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5" r:id="rId2"/>
    <p:sldMasterId id="2147483661" r:id="rId3"/>
  </p:sldMasterIdLst>
  <p:notesMasterIdLst>
    <p:notesMasterId r:id="rId24"/>
  </p:notesMasterIdLst>
  <p:sldIdLst>
    <p:sldId id="256" r:id="rId4"/>
    <p:sldId id="264" r:id="rId5"/>
    <p:sldId id="258" r:id="rId6"/>
    <p:sldId id="284" r:id="rId7"/>
    <p:sldId id="285" r:id="rId8"/>
    <p:sldId id="260" r:id="rId9"/>
    <p:sldId id="286" r:id="rId10"/>
    <p:sldId id="262" r:id="rId11"/>
    <p:sldId id="261" r:id="rId12"/>
    <p:sldId id="263" r:id="rId13"/>
    <p:sldId id="269" r:id="rId14"/>
    <p:sldId id="268" r:id="rId15"/>
    <p:sldId id="287" r:id="rId16"/>
    <p:sldId id="274" r:id="rId17"/>
    <p:sldId id="280" r:id="rId18"/>
    <p:sldId id="283" r:id="rId19"/>
    <p:sldId id="282" r:id="rId20"/>
    <p:sldId id="277" r:id="rId21"/>
    <p:sldId id="279" r:id="rId22"/>
    <p:sldId id="278" r:id="rId2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ww.intercambiosvirtuales.org" initials="w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BFDA"/>
    <a:srgbClr val="BF15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3"/>
    <p:restoredTop sz="94719"/>
  </p:normalViewPr>
  <p:slideViewPr>
    <p:cSldViewPr snapToGrid="0" snapToObjects="1">
      <p:cViewPr varScale="1">
        <p:scale>
          <a:sx n="145" d="100"/>
          <a:sy n="145" d="100"/>
        </p:scale>
        <p:origin x="62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E45E0-C59D-4876-9146-661AF045A683}" type="datetimeFigureOut">
              <a:rPr lang="es-ES" smtClean="0"/>
              <a:pPr/>
              <a:t>22/3/23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99754-A008-4180-9907-A79215275C9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73149B-E280-4B67-86A2-E93F53662C8A}" type="slidenum">
              <a:rPr lang="es-ES" smtClean="0">
                <a:latin typeface="Arial" pitchFamily="34" charset="0"/>
                <a:cs typeface="Arial" pitchFamily="34" charset="0"/>
              </a:rPr>
              <a:pPr/>
              <a:t>3</a:t>
            </a:fld>
            <a:endParaRPr lang="es-ES">
              <a:latin typeface="Arial" pitchFamily="34" charset="0"/>
              <a:cs typeface="Arial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03800" cy="4800600"/>
          </a:xfrm>
          <a:noFill/>
          <a:ln/>
        </p:spPr>
        <p:txBody>
          <a:bodyPr>
            <a:normAutofit lnSpcReduction="10000"/>
          </a:bodyPr>
          <a:lstStyle/>
          <a:p>
            <a:pPr eaLnBrk="1" hangingPunct="1"/>
            <a:r>
              <a:rPr lang="en-US">
                <a:latin typeface="Arial" pitchFamily="34" charset="0"/>
                <a:cs typeface="Arial" pitchFamily="34" charset="0"/>
              </a:rPr>
              <a:t>Serious microvascular and macrovascular complications of type 2 diabetes have a devastating effect on quality of life and impose a heavy burden on healthcare systems.</a:t>
            </a:r>
          </a:p>
          <a:p>
            <a:pPr eaLnBrk="1" hangingPunct="1"/>
            <a:r>
              <a:rPr lang="en-GB" i="1">
                <a:latin typeface="Arial" pitchFamily="34" charset="0"/>
                <a:cs typeface="Arial" pitchFamily="34" charset="0"/>
              </a:rPr>
              <a:t>Diabetic retinopathy:</a:t>
            </a:r>
            <a:r>
              <a:rPr lang="en-GB">
                <a:latin typeface="Arial" pitchFamily="34" charset="0"/>
                <a:cs typeface="Arial" pitchFamily="34" charset="0"/>
              </a:rPr>
              <a:t> present in 21% of people at the time type 2 diabetes is diagnosed,</a:t>
            </a:r>
            <a:r>
              <a:rPr lang="en-GB" baseline="30000">
                <a:latin typeface="Arial" pitchFamily="34" charset="0"/>
                <a:cs typeface="Arial" pitchFamily="34" charset="0"/>
              </a:rPr>
              <a:t>1</a:t>
            </a:r>
            <a:r>
              <a:rPr lang="en-GB">
                <a:latin typeface="Arial" pitchFamily="34" charset="0"/>
                <a:cs typeface="Arial" pitchFamily="34" charset="0"/>
              </a:rPr>
              <a:t> diabetic retinopathy is the leading cause of new blindness among adults aged 20–74 years.</a:t>
            </a:r>
            <a:r>
              <a:rPr lang="en-GB" baseline="30000">
                <a:latin typeface="Arial" pitchFamily="34" charset="0"/>
                <a:cs typeface="Arial" pitchFamily="34" charset="0"/>
              </a:rPr>
              <a:t>2</a:t>
            </a:r>
            <a:r>
              <a:rPr lang="en-GB">
                <a:latin typeface="Arial" pitchFamily="34" charset="0"/>
                <a:cs typeface="Arial" pitchFamily="34" charset="0"/>
              </a:rPr>
              <a:t> </a:t>
            </a:r>
          </a:p>
          <a:p>
            <a:pPr eaLnBrk="1" hangingPunct="1"/>
            <a:r>
              <a:rPr lang="en-GB" i="1">
                <a:latin typeface="Arial" pitchFamily="34" charset="0"/>
                <a:cs typeface="Arial" pitchFamily="34" charset="0"/>
              </a:rPr>
              <a:t>Diabetic nephropathy:</a:t>
            </a:r>
            <a:r>
              <a:rPr lang="en-GB">
                <a:latin typeface="Arial" pitchFamily="34" charset="0"/>
                <a:cs typeface="Arial" pitchFamily="34" charset="0"/>
              </a:rPr>
              <a:t> present in 18% of people diagnosed with diabetes;</a:t>
            </a:r>
            <a:r>
              <a:rPr lang="en-GB" baseline="30000">
                <a:latin typeface="Arial" pitchFamily="34" charset="0"/>
                <a:cs typeface="Arial" pitchFamily="34" charset="0"/>
              </a:rPr>
              <a:t>3</a:t>
            </a:r>
            <a:r>
              <a:rPr lang="en-GB">
                <a:latin typeface="Arial" pitchFamily="34" charset="0"/>
                <a:cs typeface="Arial" pitchFamily="34" charset="0"/>
              </a:rPr>
              <a:t> diabetes is a leading cause of end-stage renal disease.</a:t>
            </a:r>
            <a:r>
              <a:rPr lang="en-GB" baseline="30000">
                <a:latin typeface="Arial" pitchFamily="34" charset="0"/>
                <a:cs typeface="Arial" pitchFamily="34" charset="0"/>
              </a:rPr>
              <a:t>4</a:t>
            </a:r>
            <a:endParaRPr lang="en-GB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GB" i="1">
                <a:latin typeface="Arial" pitchFamily="34" charset="0"/>
                <a:cs typeface="Arial" pitchFamily="34" charset="0"/>
              </a:rPr>
              <a:t>Stroke:</a:t>
            </a:r>
            <a:r>
              <a:rPr lang="en-GB">
                <a:latin typeface="Arial" pitchFamily="34" charset="0"/>
                <a:cs typeface="Arial" pitchFamily="34" charset="0"/>
              </a:rPr>
              <a:t> diabetes is associated with a 2- to 4-fold increase in cardiovascular mortality and stroke.</a:t>
            </a:r>
            <a:r>
              <a:rPr lang="en-GB" baseline="30000">
                <a:latin typeface="Arial" pitchFamily="34" charset="0"/>
                <a:cs typeface="Arial" pitchFamily="34" charset="0"/>
              </a:rPr>
              <a:t>5 </a:t>
            </a:r>
            <a:endParaRPr lang="en-GB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GB" i="1">
                <a:latin typeface="Arial" pitchFamily="34" charset="0"/>
                <a:cs typeface="Arial" pitchFamily="34" charset="0"/>
              </a:rPr>
              <a:t>Cardiovascular disease:</a:t>
            </a:r>
            <a:r>
              <a:rPr lang="en-GB">
                <a:latin typeface="Arial" pitchFamily="34" charset="0"/>
                <a:cs typeface="Arial" pitchFamily="34" charset="0"/>
              </a:rPr>
              <a:t> 75% of individuals with type 2 diabetes die from cardiovascular causes.</a:t>
            </a:r>
            <a:r>
              <a:rPr lang="en-GB" baseline="30000">
                <a:latin typeface="Arial" pitchFamily="34" charset="0"/>
                <a:cs typeface="Arial" pitchFamily="34" charset="0"/>
              </a:rPr>
              <a:t>6</a:t>
            </a:r>
          </a:p>
          <a:p>
            <a:pPr eaLnBrk="1" hangingPunct="1"/>
            <a:r>
              <a:rPr lang="en-GB" i="1">
                <a:latin typeface="Arial" pitchFamily="34" charset="0"/>
                <a:cs typeface="Arial" pitchFamily="34" charset="0"/>
              </a:rPr>
              <a:t>Diabetic neuropathy:</a:t>
            </a:r>
            <a:r>
              <a:rPr lang="en-GB">
                <a:latin typeface="Arial" pitchFamily="34" charset="0"/>
                <a:cs typeface="Arial" pitchFamily="34" charset="0"/>
              </a:rPr>
              <a:t> present in 12% of people at diagnosis,</a:t>
            </a:r>
            <a:r>
              <a:rPr lang="en-GB" baseline="30000">
                <a:latin typeface="Arial" pitchFamily="34" charset="0"/>
                <a:cs typeface="Arial" pitchFamily="34" charset="0"/>
              </a:rPr>
              <a:t>1</a:t>
            </a:r>
            <a:r>
              <a:rPr lang="en-GB">
                <a:latin typeface="Arial" pitchFamily="34" charset="0"/>
                <a:cs typeface="Arial" pitchFamily="34" charset="0"/>
              </a:rPr>
              <a:t> diabetic neuropathy affects approximately 70% of people with diabetes</a:t>
            </a:r>
            <a:r>
              <a:rPr lang="en-GB" baseline="30000">
                <a:latin typeface="Arial" pitchFamily="34" charset="0"/>
                <a:cs typeface="Arial" pitchFamily="34" charset="0"/>
              </a:rPr>
              <a:t>7</a:t>
            </a:r>
            <a:r>
              <a:rPr lang="en-GB">
                <a:latin typeface="Arial" pitchFamily="34" charset="0"/>
                <a:cs typeface="Arial" pitchFamily="34" charset="0"/>
              </a:rPr>
              <a:t> and is a leading cause of non-traumatic lower extremity amputations.</a:t>
            </a:r>
            <a:r>
              <a:rPr lang="en-GB" baseline="30000">
                <a:latin typeface="Arial" pitchFamily="34" charset="0"/>
                <a:cs typeface="Arial" pitchFamily="34" charset="0"/>
              </a:rPr>
              <a:t>8</a:t>
            </a:r>
            <a:endParaRPr lang="en-US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>
                <a:latin typeface="Arial" pitchFamily="34" charset="0"/>
                <a:cs typeface="Arial" pitchFamily="34" charset="0"/>
              </a:rPr>
              <a:t>In the UKPDS, 50% of </a:t>
            </a:r>
            <a:r>
              <a:rPr lang="en-GB">
                <a:latin typeface="Arial" pitchFamily="34" charset="0"/>
                <a:cs typeface="Arial" pitchFamily="34" charset="0"/>
              </a:rPr>
              <a:t>individuals with </a:t>
            </a:r>
            <a:r>
              <a:rPr lang="en-US">
                <a:latin typeface="Arial" pitchFamily="34" charset="0"/>
                <a:cs typeface="Arial" pitchFamily="34" charset="0"/>
              </a:rPr>
              <a:t>diabetes already had complications at diagnosis.</a:t>
            </a:r>
            <a:r>
              <a:rPr lang="en-US" baseline="30000">
                <a:latin typeface="Arial" pitchFamily="34" charset="0"/>
                <a:cs typeface="Arial" pitchFamily="34" charset="0"/>
              </a:rPr>
              <a:t>9</a:t>
            </a:r>
            <a:r>
              <a:rPr lang="en-US">
                <a:latin typeface="Arial" pitchFamily="34" charset="0"/>
                <a:cs typeface="Arial" pitchFamily="34" charset="0"/>
              </a:rPr>
              <a:t> Early detection and treatment of diabetes is essential in order to reduce the impact of its serious complications. </a:t>
            </a:r>
          </a:p>
          <a:p>
            <a:pPr eaLnBrk="1" hangingPunct="1"/>
            <a:r>
              <a:rPr lang="en-GB" sz="800" baseline="30000">
                <a:latin typeface="Arial" pitchFamily="34" charset="0"/>
                <a:cs typeface="Arial" pitchFamily="34" charset="0"/>
              </a:rPr>
              <a:t>	</a:t>
            </a:r>
            <a:br>
              <a:rPr lang="en-GB" sz="800" baseline="30000">
                <a:latin typeface="Arial" pitchFamily="34" charset="0"/>
                <a:cs typeface="Arial" pitchFamily="34" charset="0"/>
              </a:rPr>
            </a:br>
            <a:r>
              <a:rPr lang="en-GB" sz="800" baseline="30000">
                <a:latin typeface="Arial" pitchFamily="34" charset="0"/>
                <a:cs typeface="Arial" pitchFamily="34" charset="0"/>
              </a:rPr>
              <a:t>1</a:t>
            </a:r>
            <a:r>
              <a:rPr lang="en-GB" sz="800">
                <a:latin typeface="Arial" pitchFamily="34" charset="0"/>
                <a:cs typeface="Arial" pitchFamily="34" charset="0"/>
              </a:rPr>
              <a:t>UK Prospective Diabetes Study Group. </a:t>
            </a:r>
            <a:r>
              <a:rPr lang="en-GB" sz="800" i="1">
                <a:latin typeface="Arial" pitchFamily="34" charset="0"/>
                <a:cs typeface="Arial" pitchFamily="34" charset="0"/>
              </a:rPr>
              <a:t>Diabetes Res</a:t>
            </a:r>
            <a:r>
              <a:rPr lang="en-GB" sz="800">
                <a:latin typeface="Arial" pitchFamily="34" charset="0"/>
                <a:cs typeface="Arial" pitchFamily="34" charset="0"/>
              </a:rPr>
              <a:t> 1990; </a:t>
            </a:r>
            <a:r>
              <a:rPr lang="en-GB" sz="800" b="1">
                <a:latin typeface="Arial" pitchFamily="34" charset="0"/>
                <a:cs typeface="Arial" pitchFamily="34" charset="0"/>
              </a:rPr>
              <a:t>13:</a:t>
            </a:r>
            <a:r>
              <a:rPr lang="en-GB" sz="800">
                <a:latin typeface="Arial" pitchFamily="34" charset="0"/>
                <a:cs typeface="Arial" pitchFamily="34" charset="0"/>
              </a:rPr>
              <a:t>1–11.</a:t>
            </a:r>
            <a:r>
              <a:rPr lang="en-GB" sz="800" baseline="30000">
                <a:latin typeface="Arial" pitchFamily="34" charset="0"/>
                <a:cs typeface="Arial" pitchFamily="34" charset="0"/>
              </a:rPr>
              <a:t> </a:t>
            </a:r>
            <a:br>
              <a:rPr lang="en-GB" sz="800" baseline="30000">
                <a:latin typeface="Arial" pitchFamily="34" charset="0"/>
                <a:cs typeface="Arial" pitchFamily="34" charset="0"/>
              </a:rPr>
            </a:br>
            <a:r>
              <a:rPr lang="en-GB" sz="800" baseline="30000">
                <a:latin typeface="Arial" pitchFamily="34" charset="0"/>
                <a:cs typeface="Arial" pitchFamily="34" charset="0"/>
              </a:rPr>
              <a:t>2</a:t>
            </a:r>
            <a:r>
              <a:rPr lang="en-GB" sz="800">
                <a:latin typeface="Arial" pitchFamily="34" charset="0"/>
                <a:cs typeface="Arial" pitchFamily="34" charset="0"/>
              </a:rPr>
              <a:t>Fong DS, </a:t>
            </a:r>
            <a:r>
              <a:rPr lang="en-GB" sz="800" i="1">
                <a:latin typeface="Arial" pitchFamily="34" charset="0"/>
                <a:cs typeface="Arial" pitchFamily="34" charset="0"/>
              </a:rPr>
              <a:t>et al. Diabetes Care</a:t>
            </a:r>
            <a:r>
              <a:rPr lang="en-GB" sz="800">
                <a:latin typeface="Arial" pitchFamily="34" charset="0"/>
                <a:cs typeface="Arial" pitchFamily="34" charset="0"/>
              </a:rPr>
              <a:t> 2003; </a:t>
            </a:r>
            <a:r>
              <a:rPr lang="en-GB" sz="800" b="1">
                <a:latin typeface="Arial" pitchFamily="34" charset="0"/>
                <a:cs typeface="Arial" pitchFamily="34" charset="0"/>
              </a:rPr>
              <a:t>26</a:t>
            </a:r>
            <a:r>
              <a:rPr lang="en-GB" sz="800">
                <a:latin typeface="Arial" pitchFamily="34" charset="0"/>
                <a:cs typeface="Arial" pitchFamily="34" charset="0"/>
              </a:rPr>
              <a:t> (Suppl. 1):S99–S102. </a:t>
            </a:r>
            <a:br>
              <a:rPr lang="en-GB" sz="800">
                <a:latin typeface="Arial" pitchFamily="34" charset="0"/>
                <a:cs typeface="Arial" pitchFamily="34" charset="0"/>
              </a:rPr>
            </a:br>
            <a:r>
              <a:rPr lang="en-GB" sz="800" baseline="30000">
                <a:latin typeface="Arial" pitchFamily="34" charset="0"/>
                <a:cs typeface="Arial" pitchFamily="34" charset="0"/>
              </a:rPr>
              <a:t>3</a:t>
            </a:r>
            <a:r>
              <a:rPr lang="en-GB" sz="800">
                <a:latin typeface="Arial" pitchFamily="34" charset="0"/>
                <a:cs typeface="Arial" pitchFamily="34" charset="0"/>
              </a:rPr>
              <a:t>The Hypertension in Diabetes Study Group. </a:t>
            </a:r>
            <a:r>
              <a:rPr lang="en-GB" sz="800" i="1">
                <a:latin typeface="Arial" pitchFamily="34" charset="0"/>
                <a:cs typeface="Arial" pitchFamily="34" charset="0"/>
              </a:rPr>
              <a:t>J Hypertens</a:t>
            </a:r>
            <a:r>
              <a:rPr lang="en-GB" sz="800">
                <a:latin typeface="Arial" pitchFamily="34" charset="0"/>
                <a:cs typeface="Arial" pitchFamily="34" charset="0"/>
              </a:rPr>
              <a:t> 1993; </a:t>
            </a:r>
            <a:r>
              <a:rPr lang="en-GB" sz="800" b="1">
                <a:latin typeface="Arial" pitchFamily="34" charset="0"/>
                <a:cs typeface="Arial" pitchFamily="34" charset="0"/>
              </a:rPr>
              <a:t>11:</a:t>
            </a:r>
            <a:r>
              <a:rPr lang="en-GB" sz="800">
                <a:latin typeface="Arial" pitchFamily="34" charset="0"/>
                <a:cs typeface="Arial" pitchFamily="34" charset="0"/>
              </a:rPr>
              <a:t>309–317.</a:t>
            </a:r>
            <a:br>
              <a:rPr lang="en-GB" sz="800" b="1">
                <a:latin typeface="Arial" pitchFamily="34" charset="0"/>
                <a:cs typeface="Arial" pitchFamily="34" charset="0"/>
              </a:rPr>
            </a:br>
            <a:r>
              <a:rPr lang="en-GB" sz="800" baseline="30000">
                <a:latin typeface="Arial" pitchFamily="34" charset="0"/>
                <a:cs typeface="Arial" pitchFamily="34" charset="0"/>
              </a:rPr>
              <a:t>4</a:t>
            </a:r>
            <a:r>
              <a:rPr lang="en-GB" sz="800">
                <a:latin typeface="Arial" pitchFamily="34" charset="0"/>
                <a:cs typeface="Arial" pitchFamily="34" charset="0"/>
              </a:rPr>
              <a:t>Molitch ME, </a:t>
            </a:r>
            <a:r>
              <a:rPr lang="en-GB" sz="800" i="1">
                <a:latin typeface="Arial" pitchFamily="34" charset="0"/>
                <a:cs typeface="Arial" pitchFamily="34" charset="0"/>
              </a:rPr>
              <a:t>et al. Diabetes Care</a:t>
            </a:r>
            <a:r>
              <a:rPr lang="en-GB" sz="800">
                <a:latin typeface="Arial" pitchFamily="34" charset="0"/>
                <a:cs typeface="Arial" pitchFamily="34" charset="0"/>
              </a:rPr>
              <a:t> 2003; </a:t>
            </a:r>
            <a:r>
              <a:rPr lang="en-GB" sz="800" b="1">
                <a:latin typeface="Arial" pitchFamily="34" charset="0"/>
                <a:cs typeface="Arial" pitchFamily="34" charset="0"/>
              </a:rPr>
              <a:t>26</a:t>
            </a:r>
            <a:r>
              <a:rPr lang="en-GB" sz="800">
                <a:latin typeface="Arial" pitchFamily="34" charset="0"/>
                <a:cs typeface="Arial" pitchFamily="34" charset="0"/>
              </a:rPr>
              <a:t> (Suppl. 1):S94–S98. </a:t>
            </a:r>
            <a:br>
              <a:rPr lang="en-GB" sz="800">
                <a:latin typeface="Arial" pitchFamily="34" charset="0"/>
                <a:cs typeface="Arial" pitchFamily="34" charset="0"/>
              </a:rPr>
            </a:br>
            <a:r>
              <a:rPr lang="en-GB" sz="800" baseline="30000">
                <a:latin typeface="Arial" pitchFamily="34" charset="0"/>
                <a:cs typeface="Arial" pitchFamily="34" charset="0"/>
              </a:rPr>
              <a:t>5</a:t>
            </a:r>
            <a:r>
              <a:rPr lang="en-GB" sz="800">
                <a:latin typeface="Arial" pitchFamily="34" charset="0"/>
                <a:cs typeface="Arial" pitchFamily="34" charset="0"/>
              </a:rPr>
              <a:t>Kannel WB, </a:t>
            </a:r>
            <a:r>
              <a:rPr lang="en-GB" sz="800" i="1">
                <a:latin typeface="Arial" pitchFamily="34" charset="0"/>
                <a:cs typeface="Arial" pitchFamily="34" charset="0"/>
              </a:rPr>
              <a:t>et al. Am Heart J</a:t>
            </a:r>
            <a:r>
              <a:rPr lang="en-GB" sz="800">
                <a:latin typeface="Arial" pitchFamily="34" charset="0"/>
                <a:cs typeface="Arial" pitchFamily="34" charset="0"/>
              </a:rPr>
              <a:t> 1990; </a:t>
            </a:r>
            <a:r>
              <a:rPr lang="en-GB" sz="800" b="1">
                <a:latin typeface="Arial" pitchFamily="34" charset="0"/>
                <a:cs typeface="Arial" pitchFamily="34" charset="0"/>
              </a:rPr>
              <a:t>120:</a:t>
            </a:r>
            <a:r>
              <a:rPr lang="en-GB" sz="800">
                <a:latin typeface="Arial" pitchFamily="34" charset="0"/>
                <a:cs typeface="Arial" pitchFamily="34" charset="0"/>
              </a:rPr>
              <a:t>672–676. </a:t>
            </a:r>
            <a:br>
              <a:rPr lang="en-GB" sz="800">
                <a:latin typeface="Arial" pitchFamily="34" charset="0"/>
                <a:cs typeface="Arial" pitchFamily="34" charset="0"/>
              </a:rPr>
            </a:br>
            <a:r>
              <a:rPr lang="en-GB" sz="800" baseline="30000">
                <a:latin typeface="Arial" pitchFamily="34" charset="0"/>
                <a:cs typeface="Arial" pitchFamily="34" charset="0"/>
              </a:rPr>
              <a:t>6</a:t>
            </a:r>
            <a:r>
              <a:rPr lang="en-US" sz="800">
                <a:latin typeface="Arial" pitchFamily="34" charset="0"/>
                <a:cs typeface="Arial" pitchFamily="34" charset="0"/>
              </a:rPr>
              <a:t>Gray RP &amp; Yudkin JS. Cardiovascular disease in diabetes mellitus. In </a:t>
            </a:r>
            <a:r>
              <a:rPr lang="en-US" sz="800" i="1">
                <a:latin typeface="Arial" pitchFamily="34" charset="0"/>
                <a:cs typeface="Arial" pitchFamily="34" charset="0"/>
              </a:rPr>
              <a:t>Textbook of Diabetes</a:t>
            </a:r>
            <a:r>
              <a:rPr lang="en-US" sz="800">
                <a:latin typeface="Arial" pitchFamily="34" charset="0"/>
                <a:cs typeface="Arial" pitchFamily="34" charset="0"/>
              </a:rPr>
              <a:t> 2nd Edition, 1997. Blackwell Sciences.</a:t>
            </a:r>
            <a:br>
              <a:rPr lang="en-GB" sz="800">
                <a:latin typeface="Arial" pitchFamily="34" charset="0"/>
                <a:cs typeface="Arial" pitchFamily="34" charset="0"/>
              </a:rPr>
            </a:br>
            <a:r>
              <a:rPr lang="en-GB" sz="800" baseline="30000">
                <a:latin typeface="Arial" pitchFamily="34" charset="0"/>
                <a:cs typeface="Arial" pitchFamily="34" charset="0"/>
              </a:rPr>
              <a:t>7</a:t>
            </a:r>
            <a:r>
              <a:rPr lang="en-GB" sz="800">
                <a:latin typeface="Arial" pitchFamily="34" charset="0"/>
                <a:cs typeface="Arial" pitchFamily="34" charset="0"/>
              </a:rPr>
              <a:t>King’s Fund. </a:t>
            </a:r>
            <a:r>
              <a:rPr lang="en-GB" sz="800" i="1">
                <a:latin typeface="Arial" pitchFamily="34" charset="0"/>
                <a:cs typeface="Arial" pitchFamily="34" charset="0"/>
              </a:rPr>
              <a:t>Counting the cost. </a:t>
            </a:r>
            <a:r>
              <a:rPr lang="en-GB" sz="800">
                <a:latin typeface="Arial" pitchFamily="34" charset="0"/>
                <a:cs typeface="Arial" pitchFamily="34" charset="0"/>
              </a:rPr>
              <a:t>The real</a:t>
            </a:r>
            <a:r>
              <a:rPr lang="en-GB" sz="800" i="1">
                <a:latin typeface="Arial" pitchFamily="34" charset="0"/>
                <a:cs typeface="Arial" pitchFamily="34" charset="0"/>
              </a:rPr>
              <a:t> </a:t>
            </a:r>
            <a:r>
              <a:rPr lang="en-GB" sz="800">
                <a:latin typeface="Arial" pitchFamily="34" charset="0"/>
                <a:cs typeface="Arial" pitchFamily="34" charset="0"/>
              </a:rPr>
              <a:t>impact of non-insulin dependent diabetes. </a:t>
            </a:r>
            <a:br>
              <a:rPr lang="en-GB" sz="800">
                <a:latin typeface="Arial" pitchFamily="34" charset="0"/>
                <a:cs typeface="Arial" pitchFamily="34" charset="0"/>
              </a:rPr>
            </a:br>
            <a:r>
              <a:rPr lang="en-GB" sz="800">
                <a:latin typeface="Arial" pitchFamily="34" charset="0"/>
                <a:cs typeface="Arial" pitchFamily="34" charset="0"/>
              </a:rPr>
              <a:t>London: British Diabetic Association, 1996. </a:t>
            </a:r>
            <a:br>
              <a:rPr lang="en-GB" sz="800">
                <a:latin typeface="Arial" pitchFamily="34" charset="0"/>
                <a:cs typeface="Arial" pitchFamily="34" charset="0"/>
              </a:rPr>
            </a:br>
            <a:r>
              <a:rPr lang="en-GB" sz="800" baseline="30000">
                <a:latin typeface="Arial" pitchFamily="34" charset="0"/>
                <a:cs typeface="Arial" pitchFamily="34" charset="0"/>
              </a:rPr>
              <a:t>8</a:t>
            </a:r>
            <a:r>
              <a:rPr lang="en-GB" sz="800">
                <a:latin typeface="Arial" pitchFamily="34" charset="0"/>
                <a:cs typeface="Arial" pitchFamily="34" charset="0"/>
              </a:rPr>
              <a:t>Mayfield JA, </a:t>
            </a:r>
            <a:r>
              <a:rPr lang="en-GB" sz="800" i="1">
                <a:latin typeface="Arial" pitchFamily="34" charset="0"/>
                <a:cs typeface="Arial" pitchFamily="34" charset="0"/>
              </a:rPr>
              <a:t>et al. Diabetes Care</a:t>
            </a:r>
            <a:r>
              <a:rPr lang="en-GB" sz="800">
                <a:latin typeface="Arial" pitchFamily="34" charset="0"/>
                <a:cs typeface="Arial" pitchFamily="34" charset="0"/>
              </a:rPr>
              <a:t> 2003; </a:t>
            </a:r>
            <a:r>
              <a:rPr lang="en-GB" sz="800" b="1">
                <a:latin typeface="Arial" pitchFamily="34" charset="0"/>
                <a:cs typeface="Arial" pitchFamily="34" charset="0"/>
              </a:rPr>
              <a:t>26 </a:t>
            </a:r>
            <a:r>
              <a:rPr lang="en-GB" sz="800">
                <a:latin typeface="Arial" pitchFamily="34" charset="0"/>
                <a:cs typeface="Arial" pitchFamily="34" charset="0"/>
              </a:rPr>
              <a:t>(Suppl. 1):S78–S79.</a:t>
            </a:r>
            <a:br>
              <a:rPr lang="en-GB" sz="800">
                <a:latin typeface="Arial" pitchFamily="34" charset="0"/>
                <a:cs typeface="Arial" pitchFamily="34" charset="0"/>
              </a:rPr>
            </a:br>
            <a:r>
              <a:rPr lang="en-GB" sz="800" baseline="30000">
                <a:latin typeface="Arial" pitchFamily="34" charset="0"/>
                <a:cs typeface="Arial" pitchFamily="34" charset="0"/>
              </a:rPr>
              <a:t>9</a:t>
            </a:r>
            <a:r>
              <a:rPr lang="en-GB" sz="800">
                <a:latin typeface="Arial" pitchFamily="34" charset="0"/>
                <a:cs typeface="Arial" pitchFamily="34" charset="0"/>
              </a:rPr>
              <a:t>UKPDS Group. </a:t>
            </a:r>
            <a:r>
              <a:rPr lang="en-GB" sz="800" i="1">
                <a:latin typeface="Arial" pitchFamily="34" charset="0"/>
                <a:cs typeface="Arial" pitchFamily="34" charset="0"/>
              </a:rPr>
              <a:t>Diabetologia</a:t>
            </a:r>
            <a:r>
              <a:rPr lang="en-GB" sz="800">
                <a:latin typeface="Arial" pitchFamily="34" charset="0"/>
                <a:cs typeface="Arial" pitchFamily="34" charset="0"/>
              </a:rPr>
              <a:t> 1991; </a:t>
            </a:r>
            <a:r>
              <a:rPr lang="en-GB" sz="800" b="1">
                <a:latin typeface="Arial" pitchFamily="34" charset="0"/>
                <a:cs typeface="Arial" pitchFamily="34" charset="0"/>
              </a:rPr>
              <a:t>34:</a:t>
            </a:r>
            <a:r>
              <a:rPr lang="en-GB" sz="800">
                <a:latin typeface="Arial" pitchFamily="34" charset="0"/>
                <a:cs typeface="Arial" pitchFamily="34" charset="0"/>
              </a:rPr>
              <a:t>877–890.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z="1200" b="1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Los factores ambientales, sociales, conductuales y emocionales, conocidos como factores psicosociales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también influyen en vivir con diabetes y lograr resultados médicos y bienestar psicológico satisfactorios. Por lo tanto, estos dominios multifacéticos (heterogeneidad entre características individuales, determinantes sociales de la salud y factores psicosociales) desafían a las personas con diabetes, sus familias y sus proveedores cuando intentan integrar el cuidado de la diabetes en la vida diaria 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99754-A008-4180-9907-A79215275C9D}" type="slidenum">
              <a:rPr lang="es-ES" smtClean="0"/>
              <a:pPr/>
              <a:t>4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diabetes tipo 2 es una enfermedad muy heterogénea con edad de aparición variable, grado de obesidad relacionado, resistencia a la insulina y tendencia a desarrollar complicaciones ( 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39 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40 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Brindar atención centrada en la persona que aborde la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multimorbilidad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sea respetuosa y sensible a las preferencias y barreras individuales, incluidos los costos diferenciales de las terapias, es esencial para el control efectivo de la diabetes ( 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41 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La toma de decisiones compartida, facilitada por las ayudas para la toma de decisiones que muestran el beneficio y el riesgo absolutos de las opciones de tratamiento alternativas, es una estrategia útil para determinar el mejor curso de tratamiento para un individuo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99754-A008-4180-9907-A79215275C9D}" type="slidenum">
              <a:rPr lang="es-ES" smtClean="0"/>
              <a:pPr/>
              <a:t>7</a:t>
            </a:fld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Los aspectos fundamentales del cuidado de la diabetes incluyen la promoción de comportamientos saludables a través de la terapia de nutrición médica (MNT), la actividad física y el apoyo psicológico, así como el control del peso y el asesoramiento sobre el abuso del tabaco/sustancias, según sea necesario. Esto a menudo se brinda en el contexto de la educación y el apoyo para el autocontrol de la diabetes (DSMES).</a:t>
            </a:r>
          </a:p>
          <a:p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atención psicosocial de las personas con diabetes,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99754-A008-4180-9907-A79215275C9D}" type="slidenum">
              <a:rPr lang="es-ES" smtClean="0"/>
              <a:pPr/>
              <a:t>8</a:t>
            </a:fld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99754-A008-4180-9907-A79215275C9D}" type="slidenum">
              <a:rPr lang="es-ES" smtClean="0"/>
              <a:pPr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8697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99754-A008-4180-9907-A79215275C9D}" type="slidenum">
              <a:rPr lang="es-ES" smtClean="0"/>
              <a:pPr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5850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EB6A7A-C79E-9212-D7DC-A0FBF13799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312988"/>
            <a:ext cx="9144000" cy="2387600"/>
          </a:xfrm>
        </p:spPr>
        <p:txBody>
          <a:bodyPr anchor="b"/>
          <a:lstStyle>
            <a:lvl1pPr algn="ctr">
              <a:defRPr sz="6000" baseline="0">
                <a:solidFill>
                  <a:srgbClr val="FF0000"/>
                </a:solidFill>
              </a:defRPr>
            </a:lvl1pPr>
          </a:lstStyle>
          <a:p>
            <a:r>
              <a:rPr lang="es-ES" dirty="0"/>
              <a:t>¿Por qué es necesaria la protección </a:t>
            </a:r>
            <a:r>
              <a:rPr lang="es-ES" dirty="0" err="1"/>
              <a:t>holistica</a:t>
            </a:r>
            <a:r>
              <a:rPr lang="es-ES" dirty="0"/>
              <a:t> de la personas con diabetes </a:t>
            </a:r>
            <a:r>
              <a:rPr lang="es-ES" dirty="0" err="1"/>
              <a:t>mellitus</a:t>
            </a:r>
            <a:r>
              <a:rPr lang="es-ES" dirty="0"/>
              <a:t> tipo 2 ?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0C5AE18-B8D3-F27D-C858-990CDF609B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065713"/>
            <a:ext cx="9144000" cy="1655762"/>
          </a:xfrm>
        </p:spPr>
        <p:txBody>
          <a:bodyPr/>
          <a:lstStyle>
            <a:lvl1pPr marL="0" indent="0" algn="ctr"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José Javier Mediavilla Bravo</a:t>
            </a:r>
          </a:p>
          <a:p>
            <a:r>
              <a:rPr lang="es-ES" dirty="0"/>
              <a:t>Médico de familia. Burgos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1E2A78-ADB8-4CA1-ED35-356106E5A1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2BECC94-D4A0-DB45-8A87-F2C7A539926B}" type="datetimeFigureOut">
              <a:rPr lang="es-ES" smtClean="0"/>
              <a:pPr/>
              <a:t>22/3/23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DC7F3F-89BD-DB4E-3116-E12226834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C89DD3-751F-C7E5-D934-D1D022BDE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F7891A5-F63B-3447-A1CC-055888DD6625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8425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5D6547-DD03-9B47-3739-278F09591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7E3FEE-5F78-7F7A-9338-DDD695DB92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9DF76D2-FF77-547C-C349-647A65633B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AED07D1-2EB4-03B9-8723-6B63364E62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BECC94-D4A0-DB45-8A87-F2C7A539926B}" type="datetimeFigureOut">
              <a:rPr lang="es-ES" smtClean="0"/>
              <a:pPr/>
              <a:t>22/3/23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4ED829E-557E-A0A9-CB89-5DA064EFE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4A7968-E30C-2047-236D-B6E66D8C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891A5-F63B-3447-A1CC-055888DD662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9450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F704C5-6754-D469-2EEB-ED8493AD3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7DEA633-77D3-9112-CE75-561EC0581F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160245-FCFC-56B2-A4A1-8F5893B84D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BECC94-D4A0-DB45-8A87-F2C7A539926B}" type="datetimeFigureOut">
              <a:rPr lang="es-ES" smtClean="0"/>
              <a:pPr/>
              <a:t>22/3/23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1DD41F-F635-A362-82A5-DEBEA021E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973708-2A7B-6120-4B76-94ED7602E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891A5-F63B-3447-A1CC-055888DD662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2272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6C69446-E3C0-86E5-C2F3-64C4F10B87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D068539-F08B-7228-2B9C-EADCAF140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603AE7-53DA-ECDD-E750-B34CC16E86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BECC94-D4A0-DB45-8A87-F2C7A539926B}" type="datetimeFigureOut">
              <a:rPr lang="es-ES" smtClean="0"/>
              <a:pPr/>
              <a:t>22/3/23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0404CE-56D3-F2E9-A7B3-2FDF14B49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B890A8-E4D0-EAF0-A1C9-53FE99F82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891A5-F63B-3447-A1CC-055888DD662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5480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939A0-6696-4978-B2B5-F06E349FE27A}" type="datetimeFigureOut">
              <a:rPr lang="es-ES" smtClean="0"/>
              <a:pPr/>
              <a:t>22/3/23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4A2E7-98F2-4C99-A739-5636D539F28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939A0-6696-4978-B2B5-F06E349FE27A}" type="datetimeFigureOut">
              <a:rPr lang="es-ES" smtClean="0"/>
              <a:pPr/>
              <a:t>22/3/23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4A2E7-98F2-4C99-A739-5636D539F28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939A0-6696-4978-B2B5-F06E349FE27A}" type="datetimeFigureOut">
              <a:rPr lang="es-ES" smtClean="0"/>
              <a:pPr/>
              <a:t>22/3/23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4A2E7-98F2-4C99-A739-5636D539F28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939A0-6696-4978-B2B5-F06E349FE27A}" type="datetimeFigureOut">
              <a:rPr lang="es-ES" smtClean="0"/>
              <a:pPr/>
              <a:t>22/3/23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4A2E7-98F2-4C99-A739-5636D539F28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939A0-6696-4978-B2B5-F06E349FE27A}" type="datetimeFigureOut">
              <a:rPr lang="es-ES" smtClean="0"/>
              <a:pPr/>
              <a:t>22/3/23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4A2E7-98F2-4C99-A739-5636D539F28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939A0-6696-4978-B2B5-F06E349FE27A}" type="datetimeFigureOut">
              <a:rPr lang="es-ES" smtClean="0"/>
              <a:pPr/>
              <a:t>22/3/23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4A2E7-98F2-4C99-A739-5636D539F28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939A0-6696-4978-B2B5-F06E349FE27A}" type="datetimeFigureOut">
              <a:rPr lang="es-ES" smtClean="0"/>
              <a:pPr/>
              <a:t>22/3/23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4A2E7-98F2-4C99-A739-5636D539F28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D42B1F-76C0-BF52-78CA-E20D4B309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C78816-DDAC-197C-B057-EE911FAB4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F2A0A8-2400-278F-234E-F64B29C16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BECC94-D4A0-DB45-8A87-F2C7A539926B}" type="datetimeFigureOut">
              <a:rPr lang="es-ES" smtClean="0"/>
              <a:pPr/>
              <a:t>22/3/23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9FE928-921D-D7DB-1241-FEE12589F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0D0711-FB0A-A4E8-CEDC-660F4D8C3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891A5-F63B-3447-A1CC-055888DD6625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000510"/>
            <a:ext cx="12060936" cy="5720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 userDrawn="1"/>
        </p:nvSpPr>
        <p:spPr>
          <a:xfrm>
            <a:off x="109728" y="6540887"/>
            <a:ext cx="119512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Magliano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DJ, et</a:t>
            </a:r>
            <a:r>
              <a:rPr lang="es-ES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IDF Diabetes Atlas 10th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edition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scientific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committee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IDF DIABETES ATLAS [Internet]. 10th ed.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Brussels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International Diabetes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Federation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2021. PMID: 35914061.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38113268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939A0-6696-4978-B2B5-F06E349FE27A}" type="datetimeFigureOut">
              <a:rPr lang="es-ES" smtClean="0"/>
              <a:pPr/>
              <a:t>22/3/23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4A2E7-98F2-4C99-A739-5636D539F28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939A0-6696-4978-B2B5-F06E349FE27A}" type="datetimeFigureOut">
              <a:rPr lang="es-ES" smtClean="0"/>
              <a:pPr/>
              <a:t>22/3/23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4A2E7-98F2-4C99-A739-5636D539F28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939A0-6696-4978-B2B5-F06E349FE27A}" type="datetimeFigureOut">
              <a:rPr lang="es-ES" smtClean="0"/>
              <a:pPr/>
              <a:t>22/3/23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4A2E7-98F2-4C99-A739-5636D539F28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939A0-6696-4978-B2B5-F06E349FE27A}" type="datetimeFigureOut">
              <a:rPr lang="es-ES" smtClean="0"/>
              <a:pPr/>
              <a:t>22/3/23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4A2E7-98F2-4C99-A739-5636D539F28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45065635-BI-Lilly-Alliance-Brand-book_PPslide_03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13438"/>
            <a:ext cx="1219200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45065635_PP_top2_01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400" baseline="0">
                <a:solidFill>
                  <a:srgbClr val="53575E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43541" y="6524456"/>
            <a:ext cx="5088367" cy="288925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rgbClr val="4E4F54"/>
                </a:solidFill>
                <a:latin typeface="Arial Narrow" pitchFamily="34" charset="0"/>
              </a:defRPr>
            </a:lvl1pPr>
            <a:lvl2pPr algn="l">
              <a:buNone/>
              <a:defRPr sz="1400">
                <a:solidFill>
                  <a:srgbClr val="4E4F54"/>
                </a:solidFill>
                <a:latin typeface="Arial Narrow" pitchFamily="34" charset="0"/>
              </a:defRPr>
            </a:lvl2pPr>
            <a:lvl3pPr algn="l">
              <a:buNone/>
              <a:defRPr sz="1400">
                <a:solidFill>
                  <a:srgbClr val="4E4F54"/>
                </a:solidFill>
                <a:latin typeface="Arial Narrow" pitchFamily="34" charset="0"/>
              </a:defRPr>
            </a:lvl3pPr>
            <a:lvl4pPr algn="l">
              <a:buNone/>
              <a:defRPr sz="1400">
                <a:solidFill>
                  <a:srgbClr val="4E4F54"/>
                </a:solidFill>
                <a:latin typeface="Arial Narrow" pitchFamily="34" charset="0"/>
              </a:defRPr>
            </a:lvl4pPr>
            <a:lvl5pPr algn="l">
              <a:buNone/>
              <a:defRPr sz="1400">
                <a:solidFill>
                  <a:srgbClr val="4E4F54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723B3-EDA3-46E4-AF24-F7613D4EF297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939A0-6696-4978-B2B5-F06E349FE27A}" type="datetimeFigureOut">
              <a:rPr lang="es-ES" smtClean="0"/>
              <a:pPr/>
              <a:t>22/3/23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4A2E7-98F2-4C99-A739-5636D539F28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939A0-6696-4978-B2B5-F06E349FE27A}" type="datetimeFigureOut">
              <a:rPr lang="es-ES" smtClean="0"/>
              <a:pPr/>
              <a:t>22/3/23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4A2E7-98F2-4C99-A739-5636D539F28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939A0-6696-4978-B2B5-F06E349FE27A}" type="datetimeFigureOut">
              <a:rPr lang="es-ES" smtClean="0"/>
              <a:pPr/>
              <a:t>22/3/23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4A2E7-98F2-4C99-A739-5636D539F28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939A0-6696-4978-B2B5-F06E349FE27A}" type="datetimeFigureOut">
              <a:rPr lang="es-ES" smtClean="0"/>
              <a:pPr/>
              <a:t>22/3/23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4A2E7-98F2-4C99-A739-5636D539F28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D42B1F-76C0-BF52-78CA-E20D4B309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C78816-DDAC-197C-B057-EE911FAB4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F2A0A8-2400-278F-234E-F64B29C16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BECC94-D4A0-DB45-8A87-F2C7A539926B}" type="datetimeFigureOut">
              <a:rPr lang="es-ES" smtClean="0"/>
              <a:pPr/>
              <a:t>22/3/23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9FE928-921D-D7DB-1241-FEE12589F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0D0711-FB0A-A4E8-CEDC-660F4D8C3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891A5-F63B-3447-A1CC-055888DD6625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000510"/>
            <a:ext cx="12060936" cy="5720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 userDrawn="1"/>
        </p:nvSpPr>
        <p:spPr>
          <a:xfrm>
            <a:off x="109728" y="6540887"/>
            <a:ext cx="119512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Magliano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DJ, et</a:t>
            </a:r>
            <a:r>
              <a:rPr lang="es-ES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IDF Diabetes Atlas 10th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edition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scientific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committee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IDF DIABETES ATLAS [Internet]. 10th ed.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Brussels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International Diabetes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Federation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2021. PMID: 35914061.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38113268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939A0-6696-4978-B2B5-F06E349FE27A}" type="datetimeFigureOut">
              <a:rPr lang="es-ES" smtClean="0"/>
              <a:pPr/>
              <a:t>22/3/23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4A2E7-98F2-4C99-A739-5636D539F28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939A0-6696-4978-B2B5-F06E349FE27A}" type="datetimeFigureOut">
              <a:rPr lang="es-ES" smtClean="0"/>
              <a:pPr/>
              <a:t>22/3/23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4A2E7-98F2-4C99-A739-5636D539F28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939A0-6696-4978-B2B5-F06E349FE27A}" type="datetimeFigureOut">
              <a:rPr lang="es-ES" smtClean="0"/>
              <a:pPr/>
              <a:t>22/3/23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4A2E7-98F2-4C99-A739-5636D539F28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939A0-6696-4978-B2B5-F06E349FE27A}" type="datetimeFigureOut">
              <a:rPr lang="es-ES" smtClean="0"/>
              <a:pPr/>
              <a:t>22/3/23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4A2E7-98F2-4C99-A739-5636D539F28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939A0-6696-4978-B2B5-F06E349FE27A}" type="datetimeFigureOut">
              <a:rPr lang="es-ES" smtClean="0"/>
              <a:pPr/>
              <a:t>22/3/23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4A2E7-98F2-4C99-A739-5636D539F28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939A0-6696-4978-B2B5-F06E349FE27A}" type="datetimeFigureOut">
              <a:rPr lang="es-ES" smtClean="0"/>
              <a:pPr/>
              <a:t>22/3/23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4A2E7-98F2-4C99-A739-5636D539F28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939A0-6696-4978-B2B5-F06E349FE27A}" type="datetimeFigureOut">
              <a:rPr lang="es-ES" smtClean="0"/>
              <a:pPr/>
              <a:t>22/3/23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4A2E7-98F2-4C99-A739-5636D539F28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45065635-BI-Lilly-Alliance-Brand-book_PPslide_03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13438"/>
            <a:ext cx="1219200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45065635_PP_top2_01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400" baseline="0">
                <a:solidFill>
                  <a:srgbClr val="53575E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43539" y="6524454"/>
            <a:ext cx="5088367" cy="288925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rgbClr val="4E4F54"/>
                </a:solidFill>
                <a:latin typeface="Arial Narrow" pitchFamily="34" charset="0"/>
              </a:defRPr>
            </a:lvl1pPr>
            <a:lvl2pPr algn="l">
              <a:buNone/>
              <a:defRPr sz="1400">
                <a:solidFill>
                  <a:srgbClr val="4E4F54"/>
                </a:solidFill>
                <a:latin typeface="Arial Narrow" pitchFamily="34" charset="0"/>
              </a:defRPr>
            </a:lvl2pPr>
            <a:lvl3pPr algn="l">
              <a:buNone/>
              <a:defRPr sz="1400">
                <a:solidFill>
                  <a:srgbClr val="4E4F54"/>
                </a:solidFill>
                <a:latin typeface="Arial Narrow" pitchFamily="34" charset="0"/>
              </a:defRPr>
            </a:lvl3pPr>
            <a:lvl4pPr algn="l">
              <a:buNone/>
              <a:defRPr sz="1400">
                <a:solidFill>
                  <a:srgbClr val="4E4F54"/>
                </a:solidFill>
                <a:latin typeface="Arial Narrow" pitchFamily="34" charset="0"/>
              </a:defRPr>
            </a:lvl4pPr>
            <a:lvl5pPr algn="l">
              <a:buNone/>
              <a:defRPr sz="1400">
                <a:solidFill>
                  <a:srgbClr val="4E4F54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723B3-EDA3-46E4-AF24-F7613D4EF297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E38045-CCE5-3331-B05D-08CF3566C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E11920A-2C8F-7301-A00C-02161E611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EDE43C2-B2BB-011A-EE90-F5FC9009EB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BECC94-D4A0-DB45-8A87-F2C7A539926B}" type="datetimeFigureOut">
              <a:rPr lang="es-ES" smtClean="0"/>
              <a:pPr/>
              <a:t>22/3/23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4943BCD-878B-F2AB-E77A-5C424E77D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903468-D050-6CFD-32A5-1DF3655D9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891A5-F63B-3447-A1CC-055888DD662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8065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0F9354-05AB-3FA2-2A2A-D9233E5D0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BF0F19-4959-498E-326D-2737BEC076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E027B96-E426-D867-145E-5DFD988FC8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766372C-A4B6-B69D-7D7B-5FBD2E3B4C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BECC94-D4A0-DB45-8A87-F2C7A539926B}" type="datetimeFigureOut">
              <a:rPr lang="es-ES" smtClean="0"/>
              <a:pPr/>
              <a:t>22/3/23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B6A2A7E-02B3-9E6C-FF6E-45BF2EFC0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6DDCDDC-1400-C322-D53B-15BABA93D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891A5-F63B-3447-A1CC-055888DD662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3833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0CAC45-DAAB-D179-B666-3BBC76035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867560-179B-FD49-0D17-F68D84EC4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862CBC3-FB37-F490-8D53-1ECD52459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A18C2EA-B21D-6A54-8C06-58D5A2A2BB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0C0073A-0E22-7DBE-09E9-6FD1A78A53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6FCBF4D-B184-AC5D-09F9-EAFC2FD50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BECC94-D4A0-DB45-8A87-F2C7A539926B}" type="datetimeFigureOut">
              <a:rPr lang="es-ES" smtClean="0"/>
              <a:pPr/>
              <a:t>22/3/23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BC091E3-AE90-E049-55CB-5B20769C4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F6B4F08-AE25-5FD0-822C-D9B5ADA17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891A5-F63B-3447-A1CC-055888DD662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5139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3A4103-91B4-2AF1-2FD4-089E4F388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5D5AE50-E8CB-B93A-FE6A-528C4AE9E1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BECC94-D4A0-DB45-8A87-F2C7A539926B}" type="datetimeFigureOut">
              <a:rPr lang="es-ES" smtClean="0"/>
              <a:pPr/>
              <a:t>22/3/23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03B9D70-B50C-2BCB-2FC8-FC350B656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875D96B-391A-86B5-0F42-F78AC365D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891A5-F63B-3447-A1CC-055888DD662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500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F493B2E-49E4-09D4-F39A-BDDE1AA8DE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BECC94-D4A0-DB45-8A87-F2C7A539926B}" type="datetimeFigureOut">
              <a:rPr lang="es-ES" smtClean="0"/>
              <a:pPr/>
              <a:t>22/3/23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7D943A2-FF09-B11A-3356-62CDA67BD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9D9C3D8-F9B1-0205-611D-1B751EA3B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891A5-F63B-3447-A1CC-055888DD662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7424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0DFF68-3FFC-65C5-22C6-58FA2CA93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A08641-D571-606D-F2F4-1CC5FB496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6B4EE98-80DF-E7CD-77E0-12A563BB1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280C341-4229-5673-8E98-2833CBD6E2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BECC94-D4A0-DB45-8A87-F2C7A539926B}" type="datetimeFigureOut">
              <a:rPr lang="es-ES" smtClean="0"/>
              <a:pPr/>
              <a:t>22/3/23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57B2972-D1DB-5F61-13F2-F1D39F1E2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AAD39E3-ABAF-4CF3-EEE1-D3C4B4BE3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891A5-F63B-3447-A1CC-055888DD662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2308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E572166-238D-9CE4-C634-DE56664BF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70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5816F69-35EE-9C8D-CDC2-A979F4FD6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571193"/>
            <a:ext cx="10515600" cy="3969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072571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>
          <a:solidFill>
            <a:schemeClr val="tx1"/>
          </a:solidFill>
          <a:latin typeface="Segoe UI Semibold" panose="020F0502020204030204" pitchFamily="34" charset="0"/>
          <a:ea typeface="+mj-ea"/>
          <a:cs typeface="Segoe UI Semibold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939A0-6696-4978-B2B5-F06E349FE27A}" type="datetimeFigureOut">
              <a:rPr lang="es-ES" smtClean="0"/>
              <a:pPr/>
              <a:t>22/3/23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4A2E7-98F2-4C99-A739-5636D539F28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939A0-6696-4978-B2B5-F06E349FE27A}" type="datetimeFigureOut">
              <a:rPr lang="es-ES" smtClean="0"/>
              <a:pPr/>
              <a:t>22/3/23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4A2E7-98F2-4C99-A739-5636D539F28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E9DD71-4720-184E-D456-5568B2B36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409" y="4172319"/>
            <a:ext cx="5236627" cy="567472"/>
          </a:xfrm>
        </p:spPr>
        <p:txBody>
          <a:bodyPr>
            <a:noAutofit/>
          </a:bodyPr>
          <a:lstStyle/>
          <a:p>
            <a:pPr algn="l"/>
            <a:r>
              <a:rPr lang="es-E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¿Por qué </a:t>
            </a:r>
            <a:r>
              <a:rPr lang="es-E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 necesaria</a:t>
            </a:r>
            <a:br>
              <a:rPr lang="es-E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E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 protección holística</a:t>
            </a:r>
            <a:br>
              <a:rPr lang="es-E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E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 la persona con DM2?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234731A-BA6B-B633-FDC3-58654D7BBD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2409" y="4973216"/>
            <a:ext cx="6458937" cy="383808"/>
          </a:xfrm>
        </p:spPr>
        <p:txBody>
          <a:bodyPr>
            <a:normAutofit/>
          </a:bodyPr>
          <a:lstStyle/>
          <a:p>
            <a:pPr algn="l"/>
            <a:r>
              <a:rPr lang="es-ES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José Javier Mediavilla Bravo </a:t>
            </a:r>
            <a:r>
              <a:rPr lang="es-ES" sz="17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r>
              <a:rPr lang="es-ES" sz="1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17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Médico de familia. Burgos.</a:t>
            </a:r>
          </a:p>
          <a:p>
            <a:pPr algn="l"/>
            <a:endParaRPr lang="es-E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E8BFE97-9A70-FBD2-0AB8-EE4A284E5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322" y="5842840"/>
            <a:ext cx="1561529" cy="59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66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Forma, Icono&#10;&#10;Descripción generada automáticamente">
            <a:extLst>
              <a:ext uri="{FF2B5EF4-FFF2-40B4-BE49-F238E27FC236}">
                <a16:creationId xmlns:a16="http://schemas.microsoft.com/office/drawing/2014/main" id="{4402C89F-CD81-B6A5-847C-3406A90AD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630" y="2741355"/>
            <a:ext cx="2818598" cy="281859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40311" y="1366982"/>
            <a:ext cx="4547943" cy="945124"/>
          </a:xfrm>
        </p:spPr>
        <p:txBody>
          <a:bodyPr anchor="t">
            <a:normAutofit fontScale="90000"/>
          </a:bodyPr>
          <a:lstStyle/>
          <a:p>
            <a:r>
              <a:rPr lang="es-ES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CONTROL DE </a:t>
            </a:r>
            <a:br>
              <a:rPr lang="es-ES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ES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 PRESIÓN ARTERIAL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140311" y="3251199"/>
            <a:ext cx="216781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  <a:t>El objetivo de presión arterial a alcanzar durante el tratamiento es </a:t>
            </a:r>
            <a:r>
              <a:rPr lang="es-ES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&lt;130/80 </a:t>
            </a:r>
            <a:r>
              <a:rPr lang="es-ES" dirty="0" err="1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mmHg</a:t>
            </a:r>
            <a: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  <a:t>, si se puede alcanzar con seguridad. </a:t>
            </a:r>
            <a:r>
              <a:rPr lang="es-ES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248704" y="5717233"/>
            <a:ext cx="41188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ElSayed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Naet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al,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on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behalf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of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the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American Diabetes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Association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. 10. Cardiovascular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Disease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and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Risk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Management: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Standards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of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Care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in Diabetes-2023. Diabetes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Care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. 2023 ;46(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Suppl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1):S158-S190.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2493" y="1241476"/>
            <a:ext cx="5136777" cy="544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2437" y="1289142"/>
            <a:ext cx="11702472" cy="833520"/>
          </a:xfrm>
        </p:spPr>
        <p:txBody>
          <a:bodyPr>
            <a:noAutofit/>
          </a:bodyPr>
          <a:lstStyle/>
          <a:p>
            <a:pPr algn="ctr"/>
            <a:r>
              <a:rPr lang="es-ES" sz="28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CONTROL DE LA DISLIPEMIA. OBJETIVOS Y TRATAMIENTO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3898" y="2122662"/>
            <a:ext cx="5388374" cy="159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6048555" y="5596040"/>
            <a:ext cx="581004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Authors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/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Task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Force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Members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; ESC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Committee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for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Practice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Guidelines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(CPG); ESC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National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Cardiac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Societies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. 2019 ESC/EAS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guidelines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for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the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management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of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dyslipidaemias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: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Lipid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modification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to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reduce cardiovascular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risk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.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Atherosclerosis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. 2019 Nov;290:140-205.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ElSayed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Naet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al,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on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behalf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of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the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American Diabetes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Association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. 10. Cardiovascular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Disease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and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Risk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Management: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Standards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of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Care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in Diabetes-2023. Diabetes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Care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. 2023 ;46(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Suppl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1):S158-S190.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3897" y="2780536"/>
            <a:ext cx="5388373" cy="3677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64075" y="2244765"/>
            <a:ext cx="5454027" cy="262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n 2" descr="Forma, Icono&#10;&#10;Descripción generada automáticamente">
            <a:extLst>
              <a:ext uri="{FF2B5EF4-FFF2-40B4-BE49-F238E27FC236}">
                <a16:creationId xmlns:a16="http://schemas.microsoft.com/office/drawing/2014/main" id="{85B736FF-9145-525E-E2E1-C630CCA31D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437" y="4642979"/>
            <a:ext cx="950344" cy="95034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200" y="1131649"/>
            <a:ext cx="10515600" cy="822058"/>
          </a:xfrm>
        </p:spPr>
        <p:txBody>
          <a:bodyPr/>
          <a:lstStyle/>
          <a:p>
            <a:pPr algn="ctr"/>
            <a:r>
              <a:rPr lang="es-ES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CONTROL DE LA GLUCEMIA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52290" y="1953707"/>
            <a:ext cx="5824071" cy="4455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0" y="6550089"/>
            <a:ext cx="12192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ElSayed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Naet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al,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on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behalf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of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the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American Diabetes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Association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. 10. Cardiovascular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Disease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and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Risk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Management: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Standards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of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Care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in Diabetes-2023. Diabetes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Care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. 2023 ;46(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Suppl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1):S158-S190. </a:t>
            </a:r>
          </a:p>
        </p:txBody>
      </p:sp>
      <p:pic>
        <p:nvPicPr>
          <p:cNvPr id="6" name="Imagen 5" descr="Forma, Icono&#10;&#10;Descripción generada automáticamente">
            <a:extLst>
              <a:ext uri="{FF2B5EF4-FFF2-40B4-BE49-F238E27FC236}">
                <a16:creationId xmlns:a16="http://schemas.microsoft.com/office/drawing/2014/main" id="{60CCB54A-B77F-447E-5953-A47F830A9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36" y="2585380"/>
            <a:ext cx="3964709" cy="396470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795" y="1440567"/>
            <a:ext cx="5803307" cy="3031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68102" y="3188906"/>
            <a:ext cx="5570233" cy="2880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2500745" y="6297132"/>
            <a:ext cx="71905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Davies MJ, et al. Management of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Hyperglycemia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in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Type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2 Diabetes, 2022. A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Consensus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Report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by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the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American Diabetes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Association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(ADA) and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the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European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Association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for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the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Study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of Diabetes (EASD). Diabetes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Care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. 2022;45(11):2753-2786.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594" y="1059365"/>
            <a:ext cx="11794809" cy="1325563"/>
          </a:xfrm>
        </p:spPr>
        <p:txBody>
          <a:bodyPr>
            <a:normAutofit/>
          </a:bodyPr>
          <a:lstStyle/>
          <a:p>
            <a:pPr algn="ctr"/>
            <a:r>
              <a:rPr lang="es-ES" sz="24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RESUMEN DE FÁRMACOS ASOCIADOS CON REDUCCIÓN </a:t>
            </a:r>
            <a:br>
              <a:rPr lang="es-ES" sz="24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ES" sz="24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ESTADÍSTICAMENTE SIGNIFICATIVAS DE LOS RESULTADOS CARDIORRENALES </a:t>
            </a:r>
            <a:br>
              <a:rPr lang="es-ES" sz="24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ES" sz="24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 LOS PRINCIPALES ENSAYOS CLÍNICOS ALEATORIZADOS</a:t>
            </a: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4832" y="2248928"/>
            <a:ext cx="10222332" cy="32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198594" y="5536540"/>
            <a:ext cx="117948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AMPLITUDE-O,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Effect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of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Efpeglenatide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on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Cardiovascular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Outcomes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; CANVAS,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Canagliflozin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Cardiovascular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Assessment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Study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; CREDENCE,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Canagliflozin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and Renal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Events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in Diabetes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With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Established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Nephropathy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Clinical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Evaluation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; DAPA-CKD,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Dapagliflozin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and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Prevention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of Adverse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Outcomes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in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Chronic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Kidney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Disease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; DAPA-HF,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Dapagliflozin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and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Prevention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of Adverse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Outcomes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in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Heart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Failure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; DECLARE-TIMI 58,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Dapagliflozin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Effect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on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Cardiovascular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Events-Thrombolysis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in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Myocardial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Infarction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; EMPA-REG OUTCOME,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Empagliflozin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Cardiovascular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Outcome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Event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Trial in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Type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2 Diabetes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Mellitus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PatientseRemoving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Excess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Glucose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; EMPEROR-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Preserved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,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Empagliflozin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Outcome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Trial in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Patients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With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Chronic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Heart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Failure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With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Preserved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Ejection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Fraction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; EMPEROR-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Reduced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,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Empagliflozin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Outcome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Trial in Patients With Chronic Heart Failure With Reduced Ejection Fraction; ER, extended release; EXSCEL, </a:t>
            </a:r>
            <a:r>
              <a:rPr lang="en-U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Exenatide</a:t>
            </a:r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Study of Cardiovascular Event Lowering; GLP-1, glucagon-like peptide-1; Harmony Outcomes, Effect of </a:t>
            </a:r>
            <a:r>
              <a:rPr lang="en-U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Albiglutide</a:t>
            </a:r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, When Added to Standard Blood Glucose Lowering Therapies, on Major Cardiovascular Events in Subjects With Type 2 Diabetes Mellitus; HF, heart failure; LEADER, </a:t>
            </a:r>
            <a:r>
              <a:rPr lang="en-U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Liraglutide</a:t>
            </a:r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Effect and Action 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in Diabetes: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Evaluation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of Cardiovascular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Outcome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Results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; PIONEER 6,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Peptide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Innovation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for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Early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Diabetes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Treatment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6; REWIND,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Researching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Cardiovascular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Events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With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a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Weekly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Incretin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in Diabetes; </a:t>
            </a:r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SCORED, Effect of </a:t>
            </a:r>
            <a:r>
              <a:rPr lang="en-U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Sotagliflozin</a:t>
            </a:r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on Cardiovascular and Renal Events in Patients With Type 2 Diabetes and Moderate Renal Impairment Who Are at Cardiovascular Risk; SGLT2, sodium-glucose co-transporter 2; 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SOLOIST-WHF,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Effect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of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Sotagliflozin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on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Cardiovascular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Events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in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Patients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With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Type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2 Diabetes Post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Worsening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Heart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Failure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; SUSTAIN 6,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Semaglutide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Unabated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Sustainability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in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Treatment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of </a:t>
            </a:r>
            <a:r>
              <a:rPr lang="es-E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Type</a:t>
            </a:r>
            <a:r>
              <a:rPr lang="es-E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2 Diabetes </a:t>
            </a:r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6; VERTIS-CV, Evaluation or </a:t>
            </a:r>
            <a:r>
              <a:rPr lang="en-US" sz="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Ertugliflozin</a:t>
            </a:r>
            <a:r>
              <a: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Efficacy and Safety Cardiovascular Outcomes Trial.</a:t>
            </a:r>
            <a:endParaRPr lang="es-ES" sz="800" b="1" dirty="0">
              <a:solidFill>
                <a:schemeClr val="tx1">
                  <a:lumMod val="75000"/>
                  <a:lumOff val="25000"/>
                </a:schemeClr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76200" y="6590104"/>
            <a:ext cx="120396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Mancini</a:t>
            </a:r>
            <a:r>
              <a:rPr lang="es-E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GBJ,et</a:t>
            </a:r>
            <a:r>
              <a:rPr lang="es-E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al. 2022 Canadian Cardiovascular </a:t>
            </a:r>
            <a:r>
              <a:rPr lang="es-ES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Society</a:t>
            </a:r>
            <a:r>
              <a:rPr lang="es-E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Guideline</a:t>
            </a:r>
            <a:r>
              <a:rPr lang="es-E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for</a:t>
            </a:r>
            <a:r>
              <a:rPr lang="es-E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Use of GLP-1 Receptor </a:t>
            </a:r>
            <a:r>
              <a:rPr lang="es-ES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Agonists</a:t>
            </a:r>
            <a:r>
              <a:rPr lang="es-E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and SGLT2 </a:t>
            </a:r>
            <a:r>
              <a:rPr lang="es-ES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Inhibitors</a:t>
            </a:r>
            <a:r>
              <a:rPr lang="es-E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for</a:t>
            </a:r>
            <a:r>
              <a:rPr lang="es-E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Cardiorenal</a:t>
            </a:r>
            <a:r>
              <a:rPr lang="es-E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Risk</a:t>
            </a:r>
            <a:r>
              <a:rPr lang="es-E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Reduction</a:t>
            </a:r>
            <a:r>
              <a:rPr lang="es-E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in </a:t>
            </a:r>
            <a:r>
              <a:rPr lang="es-ES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Adults</a:t>
            </a:r>
            <a:r>
              <a:rPr lang="es-E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. Can J </a:t>
            </a:r>
            <a:r>
              <a:rPr lang="es-ES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Cardiol</a:t>
            </a:r>
            <a:r>
              <a:rPr lang="es-E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. 2022 Aug;38(8):1153-1167.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9288" y="1350016"/>
            <a:ext cx="9613424" cy="496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605117" y="6470344"/>
            <a:ext cx="109817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Abordaje integral de las personas con diabetes tipo 2. Documento SEEN 2022   https://www.seen.es/portal/documentos/texto-completo-abordaje-integral-dm2-2022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199" y="1239381"/>
            <a:ext cx="10515600" cy="86209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EFECTOS METABÓLICOS LA INHIBICIÓN </a:t>
            </a:r>
            <a:br>
              <a:rPr lang="en-US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 SGLT2 Y DEL GLP1 </a:t>
            </a:r>
            <a:endParaRPr lang="es-ES" dirty="0">
              <a:solidFill>
                <a:schemeClr val="bg2">
                  <a:lumMod val="1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160929" y="6332129"/>
            <a:ext cx="987014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Salvatore T, et al.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An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Overview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of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the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Cardiorenal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Protective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Mechanisms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of SGLT2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Inhibitors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.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Int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J Mol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Sci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. 2022;23(7):3651. </a:t>
            </a:r>
          </a:p>
          <a:p>
            <a:pPr algn="ctr"/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Müller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TD, et al.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Glucagon-like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peptide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1 (GLP-1). Mol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Metab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. 2019 Dec;30:72-130.</a:t>
            </a:r>
          </a:p>
          <a:p>
            <a:endParaRPr lang="es-ES" sz="1000" dirty="0"/>
          </a:p>
        </p:txBody>
      </p:sp>
      <p:sp>
        <p:nvSpPr>
          <p:cNvPr id="7" name="6 Rectángulo"/>
          <p:cNvSpPr/>
          <p:nvPr/>
        </p:nvSpPr>
        <p:spPr>
          <a:xfrm>
            <a:off x="2572871" y="621700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dirty="0"/>
          </a:p>
        </p:txBody>
      </p:sp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3365" y="2229477"/>
            <a:ext cx="4636639" cy="4048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n 3" descr="Diagrama&#10;&#10;Descripción generada automáticamente">
            <a:extLst>
              <a:ext uri="{FF2B5EF4-FFF2-40B4-BE49-F238E27FC236}">
                <a16:creationId xmlns:a16="http://schemas.microsoft.com/office/drawing/2014/main" id="{9F33EE0C-690A-3D22-175C-AF0C37297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996" y="2229476"/>
            <a:ext cx="5330697" cy="398752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6471" y="1107891"/>
            <a:ext cx="11139055" cy="1325563"/>
          </a:xfrm>
        </p:spPr>
        <p:txBody>
          <a:bodyPr>
            <a:normAutofit/>
          </a:bodyPr>
          <a:lstStyle/>
          <a:p>
            <a:pPr algn="ctr"/>
            <a:r>
              <a:rPr lang="en-US" sz="22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EFECTOS DE ISGLT2 EN LA PROGRESIÓN DE LA ENFERMEDAD RENAL, </a:t>
            </a:r>
            <a:br>
              <a:rPr lang="en-US" sz="22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2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INSUFICIENCIA CARDIACA Y MORTALIDAD SEGÚN PRESENCIA O NO DE DIABETES. </a:t>
            </a:r>
            <a:br>
              <a:rPr lang="en-US" sz="22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METAANÁLISIS (</a:t>
            </a:r>
            <a:r>
              <a:rPr lang="es-ES" sz="18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90 409 PARTICIPANTES. DM 82,7% Y NDM 17,3 %) </a:t>
            </a:r>
            <a:br>
              <a:rPr lang="es-ES" sz="18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s-ES" sz="1800" dirty="0">
              <a:solidFill>
                <a:schemeClr val="bg2">
                  <a:lumMod val="1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392" y="2108215"/>
            <a:ext cx="5162342" cy="424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8615" y="2183666"/>
            <a:ext cx="5666993" cy="4090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1459345" y="6406621"/>
            <a:ext cx="92733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9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Nuffield</a:t>
            </a:r>
            <a:r>
              <a:rPr lang="es-E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9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Department</a:t>
            </a:r>
            <a:r>
              <a:rPr lang="es-E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of </a:t>
            </a:r>
            <a:r>
              <a:rPr lang="es-ES" sz="9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Population</a:t>
            </a:r>
            <a:r>
              <a:rPr lang="es-E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9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Health</a:t>
            </a:r>
            <a:r>
              <a:rPr lang="es-E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Renal </a:t>
            </a:r>
            <a:r>
              <a:rPr lang="es-ES" sz="9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Studies</a:t>
            </a:r>
            <a:r>
              <a:rPr lang="es-E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9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Group</a:t>
            </a:r>
            <a:r>
              <a:rPr lang="es-E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; SGLT2 </a:t>
            </a:r>
            <a:r>
              <a:rPr lang="es-ES" sz="9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inhibitor</a:t>
            </a:r>
            <a:r>
              <a:rPr lang="es-E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Meta-</a:t>
            </a:r>
            <a:r>
              <a:rPr lang="es-ES" sz="9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Analysis</a:t>
            </a:r>
            <a:r>
              <a:rPr lang="es-E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9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Cardio</a:t>
            </a:r>
            <a:r>
              <a:rPr lang="es-E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-Renal </a:t>
            </a:r>
            <a:r>
              <a:rPr lang="es-ES" sz="9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Trialists</a:t>
            </a:r>
            <a:r>
              <a:rPr lang="es-E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' </a:t>
            </a:r>
            <a:r>
              <a:rPr lang="es-ES" sz="9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Consortium</a:t>
            </a:r>
            <a:r>
              <a:rPr lang="es-E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. </a:t>
            </a:r>
            <a:r>
              <a:rPr lang="es-ES" sz="9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Impact</a:t>
            </a:r>
            <a:r>
              <a:rPr lang="es-E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of diabetes </a:t>
            </a:r>
            <a:r>
              <a:rPr lang="es-ES" sz="9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on</a:t>
            </a:r>
            <a:r>
              <a:rPr lang="es-E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9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the</a:t>
            </a:r>
            <a:r>
              <a:rPr lang="es-E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9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effects</a:t>
            </a:r>
            <a:r>
              <a:rPr lang="es-E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of </a:t>
            </a:r>
            <a:r>
              <a:rPr lang="es-ES" sz="9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sodium</a:t>
            </a:r>
            <a:r>
              <a:rPr lang="es-E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9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glucose</a:t>
            </a:r>
            <a:r>
              <a:rPr lang="es-E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co-transporter-2 </a:t>
            </a:r>
            <a:r>
              <a:rPr lang="es-ES" sz="9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inhibitors</a:t>
            </a:r>
            <a:r>
              <a:rPr lang="es-E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9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on</a:t>
            </a:r>
            <a:r>
              <a:rPr lang="es-E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9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kidney</a:t>
            </a:r>
            <a:r>
              <a:rPr lang="es-E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9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outcomes</a:t>
            </a:r>
            <a:r>
              <a:rPr lang="es-E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: </a:t>
            </a:r>
            <a:r>
              <a:rPr lang="es-ES" sz="9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collaborative</a:t>
            </a:r>
            <a:r>
              <a:rPr lang="es-E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meta-</a:t>
            </a:r>
            <a:r>
              <a:rPr lang="es-ES" sz="9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analysis</a:t>
            </a:r>
            <a:r>
              <a:rPr lang="es-E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of </a:t>
            </a:r>
            <a:r>
              <a:rPr lang="es-ES" sz="9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large</a:t>
            </a:r>
            <a:r>
              <a:rPr lang="es-E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placebo-</a:t>
            </a:r>
            <a:r>
              <a:rPr lang="es-ES" sz="9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controlled</a:t>
            </a:r>
            <a:r>
              <a:rPr lang="es-E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9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trials</a:t>
            </a:r>
            <a:r>
              <a:rPr lang="es-E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. </a:t>
            </a:r>
            <a:r>
              <a:rPr lang="es-ES" sz="9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Lancet</a:t>
            </a:r>
            <a:r>
              <a:rPr lang="es-E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. 2022 </a:t>
            </a:r>
            <a:r>
              <a:rPr lang="es-ES" sz="9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Nov</a:t>
            </a:r>
            <a:r>
              <a:rPr lang="es-E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19;400(10365):1788-1801. 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502572" y="4770187"/>
            <a:ext cx="589180" cy="107787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Rectángulo"/>
          <p:cNvSpPr/>
          <p:nvPr/>
        </p:nvSpPr>
        <p:spPr>
          <a:xfrm>
            <a:off x="6053953" y="3481922"/>
            <a:ext cx="589180" cy="107787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8 Rectángulo"/>
          <p:cNvSpPr/>
          <p:nvPr/>
        </p:nvSpPr>
        <p:spPr>
          <a:xfrm>
            <a:off x="6053953" y="2793760"/>
            <a:ext cx="589180" cy="107787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6078287" y="5164257"/>
            <a:ext cx="589180" cy="107787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21 Rectángulo"/>
          <p:cNvSpPr/>
          <p:nvPr/>
        </p:nvSpPr>
        <p:spPr>
          <a:xfrm>
            <a:off x="6078287" y="4469479"/>
            <a:ext cx="589180" cy="107787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Rectángulo"/>
          <p:cNvSpPr/>
          <p:nvPr/>
        </p:nvSpPr>
        <p:spPr>
          <a:xfrm>
            <a:off x="502572" y="2810580"/>
            <a:ext cx="589180" cy="107787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5521" y="1257146"/>
            <a:ext cx="9200958" cy="527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0" y="6574677"/>
            <a:ext cx="12192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9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ElSayed</a:t>
            </a:r>
            <a:r>
              <a:rPr lang="es-E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NA, et al. 9. </a:t>
            </a:r>
            <a:r>
              <a:rPr lang="es-ES" sz="9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Pharmacologic</a:t>
            </a:r>
            <a:r>
              <a:rPr lang="es-E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9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Approaches</a:t>
            </a:r>
            <a:r>
              <a:rPr lang="es-E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9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to</a:t>
            </a:r>
            <a:r>
              <a:rPr lang="es-E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9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Glycemic</a:t>
            </a:r>
            <a:r>
              <a:rPr lang="es-E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9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Treatment</a:t>
            </a:r>
            <a:r>
              <a:rPr lang="es-E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: </a:t>
            </a:r>
            <a:r>
              <a:rPr lang="es-ES" sz="9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Standards</a:t>
            </a:r>
            <a:r>
              <a:rPr lang="es-E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of </a:t>
            </a:r>
            <a:r>
              <a:rPr lang="es-ES" sz="9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Care</a:t>
            </a:r>
            <a:r>
              <a:rPr lang="es-E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in Diabetes-2023. Diabetes </a:t>
            </a:r>
            <a:r>
              <a:rPr lang="es-ES" sz="9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Care</a:t>
            </a:r>
            <a:r>
              <a:rPr lang="es-E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. 2023 Jan 1;46(</a:t>
            </a:r>
            <a:r>
              <a:rPr lang="es-ES" sz="9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Suppl</a:t>
            </a:r>
            <a:r>
              <a:rPr lang="es-E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1):S140-S157. 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4977" y="1515614"/>
            <a:ext cx="8825367" cy="4838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9059" y="1414014"/>
            <a:ext cx="4487944" cy="3019318"/>
          </a:xfrm>
        </p:spPr>
        <p:txBody>
          <a:bodyPr anchor="t">
            <a:normAutofit/>
          </a:bodyPr>
          <a:lstStyle/>
          <a:p>
            <a:r>
              <a:rPr lang="es-ES" sz="24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ENFOQUE HOLÍSTICO </a:t>
            </a:r>
            <a:br>
              <a:rPr lang="es-ES" sz="24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ES" sz="24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MEJORAR </a:t>
            </a:r>
            <a:br>
              <a:rPr lang="es-ES" sz="24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ES" sz="24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LOS RESULTADOS </a:t>
            </a:r>
            <a:br>
              <a:rPr lang="es-ES" sz="24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ES" sz="24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 PERSONAS </a:t>
            </a:r>
            <a:br>
              <a:rPr lang="es-ES" sz="24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ES" sz="24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 DM2</a:t>
            </a:r>
            <a:br>
              <a:rPr lang="es-ES" sz="24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ES" sz="24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 ENFERMEDAD </a:t>
            </a:r>
            <a:br>
              <a:rPr lang="es-ES" sz="24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ES" sz="24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RENAL CRÓNICA</a:t>
            </a:r>
          </a:p>
        </p:txBody>
      </p:sp>
      <p:sp>
        <p:nvSpPr>
          <p:cNvPr id="4" name="3 Rectángulo"/>
          <p:cNvSpPr/>
          <p:nvPr/>
        </p:nvSpPr>
        <p:spPr>
          <a:xfrm>
            <a:off x="489059" y="5646685"/>
            <a:ext cx="41430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Kidney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Disease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: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Improving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Global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Outcomes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(KDIGO) Diabetes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Work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Group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. KDIGO 2022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Clinical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Practice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Guideline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for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Diabetes Management in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Chronic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Kidney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Disease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.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Kidney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Int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. 2022 Nov;102(5S):S1-S127.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7044" y="1330121"/>
            <a:ext cx="7959167" cy="533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644217" y="4819993"/>
            <a:ext cx="32056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b="1" dirty="0" err="1">
                <a:latin typeface="Segoe UI Semibold" panose="020B0502040204020203" pitchFamily="34" charset="0"/>
                <a:cs typeface="Segoe UI Semibold" panose="020B0502040204020203" pitchFamily="34" charset="0"/>
              </a:rPr>
              <a:t>Magliano</a:t>
            </a:r>
            <a:r>
              <a:rPr lang="es-ES" sz="10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 DJ, et al; IDF Diabetes Atlas 10th </a:t>
            </a:r>
            <a:r>
              <a:rPr lang="es-ES" sz="1000" b="1" dirty="0" err="1">
                <a:latin typeface="Segoe UI Semibold" panose="020B0502040204020203" pitchFamily="34" charset="0"/>
                <a:cs typeface="Segoe UI Semibold" panose="020B0502040204020203" pitchFamily="34" charset="0"/>
              </a:rPr>
              <a:t>edition</a:t>
            </a:r>
            <a:r>
              <a:rPr lang="es-ES" sz="10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latin typeface="Segoe UI Semibold" panose="020B0502040204020203" pitchFamily="34" charset="0"/>
                <a:cs typeface="Segoe UI Semibold" panose="020B0502040204020203" pitchFamily="34" charset="0"/>
              </a:rPr>
              <a:t>scientific</a:t>
            </a:r>
            <a:r>
              <a:rPr lang="es-ES" sz="10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latin typeface="Segoe UI Semibold" panose="020B0502040204020203" pitchFamily="34" charset="0"/>
                <a:cs typeface="Segoe UI Semibold" panose="020B0502040204020203" pitchFamily="34" charset="0"/>
              </a:rPr>
              <a:t>committee</a:t>
            </a:r>
            <a:r>
              <a:rPr lang="es-ES" sz="10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. IDF DIABETES ATLAS [Internet]. 10th ed. </a:t>
            </a:r>
            <a:r>
              <a:rPr lang="es-ES" sz="1000" b="1" dirty="0" err="1">
                <a:latin typeface="Segoe UI Semibold" panose="020B0502040204020203" pitchFamily="34" charset="0"/>
                <a:cs typeface="Segoe UI Semibold" panose="020B0502040204020203" pitchFamily="34" charset="0"/>
              </a:rPr>
              <a:t>Brussels</a:t>
            </a:r>
            <a:r>
              <a:rPr lang="es-ES" sz="10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: International Diabetes </a:t>
            </a:r>
            <a:r>
              <a:rPr lang="es-ES" sz="1000" b="1" dirty="0" err="1">
                <a:latin typeface="Segoe UI Semibold" panose="020B0502040204020203" pitchFamily="34" charset="0"/>
                <a:cs typeface="Segoe UI Semibold" panose="020B0502040204020203" pitchFamily="34" charset="0"/>
              </a:rPr>
              <a:t>Federation</a:t>
            </a:r>
            <a:r>
              <a:rPr lang="es-ES" sz="10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; 2021. PMID: 35914061.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95241" y="1637629"/>
            <a:ext cx="4182359" cy="2378190"/>
          </a:xfrm>
        </p:spPr>
        <p:txBody>
          <a:bodyPr anchor="t">
            <a:normAutofit/>
          </a:bodyPr>
          <a:lstStyle/>
          <a:p>
            <a:r>
              <a:rPr lang="es-ES" sz="28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ESTRATEGIA PARA </a:t>
            </a:r>
            <a:br>
              <a:rPr lang="es-ES" sz="28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ES" sz="28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 ABORDAJE PRECOZ </a:t>
            </a:r>
            <a:br>
              <a:rPr lang="es-ES" sz="28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ES" sz="28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 HOLÍSTICO</a:t>
            </a:r>
            <a:br>
              <a:rPr lang="es-ES" sz="28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ES" sz="28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 PERSONAS </a:t>
            </a:r>
            <a:br>
              <a:rPr lang="es-ES" sz="28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ES" sz="28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 DIABETES</a:t>
            </a: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9090" y="1278944"/>
            <a:ext cx="5920033" cy="5360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995241" y="5598801"/>
            <a:ext cx="36387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Khunti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K, et al.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Coming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Full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Circle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: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Prioritizing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Early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Glycemic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Control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to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Reduce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Microvascular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and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Macrovascular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Complications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in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People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With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Type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2 Diabetes. Diabetes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Care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. 2022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Apr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1;45(4):766-768.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1426660" y="2214193"/>
            <a:ext cx="2276571" cy="584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5" tIns="45692" rIns="91385" bIns="45692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BF15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RETINOPATÍA DIABÉTICA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1423587" y="2715948"/>
            <a:ext cx="2276570" cy="523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5" tIns="45692" rIns="91385" bIns="45692">
            <a:spAutoFit/>
          </a:bodyPr>
          <a:lstStyle/>
          <a:p>
            <a:pPr eaLnBrk="0" hangingPunct="0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Primera causa de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ceguera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en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adultos</a:t>
            </a:r>
            <a:r>
              <a:rPr lang="en-US" sz="14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1,2</a:t>
            </a: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755178" y="3386532"/>
            <a:ext cx="1621059" cy="584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5" tIns="45692" rIns="91385" bIns="45692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BF15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NEFROPATÍA DIABÉTICA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759993" y="3907777"/>
            <a:ext cx="1616244" cy="738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5" tIns="45692" rIns="91385" bIns="45692">
            <a:spAutoFit/>
          </a:bodyPr>
          <a:lstStyle/>
          <a:p>
            <a:pPr eaLnBrk="0" hangingPunct="0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Primera causa de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insuficiencia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renal terminal</a:t>
            </a:r>
            <a:r>
              <a:rPr lang="en-US" sz="14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3,4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9245600" y="4267347"/>
            <a:ext cx="2654300" cy="584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5" tIns="45692" rIns="91385" bIns="45692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BF15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ENFERMEDAD CARDIOVASCULAR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9257545" y="2487516"/>
            <a:ext cx="2135282" cy="584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5" tIns="45692" rIns="91385" bIns="45692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BF15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ACCIDENTE</a:t>
            </a:r>
          </a:p>
          <a:p>
            <a:pPr eaLnBrk="0" hangingPunct="0"/>
            <a:r>
              <a:rPr lang="en-US" sz="1600" b="1" dirty="0">
                <a:solidFill>
                  <a:srgbClr val="BF15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CEREBROVASCULAR</a:t>
            </a: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9266768" y="3017138"/>
            <a:ext cx="2361813" cy="673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5" tIns="45692" rIns="91385" bIns="45692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2 a 4-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veces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de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incremento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en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mortalidad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cardiovascular y ACV</a:t>
            </a:r>
            <a:r>
              <a:rPr lang="en-US" sz="14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1470251" y="4836291"/>
            <a:ext cx="2281767" cy="584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5" tIns="45692" rIns="91385" bIns="45692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BF15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NEUROPATIA DIABÉTICA</a:t>
            </a: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1471834" y="5340351"/>
            <a:ext cx="2453166" cy="738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5" tIns="45692" rIns="91385" bIns="45692">
            <a:spAutoFit/>
          </a:bodyPr>
          <a:lstStyle/>
          <a:p>
            <a:pPr eaLnBrk="0" hangingPunct="0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Primera causa de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amputación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no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traumatica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de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extremidad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inferior</a:t>
            </a:r>
            <a:r>
              <a:rPr lang="en-US" sz="14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7,8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9245600" y="4797717"/>
            <a:ext cx="1911927" cy="7407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lIns="89944" tIns="46772" rIns="89944" bIns="46772" anchor="ctr">
            <a:spAutoFit/>
          </a:bodyPr>
          <a:lstStyle/>
          <a:p>
            <a:pPr eaLnBrk="0" hangingPunct="0">
              <a:buClr>
                <a:schemeClr val="tx2"/>
              </a:buClr>
            </a:pP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8/10 </a:t>
            </a:r>
            <a:r>
              <a:rPr lang="en-GB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individuos</a:t>
            </a: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 con diabetes </a:t>
            </a:r>
            <a:r>
              <a:rPr lang="en-GB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mueren</a:t>
            </a:r>
            <a:b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de </a:t>
            </a:r>
            <a:r>
              <a:rPr lang="en-GB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eventos</a:t>
            </a:r>
            <a:r>
              <a:rPr lang="en-GB" sz="1400" dirty="0">
                <a:latin typeface="Segoe UI" panose="020B0502040204020203" pitchFamily="34" charset="0"/>
                <a:cs typeface="Segoe UI" panose="020B0502040204020203" pitchFamily="34" charset="0"/>
              </a:rPr>
              <a:t>  CV </a:t>
            </a:r>
            <a:r>
              <a:rPr lang="en-GB" sz="1400" baseline="30000" dirty="0"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</a:p>
        </p:txBody>
      </p:sp>
      <p:sp>
        <p:nvSpPr>
          <p:cNvPr id="14354" name="Rectangle 18"/>
          <p:cNvSpPr>
            <a:spLocks noGrp="1" noChangeArrowheads="1"/>
          </p:cNvSpPr>
          <p:nvPr>
            <p:ph type="title"/>
          </p:nvPr>
        </p:nvSpPr>
        <p:spPr>
          <a:xfrm>
            <a:off x="1429279" y="1074334"/>
            <a:ext cx="9333442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GB" sz="28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 DIABETES SE ASOCIA </a:t>
            </a:r>
            <a:br>
              <a:rPr lang="en-GB" sz="28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8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 UN GRAN NÚMERO DE COMPLICACIONES</a:t>
            </a:r>
          </a:p>
        </p:txBody>
      </p:sp>
      <p:sp>
        <p:nvSpPr>
          <p:cNvPr id="14365" name="Text Box 29"/>
          <p:cNvSpPr txBox="1">
            <a:spLocks noChangeArrowheads="1"/>
          </p:cNvSpPr>
          <p:nvPr/>
        </p:nvSpPr>
        <p:spPr bwMode="auto">
          <a:xfrm>
            <a:off x="447339" y="6240160"/>
            <a:ext cx="11297322" cy="507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385" tIns="45692" rIns="91385" bIns="45692"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en-US" sz="900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1</a:t>
            </a:r>
            <a:r>
              <a:rPr 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UK Prospective Diabetes Study Group. Diabetes Res 1990; 13:1–11. </a:t>
            </a:r>
            <a:r>
              <a:rPr lang="en-US" sz="900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2</a:t>
            </a:r>
            <a:r>
              <a:rPr 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Fong DS, et al. Diabetes Care 2003; 26 (Suppl. 1):S99–S102. </a:t>
            </a:r>
            <a:r>
              <a:rPr lang="en-US" sz="900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3</a:t>
            </a:r>
            <a:r>
              <a:rPr 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The Hypertension in Diabetes Study Group. J </a:t>
            </a:r>
            <a:r>
              <a:rPr lang="en-US" sz="9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Hypertens</a:t>
            </a:r>
            <a:r>
              <a:rPr 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1993; 11:309–317. </a:t>
            </a:r>
            <a:r>
              <a:rPr lang="en-US" sz="900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4</a:t>
            </a:r>
            <a:r>
              <a:rPr 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Molitch ME, et al. Diabetes Care 2003; 26 (Suppl. 1):S94–S98. </a:t>
            </a:r>
            <a:r>
              <a:rPr lang="en-US" sz="900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5</a:t>
            </a:r>
            <a:r>
              <a:rPr 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Kannel WB, et al. Am Heart J 1990; 120:672–676. </a:t>
            </a:r>
            <a:r>
              <a:rPr lang="en-US" sz="900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6</a:t>
            </a:r>
            <a:r>
              <a:rPr 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Gray RP &amp; </a:t>
            </a:r>
            <a:r>
              <a:rPr lang="en-US" sz="9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Yudkin</a:t>
            </a:r>
            <a:r>
              <a:rPr 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JS. Cardiovascular disease in diabetes mellitus. In Textbook of Diabetes 2nd Edition, 1997. Blackwell Sciences. </a:t>
            </a:r>
            <a:r>
              <a:rPr lang="en-US" sz="900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7</a:t>
            </a:r>
            <a:r>
              <a:rPr 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King’s Fund. Counting the cost. The real impact of non-insulin dependent diabetes. London: British Diabetic Association, 1996. </a:t>
            </a:r>
            <a:r>
              <a:rPr lang="en-US" sz="900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8</a:t>
            </a:r>
            <a:r>
              <a:rPr lang="en-US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Mayfield JA, et al. Diabetes Care 2003; 26 (Suppl. 1):S78–S79.</a:t>
            </a:r>
            <a:endParaRPr lang="en-GB" sz="900" b="1" dirty="0">
              <a:solidFill>
                <a:schemeClr val="tx1">
                  <a:lumMod val="50000"/>
                  <a:lumOff val="50000"/>
                </a:schemeClr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90AF0A7-CCFA-94B9-E43D-5D2D98DD88F0}"/>
              </a:ext>
            </a:extLst>
          </p:cNvPr>
          <p:cNvSpPr/>
          <p:nvPr/>
        </p:nvSpPr>
        <p:spPr>
          <a:xfrm>
            <a:off x="4362296" y="5140298"/>
            <a:ext cx="851511" cy="851511"/>
          </a:xfrm>
          <a:prstGeom prst="ellipse">
            <a:avLst/>
          </a:prstGeom>
          <a:solidFill>
            <a:srgbClr val="94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36DD2145-8471-DC02-6837-E288DA6943DB}"/>
              </a:ext>
            </a:extLst>
          </p:cNvPr>
          <p:cNvSpPr/>
          <p:nvPr/>
        </p:nvSpPr>
        <p:spPr>
          <a:xfrm>
            <a:off x="3198515" y="3616298"/>
            <a:ext cx="851511" cy="851511"/>
          </a:xfrm>
          <a:prstGeom prst="ellipse">
            <a:avLst/>
          </a:prstGeom>
          <a:solidFill>
            <a:srgbClr val="94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E062E289-6732-4B88-82E5-6D1F47EECC2F}"/>
              </a:ext>
            </a:extLst>
          </p:cNvPr>
          <p:cNvSpPr/>
          <p:nvPr/>
        </p:nvSpPr>
        <p:spPr>
          <a:xfrm>
            <a:off x="7927534" y="2646480"/>
            <a:ext cx="851511" cy="851511"/>
          </a:xfrm>
          <a:prstGeom prst="ellipse">
            <a:avLst/>
          </a:prstGeom>
          <a:solidFill>
            <a:srgbClr val="94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20DE5674-479D-3F7B-381D-0C97E62E9868}"/>
              </a:ext>
            </a:extLst>
          </p:cNvPr>
          <p:cNvSpPr/>
          <p:nvPr/>
        </p:nvSpPr>
        <p:spPr>
          <a:xfrm>
            <a:off x="3752697" y="2193898"/>
            <a:ext cx="851511" cy="851511"/>
          </a:xfrm>
          <a:prstGeom prst="ellipse">
            <a:avLst/>
          </a:prstGeom>
          <a:solidFill>
            <a:srgbClr val="94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F853334E-FFB1-277C-0A5A-993A26AB08C7}"/>
              </a:ext>
            </a:extLst>
          </p:cNvPr>
          <p:cNvSpPr/>
          <p:nvPr/>
        </p:nvSpPr>
        <p:spPr>
          <a:xfrm>
            <a:off x="7936770" y="4493752"/>
            <a:ext cx="851511" cy="851511"/>
          </a:xfrm>
          <a:prstGeom prst="ellipse">
            <a:avLst/>
          </a:prstGeom>
          <a:solidFill>
            <a:srgbClr val="94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3" name="Imagen 2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7597C91D-5670-2E87-2FCC-23ECE329E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5390" y="1888786"/>
            <a:ext cx="1761220" cy="4161467"/>
          </a:xfrm>
          <a:prstGeom prst="rect">
            <a:avLst/>
          </a:prstGeom>
        </p:spPr>
      </p:pic>
      <p:sp>
        <p:nvSpPr>
          <p:cNvPr id="24" name="Triángulo 23">
            <a:extLst>
              <a:ext uri="{FF2B5EF4-FFF2-40B4-BE49-F238E27FC236}">
                <a16:creationId xmlns:a16="http://schemas.microsoft.com/office/drawing/2014/main" id="{D47F2993-49C5-961E-8405-51BA6FBF9B59}"/>
              </a:ext>
            </a:extLst>
          </p:cNvPr>
          <p:cNvSpPr/>
          <p:nvPr/>
        </p:nvSpPr>
        <p:spPr>
          <a:xfrm rot="18747468">
            <a:off x="6816131" y="2438955"/>
            <a:ext cx="867357" cy="2923551"/>
          </a:xfrm>
          <a:prstGeom prst="triangle">
            <a:avLst>
              <a:gd name="adj" fmla="val 32153"/>
            </a:avLst>
          </a:prstGeom>
          <a:solidFill>
            <a:srgbClr val="94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Triángulo 22">
            <a:extLst>
              <a:ext uri="{FF2B5EF4-FFF2-40B4-BE49-F238E27FC236}">
                <a16:creationId xmlns:a16="http://schemas.microsoft.com/office/drawing/2014/main" id="{6D48D067-9DBB-2789-120B-66A8C1BE0DE2}"/>
              </a:ext>
            </a:extLst>
          </p:cNvPr>
          <p:cNvSpPr/>
          <p:nvPr/>
        </p:nvSpPr>
        <p:spPr>
          <a:xfrm rot="4852557">
            <a:off x="5021770" y="4910984"/>
            <a:ext cx="825783" cy="1101302"/>
          </a:xfrm>
          <a:prstGeom prst="triangle">
            <a:avLst>
              <a:gd name="adj" fmla="val 42984"/>
            </a:avLst>
          </a:prstGeom>
          <a:solidFill>
            <a:srgbClr val="94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Triángulo 21">
            <a:extLst>
              <a:ext uri="{FF2B5EF4-FFF2-40B4-BE49-F238E27FC236}">
                <a16:creationId xmlns:a16="http://schemas.microsoft.com/office/drawing/2014/main" id="{0F7CF880-6C8B-E7F2-3C6B-BBB530FEBC95}"/>
              </a:ext>
            </a:extLst>
          </p:cNvPr>
          <p:cNvSpPr/>
          <p:nvPr/>
        </p:nvSpPr>
        <p:spPr>
          <a:xfrm rot="4852557">
            <a:off x="4433288" y="2596549"/>
            <a:ext cx="825783" cy="2504297"/>
          </a:xfrm>
          <a:prstGeom prst="triangle">
            <a:avLst>
              <a:gd name="adj" fmla="val 42984"/>
            </a:avLst>
          </a:prstGeom>
          <a:solidFill>
            <a:srgbClr val="94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Triángulo 20">
            <a:extLst>
              <a:ext uri="{FF2B5EF4-FFF2-40B4-BE49-F238E27FC236}">
                <a16:creationId xmlns:a16="http://schemas.microsoft.com/office/drawing/2014/main" id="{CF3579D5-4C8E-A7B7-D23C-855D7A7A25A6}"/>
              </a:ext>
            </a:extLst>
          </p:cNvPr>
          <p:cNvSpPr/>
          <p:nvPr/>
        </p:nvSpPr>
        <p:spPr>
          <a:xfrm rot="17650505">
            <a:off x="6814302" y="1382084"/>
            <a:ext cx="825783" cy="2340873"/>
          </a:xfrm>
          <a:prstGeom prst="triangle">
            <a:avLst>
              <a:gd name="adj" fmla="val 42984"/>
            </a:avLst>
          </a:prstGeom>
          <a:solidFill>
            <a:srgbClr val="94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Triángulo 19">
            <a:extLst>
              <a:ext uri="{FF2B5EF4-FFF2-40B4-BE49-F238E27FC236}">
                <a16:creationId xmlns:a16="http://schemas.microsoft.com/office/drawing/2014/main" id="{880285F6-27AA-9A55-483D-C18D3A9427F4}"/>
              </a:ext>
            </a:extLst>
          </p:cNvPr>
          <p:cNvSpPr/>
          <p:nvPr/>
        </p:nvSpPr>
        <p:spPr>
          <a:xfrm rot="4852557">
            <a:off x="4746466" y="1525182"/>
            <a:ext cx="825783" cy="1866436"/>
          </a:xfrm>
          <a:prstGeom prst="triangle">
            <a:avLst>
              <a:gd name="adj" fmla="val 42984"/>
            </a:avLst>
          </a:prstGeom>
          <a:solidFill>
            <a:srgbClr val="94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 descr="Imagen que contiene oscuro, pelota, sostener, mujer&#10;&#10;Descripción generada automáticamente">
            <a:extLst>
              <a:ext uri="{FF2B5EF4-FFF2-40B4-BE49-F238E27FC236}">
                <a16:creationId xmlns:a16="http://schemas.microsoft.com/office/drawing/2014/main" id="{12EDB0FA-CB65-EB55-9F45-E8184078A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1069" y="4080611"/>
            <a:ext cx="1542911" cy="154291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6D67F6D-D876-48E1-D38D-7B8A2B4218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9418" y="3299055"/>
            <a:ext cx="1449704" cy="1449704"/>
          </a:xfrm>
          <a:prstGeom prst="rect">
            <a:avLst/>
          </a:prstGeom>
        </p:spPr>
      </p:pic>
      <p:pic>
        <p:nvPicPr>
          <p:cNvPr id="9" name="Imagen 8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5BBDBDD6-16FB-46BF-7274-6496570E94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8569" y="4731006"/>
            <a:ext cx="1670093" cy="1670093"/>
          </a:xfrm>
          <a:prstGeom prst="rect">
            <a:avLst/>
          </a:prstGeom>
        </p:spPr>
      </p:pic>
      <p:pic>
        <p:nvPicPr>
          <p:cNvPr id="11" name="Imagen 10" descr="Imagen que contiene fruta, tabla, luz, animal&#10;&#10;Descripción generada automáticamente">
            <a:extLst>
              <a:ext uri="{FF2B5EF4-FFF2-40B4-BE49-F238E27FC236}">
                <a16:creationId xmlns:a16="http://schemas.microsoft.com/office/drawing/2014/main" id="{09DE1084-9853-8FC4-78F0-241AD9CB8F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6223" y="2433958"/>
            <a:ext cx="1434131" cy="1434131"/>
          </a:xfrm>
          <a:prstGeom prst="rect">
            <a:avLst/>
          </a:prstGeom>
        </p:spPr>
      </p:pic>
      <p:pic>
        <p:nvPicPr>
          <p:cNvPr id="13" name="Imagen 12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20E4D5DD-0C82-634C-4631-DE4057EF50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1524" y="1880201"/>
            <a:ext cx="1579023" cy="157902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9100" y="971179"/>
            <a:ext cx="11353800" cy="1325563"/>
          </a:xfrm>
        </p:spPr>
        <p:txBody>
          <a:bodyPr>
            <a:normAutofit/>
          </a:bodyPr>
          <a:lstStyle/>
          <a:p>
            <a:pPr algn="ctr"/>
            <a:r>
              <a:rPr lang="es-ES" sz="26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PRINCIPALES FACTORES DE RIESGO PARA DM TIPO 2</a:t>
            </a:r>
            <a:br>
              <a:rPr lang="es-ES" sz="26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ES" sz="26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 FACTORES QUE AFECTAN A LA SECRECIÓN Y ACCIÓN DE LA INSULINA  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460375" y="2296742"/>
            <a:ext cx="304302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s-ES" sz="1600" dirty="0"/>
              <a:t> Edad avanzada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s-ES" sz="1600" dirty="0"/>
              <a:t> Sobrepeso u obesidad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s-ES" sz="1600" dirty="0"/>
              <a:t> Raza y origen étnico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s-ES" sz="1600" dirty="0"/>
              <a:t> Historia familiar de DM2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s-ES" sz="1600" dirty="0"/>
              <a:t> Nivel socio-económico bajo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s-ES" sz="1600" dirty="0"/>
              <a:t> Factores genéticos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s-ES" sz="1600" dirty="0"/>
              <a:t> Obesidad central o abdominal.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s-ES" sz="1600" dirty="0"/>
              <a:t> Presencia de componentes del síndrome metabólico </a:t>
            </a:r>
            <a:r>
              <a:rPr lang="es-ES" sz="1400" dirty="0"/>
              <a:t>(incremento perímetro de la cintura, de presión arterial, de niveles de triglicéridos, presencia de niveles bajos de HDL colesterol y/o de partículas LDL colesterol pequeñas y densas)</a:t>
            </a:r>
          </a:p>
          <a:p>
            <a:pPr marL="285750" indent="-285750">
              <a:buFont typeface="Wingdings" pitchFamily="2" charset="2"/>
              <a:buChar char="§"/>
            </a:pPr>
            <a:endParaRPr lang="es-ES" sz="1600" dirty="0"/>
          </a:p>
        </p:txBody>
      </p:sp>
      <p:sp>
        <p:nvSpPr>
          <p:cNvPr id="5" name="4 CuadroTexto"/>
          <p:cNvSpPr txBox="1"/>
          <p:nvPr/>
        </p:nvSpPr>
        <p:spPr>
          <a:xfrm>
            <a:off x="3503395" y="2326408"/>
            <a:ext cx="335922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s-ES" sz="1600" dirty="0"/>
              <a:t> Factores dietéticos poco saludables (consumo habitual de bebidas azucaradas y carnes rojas y bajo consumo de cereales integrales y otros alimentos ricos en fibra)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s-ES" sz="1600" dirty="0"/>
              <a:t> Tabaquismo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s-ES" sz="1600" dirty="0"/>
              <a:t> Estilo de vida sedentario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pt-BR" sz="1600" dirty="0"/>
              <a:t> Antecedentes de diabetes </a:t>
            </a:r>
            <a:r>
              <a:rPr lang="pt-BR" sz="1600" dirty="0" err="1"/>
              <a:t>mellitus</a:t>
            </a:r>
            <a:r>
              <a:rPr lang="pt-BR" sz="1600" dirty="0"/>
              <a:t> gestacional o parto de </a:t>
            </a:r>
            <a:r>
              <a:rPr lang="pt-BR" sz="1600" dirty="0" err="1"/>
              <a:t>recién</a:t>
            </a:r>
            <a:r>
              <a:rPr lang="pt-BR" sz="1600" dirty="0"/>
              <a:t> </a:t>
            </a:r>
            <a:r>
              <a:rPr lang="pt-BR" sz="1600" dirty="0" err="1"/>
              <a:t>nacidos</a:t>
            </a:r>
            <a:r>
              <a:rPr lang="pt-BR" sz="1600" dirty="0"/>
              <a:t> &gt; 4 kg de peso</a:t>
            </a:r>
            <a:endParaRPr lang="es-ES" sz="1600" dirty="0"/>
          </a:p>
          <a:p>
            <a:pPr marL="285750" indent="-285750">
              <a:buFont typeface="Wingdings" pitchFamily="2" charset="2"/>
              <a:buChar char="§"/>
            </a:pPr>
            <a:r>
              <a:rPr lang="es-ES" sz="1600" dirty="0"/>
              <a:t> Toma de ciertos fármacos (</a:t>
            </a:r>
            <a:r>
              <a:rPr lang="es-ES" sz="1600" dirty="0" err="1"/>
              <a:t>estatinas</a:t>
            </a:r>
            <a:r>
              <a:rPr lang="es-ES" sz="1600" dirty="0"/>
              <a:t>, diuréticos)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s-ES" sz="1600" dirty="0"/>
              <a:t> Estrés psicosocial , depresión, </a:t>
            </a:r>
            <a:r>
              <a:rPr lang="es-ES" sz="1600" dirty="0" err="1"/>
              <a:t>etc</a:t>
            </a:r>
            <a:endParaRPr lang="es-ES" sz="1600" dirty="0"/>
          </a:p>
          <a:p>
            <a:pPr>
              <a:buFont typeface="Arial" pitchFamily="34" charset="0"/>
              <a:buChar char="•"/>
            </a:pPr>
            <a:endParaRPr lang="es-ES" dirty="0"/>
          </a:p>
        </p:txBody>
      </p:sp>
      <p:sp>
        <p:nvSpPr>
          <p:cNvPr id="8" name="7 Rectángulo"/>
          <p:cNvSpPr/>
          <p:nvPr/>
        </p:nvSpPr>
        <p:spPr>
          <a:xfrm>
            <a:off x="183777" y="6385424"/>
            <a:ext cx="1182444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Zheng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Y, Ley SH,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Hu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FB. Global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aetiology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and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epidemiology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of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type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2 diabetes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mellitus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and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its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complications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.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Nat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Rev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Endocrinol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. 2018 Feb;14(2):88-98.</a:t>
            </a:r>
          </a:p>
        </p:txBody>
      </p:sp>
      <p:sp>
        <p:nvSpPr>
          <p:cNvPr id="1026" name="AutoShape 2" descr="data:image/png;base64,iVBORw0KGgoAAAANSUhEUgAABpAAAAQaCAYAAABElztWAAAAAXNSR0IArs4c6QAAIABJREFUeF7svcuSY9eVpnngQZH5COJjkNMWFczsTLOSqqofokyjfIFsqVKKZCorVfkCGuktuk01KLNuhUJlVqPQY5DzmrRIRqBtXf691944gMM9/ILLF5ITcDhwLt85AI7tb/9rbRb+QQACEIAABCAAAQhAAAIQgAAEIAABCEAAAhCAAAQgAAEIQKAQ2EADAhCAAAQgAAEIQAACEIAABCAAAQhAAAIQgAAEIAABCEAAApUAAonzAQIQgAAEIAABCEAAAhCAAAQgAAEIQAACEIAABCAAAQhAYCCAQOKEgAAEIAABCEAAAhCAAAQgAAEIQAACEIAABCAAAQhAAAIQQCBxDkAAAhCAAAQgAAEIQAACEIAABCAAAQhAAAIQgAAEIAABCOwnQAKJswMCEIAABCAAAQhAAAIQgAAEIAABCEAAAhCAAAQgAAEIQGAggEDihIAABCAAAQhAAAIQgAAEIAABCEAAAhCAAAQgAAEIQAACEEAgcQ5AAAIQgAAEIAABCEAAAhCAAAQgAAEIQAACEIAABCAAAQjsJ0ACibMDAhCAAAQgAAEIQAACEIAABCAAAQhAAAIQgAAEIAABCEBgIIBA4oSAAAQgAAEIQAACEIAABCAAAQhAAAIQgAAEIAABCEAAAhBAIHEOQAACEIAABCAAAQhAAAIQgAAEIAABCEAAAhCAAAQgAAEI7CdAAomzAwIQgAAEIAABCEAAAhCAAAQgAAEIQAACEIAABCAAAQhAYCCAQOKEgAAEIAABCEAAAhCAAAQgAAEIQAACEIAABCAAAQhAAAIQQCBxDkAAAhCAAAQgAAEIQAACEIAABCAAAQhAAAIQgAAEIAABCOwnQAKJswMCEIAABCAAAQhAAAIQgAAEIAABCEAAAhCAAAQgAAEIQGAggEDihIAABCAAAQhAAAIQgAAEIAABCEAAAhCAAAQgAAEIQAACEEAgcQ5AAAIQgAAEIAABCEAAAhCAAAQgAAEIQAACEIAABCAAAQjsJ0ACibMDAhCAAAQgAAEIQAACEIAABCAAAQhAAAIQgAAEIAABCEBgIIBA4oSAAAQgAAEIQAACEIAABCAAAQhAAAIQgAAEIAABCEAAAhBAIHEOQAACEIAABCAAAQhAAAIQgAAEIAABCEAAAhCAAAQgAAEI7CdAAomzAwIQgAAEIAABCEAAAhCAAAQgAAEIQAACEIAABCAAAQhAYCCAQOKEgAAEIAABCEAAAhCAAAQgAAEIQAACEIAABCAAAQhAAAIQQCBxDkAAAhCAAAQgAAEIQAACEIAABCAAAQhAAAIQgAAEIAABCOwnQAKJswMCEIAABCAAAQhAAAIQgAAEIAABCEAAAhCAAAQgAAEIQGAggEDihIAABCAAAQhAAAIQgAAEIAABCEAAAhCAAAQgAAEIQAACEEAgcQ5AAAIQgAAEIAABCEAAAhCAAAQgAAEIQAACEIAABCAAAQjsJ0ACibMDAhCAAAQgAAEIQAACEIAABCAAAQhAAAIQgAAEIAABCEBgIIBA4oSAAAQgAAEIQAACEIAABCAAAQhAAAIQgAAEIAABCEAAAhBAIHEOQAACEIAABCAAAQhAAAIQgAAEIAABCEAAAhCAAAQgAAEI7CdAAomzAwIQgAAEIAABCEAAAhCAAAQgAAEIQAACEIAABCAAAQhAYCCAQOKEgAAEIAABCEAAAhCAAAQgAAEIQAACEIAABCAAAQhAAAIQQCBxDkAAAhCAAAQgAAEIQAACEIAABCAAAQhAAAIQgAAEIAABCOwnQAKJswMCEIAABCAAAQhAAAIQgAAEIAABCEAAAhCAAAQgAAEIQGAggEDihIAABCAAAQhAAAIQgAAEIAABCEAAAhCAAAQgAAEIQAACEEAgcQ5AAAIQgAAEIAABCEAAAhCAAAQgAAEIQAACEIAABCAAAQjsJ0ACibMDAhCAAAQgAAEIQAACEIAABCAAAQhAAAIQgAAEIAABCEBgIIBA4oSAAAQgAAEIQAACEIAABCAAAQhAAAIQgAAEIAABCEAAAhBAIHEOQAACEIAABCAAAQhAAAIQgAAEIAABCEAAAhCAAAQgAAEI7CdAAomzAwIQgAAEIAABCEAAAhCAAAQgAAEIQAACEIAABCAAAQhAYCCAQOKEgAAEIAABCEAAAhCAAAQgAAEIQAACEIAABCAAAQhAAAIQQCBxDkAAAhCAAAQgAAEIQAACEIAABCAAAQhAAAIQgAAEIAABCOwnQAKJswMCEIAABCAAAQhAAAIQgAAEIAABCEAAAhCAAAQgAAEIQGAggEDihIAABCAAAQhAAAIQgAAEIAABCEAAAhCAAAQgAAEIQAACEEAgcQ5AAAIQgAAEIAABCEAAAhCAAAQgAAEIQAACEIAABCAAAQjsJ0ACibMDAhCAAAQgAAEIQAACEIAABCAAAQhAAAIQgAAEIAABCEBgIIBA4oSAAAQgAAEIQAACEIAABCAAAQhAAAIQgAAEIAABCEAAAhBAIHEOQAACEIAABCAAAQhAAAIQgAAEIAABCEAAAhCAAAQgAAEI7CdAAomzAwIQgAAEIAABCEAAAhCAAAQgAAEIQAACEIAABCAAAQhAYCCAQOKEgAAEIAABCEAAAhCAAAQgAAEIQAACEIAABCAAAQhAAAIQQCBxDkAAAhCAAAQgAAEIQAACEIAABCAAAQhAAAIQgAAEIAABCOwnQAKJswMCEIAABCAAAQhAAAIQgAAEIAABCEAAAhCAAAQgAAEIQGAggEDihIAABCAAAQhAAAIQgAAEIAABCEAAAhCAAAQgAAEIQAACEBgF0n/6n/9rCxMIXCqBZkg3y6L7dus/+dhNuX2x2Sz2+82yXV5slvyJxz66WZaP8jG7b8+15+ix+H3rv9vz9Xd7jn7328V+z/X4uuLvsd56q20Zn69t13Ptd7sf+7Np+6XnrR1be9Nvt8vyPm/fbbfLO/99u3z/fvH79th328V//34bj3//frt873+zx+I5/rr88eXmj92rnD9KXpWrc1yS4U3sp/29vs6205Zp69B6bXu+e7/4z7fvt8u3dvtuu3y7td/1uN3m87ab2N6y/b7NEwd9GNo69Y8PyEv9dGC/IAABCEAAAhCAAAQgAAEIQAACEIAABO5LoCdTbPSs/2ZjlPpX0yv7xmntuRrTjPt9bLD9rvHCMqbbxw/t1TY2mmOR+ZybYZx0O4ydxljqpoypjuOYbdy4bYvWsbJtZZt8ezfxXG173MYI46E0T2yB/dv6uK3f2+RYa46Paoy0je0O45vbNkarcU+N2fbx262Ph9a/t2Xm2HAbM85x0w0C6b5vEV536gSGN2T9kKkfNClt7EOhyx2Jo7iV+JBAkjxqMmmzcbk0yqS+DEmRkEhFJg3iaBRK2h77oKtiyR+v8muSYfqAig/NIOA3+tCJj6CQPBI/SxdBJoRCGHVpZBLJRIw9brdd4oSQkWyyDzn78IlV5YfiIOc6S2eVEs44fuTibbPc5GN1H31Jua3vfFtDaklu/cUEkskjiaRBIMXzXDal8AqRFPKoii+7ry2vAqnvzamf8WwfBCAAAQhAAAIQgAAEIAABCEAAAhCAAASejsA+IVIlko9Plk26XSR12eLPTSEjsWQLmwMCdTL6cH9nTLhKox4wkDAaQgeTzNJ4a5ND03ZoP7Us7fIsk/oIZD1Oo47z8UgbZ02BZGOjmrSv8dcQPSGb2iT5vK8xzzr+GdIoJJOkUb0f48UhmDR27GoQgfR0byjW9LQEhg+m/GX+cPH0UUqZLndGGVQF0g88hbTxlNEgQGo6Scmlm0jT+E9JHWk9IYaqOLL74ZojkRS22tNK+Vj/ENPz0n5P9t29ff10khzRB0R+uJiQiWSPkkeRMLKkURUv/numeUIuhcRRAslu9WFVhYtEkCe4MpXlt8kr5JGxDKbO6qZ/kNvrm0BKedQEVqaJvn3XU0h/KYmkSCdNAinTVLLudls/ZHt6Kh7XP1JIT/veZW0QgAAEIAABCEAAAhCAAAQgAAEIQAAC50Fgb6qmVYTSyFpP5gxyZaocVf8WAikTSpooX8TOukyytNE4ZpqLyXHg3TRRjBlPr5sn7q+sv8uisSqUtmvYz/xFaaT56PYEUq3w1O9HlaYeDKiSx0VQlUdTeGCURrGMXXnURZTW49wQSOfxRmQr705gr0BSKkZxxpYKkuzppehMZvygSY5laQIpBcgPUnz08nYpQjKRFAIpRVKVRXPJuiaLesIopFH/QHMZI1E02XOV4RvEUftQmj9oFFPcLu+LBFLqyMRLLxFXRFIVSCmYIn0UIqkKJB2tWp6vJbQmpiaOjGNNcEmu1dkKtnytryakvHxdEUeeSNqTQpIc03LWytjZtusDWPuBQLr7+49XQAACEIAABCAAAQhAAAIQgAAEIAABCFwfgR2h5BPmx0dvSyRJ+HTxk5WWNN45tyupv9dSdrVKU5uAr0n7peXJVP6uhRByyzVGOSed+vbFhunvbftLqCE02MooY6mKNI9FzpPd9XuVR0MCqSWSNkP1qdW0klJOtcVHppC0lfY6BNL1vYevZo9rnLB/6PR6l7U0XC0tJ5GhdIxLo5slRJLdSoDk/TlFo3J2tQeS7g+Jo9LzqKeO4qOk9WXaqeu5z5D3yOXaAZ6NdMQXt17KzdNHKlmX5eqiv1D0D7K+QvX3KB0XYkmv9yRP+dDR7AAJJPWHUvLIWAbPKP8nESf2/diU+KatTykk9WXKnkdVIv1FiaTcbsmkEGMhx3y7c1ky9MMHb0k+GU8E0tV8bLCjEIAABCAAAQhAAAIQgAAEIAABCEAAAh9IYDWVVCSPFr8qkiSJckC3F1mKBdSiSz2hVGVQpolUOq+kkXpiqY6xZvZnX2m8neRR345hW6osWklVrSe1+qijqjBViaRUUp3sXiVSLWfnqaGhJ1JIJHt8LHs3juO2v63II0rYfeAbgZefNoF1gdRL1pk5jtJyY88jkx2135HLjpRGJpPaTz5vTiWpxJ3JkiqR1uWRyrVtUxp1eSRjba+TAPNY5J4Ps3jO/EkcHxztg2Wt71GWgmtiKNM8JpBUAs76C4VESrGUEqknkKbUTul9ZBIpStOpXF3Iox8UfrrfBVIkkmT7JXFUem5OINm2u0R6t11qGbsqj9QzyQSSl98rAmn8sO3CqDWsO+1Tna2DAAQgAAEIQAACEIAABCAAAQhAAAIQgMBJEThc2q6XtdO4Z2z8brm7WqHoeJkUy4lx1DK2mitrCaMV6VP/1pNIKqUXW1nHLHvqqLQUmZ6jbdEB0n5Yz6H5X30kxnXj2SGRovxc+90yTVPLkp3SdlNPo1EYjcutyaN2JChhd1LvKzbmAQmsCaQaM2zpmJuQSOrBE4kiJWNSduwIpM3ycUnOhETqUqSVrpNESoky9jYay9VJDkWpurFupj7s5hjkJuOVcuz1g7n66ypIXMK4PNl6STiTKSpZZ2ImZJHJoxBIJmUkaJRK8tuUUZJI1YRLcsX+9p5SEnOzkBvK2Fk5O/WByvNBAc93aczVg6mX2itl7N4tXSINKaQQR+rhNMuvIYmkD+KVCOkDnqIsCgIQgAAEIAABCEAAAhCAAAQgAAEIQAACV0FgRyitlLYzEPPz2u+rqZ7dVJKWYeOmfXld7gzyZ17m1Daklq7zZa0loCZR5Uqm9G3Swe0a6PDhbmO6KYYiTxVJovx/DwvYokp4YG2SfAsXTCEDLXMOH+QifSNJIF3FW/N6d/KQQFI/IS9dl/2KqkDykmqZNvp4s2mpI5dGmUj62KRSSSQpeWR/t95JQ/+j7IWk0mz2YaNt8HJ1FqUsjw0fRrVRXH7qzR90/Sg3fx0PqblabaKW972UWwqk77ZjwijkUQqkcn9IIb3fpoja+HKG5momgLIUn8oDSrLVMoDOz3mGfPOU0iSQjI3+mfRy+SURNJXZ259Cyv1rwqz3U5JQ84hnEUZzNPR630nsOQQgAAEIQAACEIAABCAAAQhAAAIQgAAEHobAukjKQc9pFXeWScPYaRFILWnUuzENfY1yvZI8PlbbSuDFH3v6Ke9P1ZNiDLNP6Vfuqe9DFVorLMvOjlWR1DkpKk3Zv1rGTgLIH5/ajNQ00vr9SDTVIFRNOPl+k0B6mBOfpZwegX0CqfUXKumYkD0qsbZp/Y6UMvo4JUf7/WZZukBKkaQeSSZCUhiZLIkETqRqXBJJFKUYcpG0tzRdfqjtfCDtfnBVPx9v9Iw0NnkU9S7tJ8q3KZHT5UorW5fSqPUTamXtFk8eKYnkQieXpw+oGvOsJfw82SXhVqSchFz8PcSd88sUUnxAxwelySOLavYEUi+pZ3LrL+8kvSJJpd5I3svJpFMmp7yEnfdDimWKy2Dc85SmjN3pvbfZIghAAAIQgAAEIAABCEAAAhCAAAQgAIHzJjCLlTq2WcvWaS+rTFpLJcUYYhkzdQk0loiLcctUO00qzeOsU4KoPc/zOGP5unkZk/GSRJJY2pFnBw5hVVEqXDcKpCqUMqU0pYxihLiIpeyT1B4v8mgonVe2C4F03u8ztv4AgVWBlPJGEknpGJdHJi9SIiktY8LIRJFu7fG43x/3cmyenOkl7CLNFMuLdURvI5XNk8Vu8sglkj6AorKlkjd1P2rNzth1NXmrirr08EmJFOmalD2zQEqp4qXrsoTdt++6gPlLSSKNCaQuolT+rX2g574OAinlkTiJpSWPejop7rt0S4EkFvqws/2Q/DEB1KXXKI1cIPl+9B/1P7L91DLUV2kuYVdrfupDlTccBCAAAQhAAAIQgAAEIAABCEAAAhCAAAQg8DAEDgmVNYlka11NJc1t4efn1dJz4YFG2VTSRkNyaFruKKhUXK5LKd++soGr23okujkJNE5yL72Qtl2TjZPjM2Kgv2f/pLXl7pNHtjwE0pEHjKedH4E1gdTTR5smc15sttEDKfscheDIsmpNHi3LJ+X+KJRUyi6EkQmQSDONZexUqq5Ko9iebq53opNTo7f2ITnZ7Xp01sSH5JHkiyWQJFM8lfPekkW1ZF3ImL9kDyS7remkSCGFlFIvoSpZJMqit1Rw6Omjzlal61TKriWQSs+oKtMkeUL+xLq/LYmokEVdHEl+KYFk+2Dpo70CKdNI9YOUBNL5vffZYghAAAIQgAAEIAABCEAAAhCAAAQgAIHzIHBrKufAOOhqKikHUNeWu/b83THksa/SLK38+UMqKTgfEk87R6LWjPMXz1mltFylKN4hgaRxWR/TnFqN9MemUnW2ytZnqRbfi63V+hBI5/E+YivvQeCwQIo3tUrXee+dTAxVgdTTR5E6con0YkwlqaydUjRxm9Ikk0cthVTK2LkYsf+tlKfrNrt/ePQPphFG/eDbZ5B3BVIvA6dydLNAUjm4lkDK8nD2PJcwXgYuJI6XltMni6ePuqBTSTrvK9XEXJYAbP2PUuAVdkqHVYEki97TQ6V3kwmwljhK+aX0VD6uxFJse5SwizJ8m1bKbqceqD6Bhyqm9zgheQkEIAABCEAAAhCAAAQgAAEIQAACEIAABCCwQ+BWiaRXrCSN7E8Hkz7T4OkgkSY5FXKojMfWZa+KrKwOldun1/d1qO/RvIVjab3dPQiBNI/1duFTEki2900EZU+j3J65t9HsrXaWv/I6BBJv2IslcFAg5WfBKJCiB5KXVHsRKRkXSJssWfciBNInevzFWNqu9fJxCVITSClU1P9Iwsjkkj5c1pJGe+z6bR+oc3rGewdl+bpIDG2X770HUkggk0Hfbk3EWAIpJIykkd/m7zXFoz5I3v8o+yrZx5Pc+E4CSeXrslxdk27qLVVKCJpoir5RUQYwRFv8RwJJ6/V9GBJIkaLSdtc+SPZ4lOCLUn0ukN53AeYSSTKs1QtVH6n5Y/9i3zbsGAQgAAEIQAACEIAABCAAAQhAAAIQgAAEnp3AbWOgtQxd3dhDrxvkUZFSVUI1fbSnfN3wsk3pVOQDo6N8GnM9Wvvcl0miqD4+7sVqiTkvSRfP08R+nxgvCdRGauOBtSpLs8ZqAYGi5BBIz/5WYAMei8CaQLLH1IvI3s9NIGWJtSqQJDnU88jEkRJIUc6uCyQ9VwkbF0g3WcLO0jiTPLKeSJGsCTnStrV88q1+oBVYcx3Q+UOgJmmqQPLSb1bCzsq5pUQKORQSycvW5W1NIfXnpIgpPZW8tFz/uCrlAUMCWcKrCjaTcuod1coFWgJsSiDZ8bH9DNGWzeBMiKUAkwSKEnxj+bouj1SarwgkE2eZPjKBFssLgRTCLRvMtQ/gDn7+YH2s85flQgACEIAABCAAAQhAAAIQgAAEIAABCEAAArv5nDUm+3omxaji7r+d1NLKk/qYbS7lThP+cxSxveaAQJqjQWWLVyVP7k4tWWcPxWK2y7btS97JhawljrSMWKSe0cUUAol34MUSOCSQJJJ2BZL6GYXwcEnkyaNewu6TkjxqaaRM2LgUSTHVBJLLo5BJpo3Uhynkkf0vXXGz2rOpHg/RoQ/D9iGRb/dI7JgYsTJty/JuiQSSxEsXSGP/I0vw/MXLvvU+SOovJFljsqklkGpdzE3sT00R2b57n6MURC7cMo0Uj/fydibflD7yMnZFtNmSXfCkQLL9Uk8jT1KpB1K5lQSLBFKkj+y5/pO9lCx9pCSVyvENTefKJzUC6WI/MtgxCEAAAhCAAAQgAAEIQAACEIAABCAAgTMgcDCdVP6473k78mje5xVRtC6hxifOuaFRx6SEapKm901qBelU3qkJpJjl7svxhUe5OsmeWQjNJevWDuXwmtWBztiItu3/6X/+L8ZDz+BNwSbencA+gVTlRpccWXbOREbKoiaQLHmUfY88hZQCKVJIKZZepHjKEnjq+2O9kGIdSiFF8sgeC31kCZteK3NWR4dk0eoHgCzzmkBy6bIukOa0Tk0eSSTNAknl35TcqZHMG9unIeHV+ZhYawkkiaUXIZDaz01Ph1k/JSW14sPK+hV1eeVJokwgKSXl2/pu6oPkCSulkFIetSRSLcWXPZ1qCgmBdPc3IK+AAAQgAAEIQAACEIAABCAAAQhAAAIQgMAjEjgoksp675pOihHIuoD9Kaijt2EvB1vCuqLZJ252UkkHxi7XlrETeMptW3suCaRHPIFZ9PMSWBNI9maM/jy1z07ICpWdM/mjsmqWQGrpoxd5P29r+sikkidpMlUz9EC66eszGdISSC6PQiJFTkj/Qpgc+rceeCwxxUEgRUk2Sx8pMST5810meNYEUitlV3oiRZm7SO/Yay21o+RO3V4XSMuYJPL0USa0glUpY1f6RkUZu35MooTdyMRSQt6vyBNEPU0UfZzmJFIvbacyd9qHSCDFPpiEasvNRJV9aDYrP0U9n/fsZu0QgAAEIAABCEAAAhCAAAQgAAEIQAACEICAEThW4pTh14OvWU8b7WE99Up60CPS2oasBpDaqlYlUdmQ1rn+QJRo358QSA96RFnYKRHYK5BSSKgvkcrYhUAqpdWshF0rVxf9jyyJpFtLH7VeSJlQan1+Sk8lla+L3ku7Jezqh9xdbfi6bY6PBP/JDxmXPCmQIrET/Y8kgnpyp5esM4FkSSSJpCGBlOXgYrm9Z5COv8rO1RKBc5m6KpB67yj1QeoCScdJqs3WoTJ2TYhpX1JwNSFmfZGyFJ/EUkshmTzL11URJiHWGOZOZbjLfyO2eUrvdLYFAhCAAAQgAAEIQAACEIAABCAAAQhAAAIjgWOl0rET+ffx3bueYzdg34JvGYA8Np00jGWuvOi2cU4EEu+siyWwTyAp0WKSwwVHlkur5dOUJPIeSFamrogjlbFTAskl0iyQSqLG+/joR+mntEbRAyn+7fuwuu2zpr7J13ogheBRD6RI2lgpO/U/sttIFll6J3ofWQ8kEy4SSP57ihhL8dhzTT418VJ6INm+KGU19pga+xyZQHJhp5+NyaNeys6Oix0TLwFYEkgKdUpcaRtMinmfo9y+nkTKBFJLJkUZu7r/9toqkbwPUi1hl8dI8c7bPlgv9k3FjkEAAhCAAAQgAAEIQAACEIAABCAAAQhA4AwI3DamOu/CbSJp5/kHGUQfofrvrttjrz1mDPIokbTnSccsH4F0Bic7m3g/AvVNqR46XipOSaAUHVUgmfCoyZjocRQSqaWPsg+SCySVtfPnZBm7LNOmUmxrCSSTV/YZIoGkHmj3+VDZFUi2l5lCqgkkL/mWqZssXecSZRtl6SK1E6LIhNGQQHqn0nDZRyhfo7SOCanaXK0mkNRnqgu6jTNWqcCQSP2xKpFCIG1c9HVmma5KydMEUoojTxi5FJvFUQqmFEmSSCbCvrdyfCnEKGN3v/cbr4IABCAAAQhAAAIQgAAEIAABCEAAAhCAwCkRuI+0Wd3+O5epi7HSB1v/kTKpSad7lKrbd9wQSKd0RrMtD0pgFkjhbEwgbVxGqEdPExyZRGoCyUrYZfpo6IWkUnYuj6KsnSSTixDJkOyrZIKqS5AoYRcyJD5E/Gfl0+TYD5h1gZQSKQWSSr1FzyCTSJEgsluXRyZfXBKlOFoRSUMJu3x9T+2YsNp4aifEWOyj2NqtBJJLuqkfkvdGysSRSt1FH6SQR0pxVVZKCGnfbFtMHNl+fdukmJWw6/LL98FFU/6of5InkCKF9H67Wd6VBJItXx++Wmf3/8cepQc9tVkYBCAAAQgsy/L12zcDh2+m3w9B+vrtn+7N8NPPf3Tra3/4+Rerz/l0z+O3LpAnQAACEIAABCAAAQhAAAIQgMCjEbj3CN+dxdLD7UJtt3HMUo9JG60tB4F0DF2ec5YEjhFIs+AwUWGJmI9dcoTUiFJ1Y9ror4ZeSCaS4u9W+s5kktJHJqN8HTdK0agH0sal0VMJJCWFmkDyHkjbLlxqAslK15VSdlbGrqZ5Qr7Ea2vZN/VcspNF+9b4LiGQxDd6HvWSdn7f+08Z/17G7iMTSKWUXeNVrHtPQWVZulLCrif8T/R0AAAgAElEQVSrdsvYqYSdPcdL+pUEki3TZNFOKbsmk/SRe++vl7N8T7HREIAABB6agCTQmvypkucucuiht/GxlzfLJgmq3cfXpdRjbx/LhwAEIAABCEAAAhCAAAQgcE0EPmi074NefIDyPe3PPV82bAgC6ZrO/ivc17U+SJ6OUUqm9CeS4IgEksmMEEjqb+Rl7PwnUkefZPk6u62l7moCye5HgsbEUaaPMoEUkiVTSI+SQDIJEqXsaqk5EychTEICSQh5z6MpeWTpHZWzixJ3/fm+nNIHyQVSnmORFNpmCin22+WRfqa0UfRBqj2SUiL583oKKcoPlpV4f6f4sX00CWQl+SKFFNuq7e63Ud5OKSTjYPsSXDorySNbtvZNZv8hPnyv8O3ILkMAAldCYJ8UkhC6ZBn0VIe4yqVZOJFyeqqjwHogAAEIQAACEIAABCAAAQjMnY6ejshTjU8ikJ7umLKmZyDQvExN+2RCRn16JDcGwZEJGRNDLpFMGrU0UhFISiJlAimen/18vJ9SJGiiFFsXSF1iPbZAshTNNgVLlGhTqbYqkJpccWGUIkkppCxtFymkKBPnCaQij2bJEty3rVyfSvgNKaRMHBkjpY96EqmnuCLNlQmuchxVRFQCKdJVJpGKGFMvpNyvKpFcNuVz43W7AknLrnLMy/Tdoe7oM5z2rBICEIDAoxIwQVQlkIkhpNCjIr/XwpFM98LGiyAAAQhAAAIQgAAEIAABCDwogfuGkp5KEN22swik2wjx97Mn4G/SFYEkiaOeRHNCRiLIEkh2XwLJbzN9ZGXreh+k0gupSBGXR55EGhNIkYJ6XIEUYkcCSfIoEzeSJ5ksirRRSKJIHW2Xv7xblihhpzJ2kfBReqeWj6spHes1ldibRLL9NxnUOJeSdUp9mSiK9FeUslNfJLvvfZCUHstPXrtxyZO36usUSSQlkCKFpH3bSVLlc2sCqZb8U2m+tn8IpLP/TGAHIACBwwTmBNGpJYe+/PLLYQfm3/ft3cuXLx/10L9+/Xpn+X/4wx9W17nv8UfdwJWFSzJZiqnfp1TeUx8H1gcBCEAAAhCAAAQgAAEIXD6BY0XSqYgjHREE0uWfm1e/h7NAkthQOTQXSKXEmomKEBopMzKB1ErYlf5HJo9MMPlteZ7kkwkQFyclQaNSdiGwQiD5Nk2fInf9UPFidf7/zP+oh88SyaMo8xbl3az/kf9kyTdPF2WvIy9jZxKplK+rfZBMHql/kEq+ec+gTOVEQic+6qrwqaXoeo+oTB+tyCQlk5RAsvSSjpN6LGlNSkANAinFkPo3uUB610vaKUXlomlKIDWBlGJqlkiJOg6c7fB88K7+XQcACEDgHAjUJNFzpIhepgiaBdAseo4VROfAfN82zkJJMmrn8T1C6jH2Hbn0GFRZJgQgAAEIQAACEIAABCAAgfMigEA6r+PF1t6DwL4+SJaS2VgqKFMtKq/mAsnKptU+SE0UZR+k0v/IEkle4u7FmEBSkiaSN70EWwgrrTe2LnoGjTt3N4EUvY4kNkwimdcI8bFd3qUIiT5BIY9MoIQIipJvVSCFbNku/5+SOyWF5OmjFC41tWPrMpET/2LlVdKpF5QnkLIsXS9dp9RR7z1V+yIZPx2fm5sQU85M0koJpOzLFPsX2xlyTGX5RoGkXkjOob02+yCV/kpVIPneJdvYVdtRHcV7nKC8BAIQgMAjE3hKUSQpZLtUxY+k0DXIoEc+nG3xVS6ZcBp+f2TRJLn02c9+7ttD36WnOuqsBwIQgAAEIAABCEAAAhCAwNMSQCA9LW/W9gwE1gSShvtVvq72QWoCaSWFFOXrqkSK5FEraZdJpJBHKsEWJex6giZK2dUEkmRIiyOlHDkGl5xNTyBJHMWt+viYRBoSSHMJu1amLkvXpTwaS9j18nUuXLLvkCeQmrByq+KbLoFktxJIxsF/UiKpTF0Io85N/aTiuV0gGcs1gWRrNHH0riSkTCL18nu9DF99TOX4vA9S2afaW0kcG2vK2B1zavIcCEDgiQk8hShaSw2ZHEIMPfHBPnJ1TymZSCwdeVB4GgQgAAEIQAACEIAABCAAgTMigEA6o4PFpt6PQEvypLSRPFLqRwmkEBy7PXpUyq6KIvVBGh/LMnYvNl4Cz1JJ9tpIzvT+Pz191EvYrZWxu1sCKQROdDzaJ5CilN1Y5s3SRyFWLInU+h9lqTdLItXydSoHpx5DdqsydtaHaEjmeMKrp4U632AhiaT+R42z+iC5UAqW/vzC0gVSOZ7aZ21PSyCtCSTftyqWQjypNJ+kWBVIvm8lYVWq9KUqu9+5yasgAAEI3JdAlUV//t1v7ruY1deZJJrTQwiiB0V8MgvbJ5heP2CCibTSyRxuNgQCEIAABCAAAQhAAAIQgMCdCSCQ7oyMF5wjgb1l7Krg8H5FRSCluJDEiBJ12e9IfZBK+shSSDt9kFJ6WP8fkyC+/CUSSJFC2jQRMpexu59ACoVUS669t1ROJmviVqXrsnydJZFMqKRIsnTOX0rJtzWBpNROTSCpD5GVzLMklVJVEj2DQGoJpEwdpShS6siSSPW++iFFPymxy8pxeUJa2T5PIKUkMzGm7VRfJ5XpC4EUZe3iOXsEkqe2QoyFIDO2vceU3gun1tzuHN+jbDMEILCfwGPJoiqKSBFxBs4EJJceozweUonzDQIQgAAEIAABCEAAAhCAwHkQQCCdx3FiKz+QwJxC0u+tlFz2QXLJkemYKGUXCRgJjRBEKlm3WZREirJ2uwLJUkgtbbOJPkgmQew20jmjQLLdVC+khxBIkh5dIKVgUe8j7xOUAskSSN7ryMRK7xlkAkmiRUml3T5I2yJZev09SSSVCgy+IYHsR32OagpJjI19SKRIH9lzlORSCTtbbk8DFYHk+9fFkEuxKXWkPk/fSjhlT6haym5MIcU+IpA+8M3IyyEAgYMEHkMWvXzZE0WIIk7AhyAwy6XXr//wwYs1qfTp5z9aeim8Lz54mSwAAhCAAAQgAAEIQAACEIAABD6MAALpw/jx6jMhUGVMFTRDj54qkUrfHfXmkdhQCsnl0c0meiK9CJlkwsh+D/kRJey8BFsur6ZwonTefoHkMukIvrt9eSKBpESQJZDsviWPJJIsqaMydCpdF/JIokUCqaeRop9QlzLWAylKxkWiqad0+kYrfWRJK9v3m83Wb1Xaz+SaGClxNKa4RsnUeknlsep8Nr7P6wmrXq6uJ5G6IPN9SqHm8ih7KNmyglukj4xjlAmMddm/+F0dn444WDwFAhCAwETgz7/7V3/k67d/Wr55++aD+Jgoaj2KXr5s9z9oobwYAncgYKXv/vD69aISeB8ilkgp3QE8T4UABCAAAQhAAAIQgAAEIPBIBBBIjwSWxZ4Wgb0CSb10vLRclEaz20ghRXqoCSTvaxS/uzgyYZTi6K/s1kvcxeMSSPZ8pWdseUo3RSInS9llvTeldYzcXVJIDyOQLH0UoqUmdUy4tKROFUhFtHz/PsRUSJaaCIpzQKX6QiBliUBjNJUI7OLIxJuxTd5KguUxUYrLNI4tz/9tUyC5RJpL9I09jyJRNT4Wiapexm7o7VQFkkujXYHkm3BapzxbAwEInCgBCaMP7VtUZdGrV69OdG/ZLAgsTSZ99dVXjuOhpNKnn5NQ4vyCAAQgAAEIQAACEIAABCDw2AQQSI9NmOWfDIFZIs09etSXSAIpkjIqtbZZPi6l7ObE0V9Z4qj0RTKR1Hv4hBCxFJLK14VMyVJ2H1jGblUgqWdPJmeUpFEKKZI225a8MXEUfYH6rfVBWiv91voFZVLH+w69HwWSyspFAqn3fJKkEw8TdJHUUpnASG7VtJf/bSOGJvUk3lRMrh9ZTyCZRGr7Nu6Tl+cbBFL8PdJVXTwZn9o3ytNVluQqsooU0sm8tdkQCJwsgYcqR4csOtlDzIbdk4ASSh8qlWpKCaF0z4PByyAAAQhAAAIQgAAEIAABCBwggEDi9LgqAlINcxk7y5SY3Gm9em4yKWPSKMvPKX0UJeyy55GkUZFHJpdcgnhiKcVH64WkPkghk5TOUS+mefvs4NxWxu6gQHKRpBJ2Y4k3L2Hn8mS7fOvpG/U/kkRahp5IIZdCtthPL/eWCSRf1yb7BEV5NxdInrbq6SOTSOoLJXGkfkchjw4IJO+fJPEWJfEqoSp9fN+yNF1LVb0rvZ1KCqmW57P9st/rsjxZJSmXKSsE0lV9dLCzEDiKwEMII2TRUah50gUSeIjydwilCzwx2CUIQAACEIAABCAAAQhA4FkJIJCeFT8rf2oC+wVSCI5BdGSJNUsOmUSS5IgSdtH3qPVDqumj0g+ppZCyHJ6nkG4kkTZtfUrpSBhJcInPIYl0bAJJKSTvf9QSSNELqaVwtimPWkqnyKQUTEogSbL4srJfUJSwi15BUjubKuayjJ2kXHBV+iiEW+8jFSXsPs70Ue+b1LnZ8aqGbV0gZQop5ZFK8vUydjWFlGIs+Wh5tl+WPpolkq1efZD8/lOf0KwPAhB4dgIfWpLuV6/+yffhS3oWPfuxZANOi8BDpJRMKH36+Y+WuKXk3WkdYbYGAhCAAAQgAAEIQAACEDgHAgikczhKbOODEWgixkurlZ8UG/aY+vRYmTkTPkrLtATSJsrVqd+RytlZX6Tjytj1UnZWxk7iykTLWh+kyZHssNgnkOzxkB41gRRpIZdI2fdHt3MJO/VEiscXTynZbSSQer8gX14rYRfrsnV7Asn7OW08heRl+6y/VHJ1IeQl7EaB5BzzcQk4Yx3HIm61rNYDyQ/sxvsfSfp4SmoqzWc9nVbL2L3Lfcv0UUixKM3n/Z2mHk/2u4QRAunB3p4sCAJnQUApo6/f/mn55u2bO28zwujOyHgBBBqBKpXu00vJRNJnP/u5Lw+hxIkFAQhAAAIQgAAEIAABCEDgdgIIpNsZ8YwLIrCvD5KZDqWPWi8kCaSUSErLhNxYSR81qdT/1gVIJJgkP0ycNHlkEsnFVQgk+xfipYO/cwIpBU6IHJWYK/KoSCSVbGtl7LL3kYSSJXW8xFuWgwuJFCXvvt9uXLIogWQCpwmkth+xX9H3aVlUws76Gs0CKeTRKJCiDGD8uETK5eg4dTYmkKwHUogfK183CyTv6VTL2Pn92J8mx5pE6gLJJZL3k+pyzNkqdVSiR6SQLugDg12BQBL4kJSRhNGvXr2CJwQg8MAETCi9fv16ids/3GnplLu7Ey6eDAEIQAACEIDAFRCoY0+MbVzBAWcXIXAkAQTSkaB42uUQWC1jl8kj9euR7KgJJC+1VkrZefm6LFe3lj6yMncfZz8ke62JkJZqcgkSv7s4SoFVU0j3E0hWQC7+dZHTexR5QseFT5dJnihKOSSRIkmk3kGtR1BLIfUEkqWPeum4KYGUyaBBINUEkveJigSSGCrZJZHUSweuCCS3bSGoPHFlAsl/+vZF76aQRKM82ro8Uim77yyFJHnkcqyXs/MEUkkiqUTfnP6yzeEi63I+K9iT6yWAMLreY8+enzeBDxVKpJPO+/iz9RCAAAQgAAEIrBEYe0fvPiP+vm/ich9luq1DN/QhAIFLJYBAutQjy34dJFAlUitlV8rYDQKplLILiZQJmdL3qPdDChHySUkjSR71Hj6WoonSdVqPp5EydWRf22uSa98ONYlh6kIJmZJAer+E1NGPyRVL5rRSdilNvkvp0vohTeXfQiJti2xKwZIJpN4vyHogbZpI0b60BFL2PTIGvf+RUkcb7y/l8sgZxn1nmMItUlxZ+q9GtrKEXUikFEhDcmotfRSPKW0V5flMqEWJv9rfSSkk74NUODdpVMra8faDAATOj8B9pZESRi/pYXR+B50tvngCJpT++auvfD/vklAinXTxpwY7CAEIQAACELgSAtsihvYrooBx37/Hq5lMeyWnFLt5lQQQSFd52K94p7NhjSV9/Oux9kLK++pJZMJDP1ZqTemjEEL9p8ujkB8mj1wiqRzbiyhf5z+tLF6kjyRVbHtsvS2JlF/cSiEdVcKuCCT74n+/jXkia32QTICoD5LdRjm6SCJJIM1ppEGyZGJJ5e/s1gVLppFaabc81UwneeIqk17GcK9ASvnmCS/Jo7yNEnbBzlnlMdOFjkrotfRQSR957yP/XSIp0kd/yf5HPakUpe+8BF7+KNlURVwXd3mhhEC64g8Wdv1cCZg0umsvo5cvv1xefvnlgjA616POdl8zgQ8RSpZOom/SNZ897DsEIAABCEDg/AjcmhmqrRP2GKDtHeraIZHO7xxhiyFwDAEE0jGUeM4FEdDXWaR8qqCRjLDHJDqaQBr6INUePUob1XJ2SiH1VE2UYYuePyaRLEGjfkjRyycF0iC1orSdi64DR2A3gRTPVv8j9e6J20gjRSk7lWmLtI0SSL2cXZdJ0R8pkjrR/0hJnZAtEi1WHs8ly9wbKEv01WSXElm1p5SV/GsJpFYCMNJHkk7GsCW3GpfYZ9s/JaFCjPXyfC6QUhaZSKryyMvY5d/EwfcpX78jkGqPqWlfuWC6oI8LduXiCHz99s3yzds3d5ZG9DG6uFOBHYJA9k26e/8kSychkziBIAABCEAAAhA4dQK740jjeNjOQJP/eR7RaLN22+72Z2RpvOkljImc+pnB9kHg7gQQSHdnxisuhsB2GXoOpbxRAkkl5mrfohBAY3m1EB5FIE19kaKXT0kgZfqmCiSVZJPUUlk99fc5JJHql3MGrEIeNcmRJeyyR1BIFomWlD9KIEkOrcgXJZKqSFJqKcq9RX8lEzjqR9QvT0LWScxFb6ksTec9kEZxVPsh1TJ2lj7qJews1RQno9+YGMt9DPmTqSqV3msJpBBj6oc0ppBCkFkvJN+nnfJ8IceURGqcy3UWF0sX8wHBjlwIAUmjP//uN0fvkaWMfkzK6GhePBECl0DA0km//uqrO5e6QyZdwtFnHyAAAQhAAAKXRWD/JGQraRdS6NZ00h4k8yTmtSUxLnJZ5xN7AwEEEufAFRMwgdRbBaoHkd1GKmjxvkRzGTsTH72EXYoPL1sniRSppChhl/188r6kSS3FFmma7OlTEkghRm5PIQ0CKUVGKyHnMmfbpIcJpndLCKQoYxdppJAlEi7Z50gSKaVSTR/5/eydpKSP91TK3kothZQTUmyzGtfF5FGUorPbEGy935ELuRfx2G4JO3tNlv/L41TlmvYr+juF1Iq0lJWui5J1KlVnaSTJo/p47FvvofT9+00Rbl0geS+kMj+nyrsrflOx6xA4CQL36Wf0y1f/5Nv+q1evTmIf2AgIQOD5CEgm2RYc2zuJZNLzHS/WDAEIQAACEIBAJzCLIVW20TPq3+8qkWop/0WDID4uoiX1QaBRIpXBIQ4WBCBwdgQQSGd3yNjghySwr4zd3hSSi48qPUoJuymFpFSSlV+rKRqVbhvL2G2WFzcxb0N9kKS27l7GrpSwM31UEkE7ZewkkOw2U0Te+8d7ANVSdSFgVL4u7quMXQqoTO0o3WQSqfZCaoKu9IGysnRR3u94gWTPVwk7SzTVmTORDIp0lVJIEl1NHGW5OpdHJYn07buUSynGVP7O5FqU/Ivb94sJpaVxrfuIRHrIdyfLgsDdCNwnaYQ0uhtjng2BayRgMsn+3SWdhEy6xjOFfYYABCAAAQg8P4FD8kh/W5NG/tgBmzTIoBzrsUGRQSjVZWTjpPh7vuC2lTw/PrYAAhDYQwCBxKlx1QT0/aWScZI3uu2iYuvJlyi9FgLJ5Ifd9hJ26n3UH/+kJGk+bmXb4rVzHyT7va8/ezTl0blNIulLuX2pbzcpb+ILfZBInpwJyeKyJcVIpJEytZOpJBdGKVRMwEgaNZnUZItK4cXr1TOorls9puxWpehGloVn5VYkU6SWMoGUKbF6EVQF2SyQbF8icRS9nKo8isfi7yphZ/uqHkjRLypY9RJ2YhwHSfuq+1f9xmLnIfCEBCxtdJfydEijJzw4rAoCF0jgrqXukEkXeBKwSxCAAAQgAIETI3AXcbQzvpThoB2/kwNM+6reeL2b+TmbkkYa/kYC6cROGTYHAncigEC6Ey6efEkE5thulLPrCaC5jF2UXYuSdiq7ZiJI/XpCJPXydSpjp8ctZWPpGXuNyrfZrUrkxfo2Xuqt9mYy5scKpJAX/o2dUmNFIHkPH0meLnuUHPKyb1MPodb/qKSSaiIp0jo9ibSWQvL9yrJz0VcqStjNCSSVrvv4xZj08rRSvsZkm+ReyD+lrtTvKbbFhJgkmG3vt1m2zgWSSthlCmkQSC1dFa+P8nyZQHLxtonydSVlhUC6pE8H9uXUCZg0+vrtn5Zv3r45alNNGr18+XJ5+eWXRz2fJ0EAAhA4hgAy6RhKPAcCEIAABCAAgcckMIxtTSap9deexpV2hJMPPO2GkHxoSYmj3Ik+9jEnkGKSbf1HlZbHPPIsGwJPRwCB9HSsWdOJEViboSHB4belF1IIj8XLzJn4CBmksmtddPQ+SKUfkvf0ydTSJgSSytjVNI16IdVtkBi5TSDld/rOF3WUV+tl7Oz36E+UoqWUfDNJUiWS0jdRzm4uX6eSdj2x48/PPkrqreRl7MrFxj6B1Fkq0aXeUmP5v55c6uKtNoDceom52Efv7ZTiR+kpl0ieNNp6Ekm3kkcmleI56vFUklUppHzZKY92JFKdYWM7PhcbPrH3AJsDgXMicNe+Rr/81T8tL798ubx8iTQ6p+PMtkLgXAlYryTK3J3r0WO7IQABCEAAAudLoFVlKYNcQ7k6TZZWlTqrfuO72zsXrS3DnzGMcYxtCvpYj406dXmERDrfc4kth8A+Aggkzo2rJTAKJPu6ixJyg0TKxJGlg1wiZRm7kEApkDyRNJatayLpRSaU8u8unlIixbKi95EEVay7b4dv0xEJpH0CSY+PZexiloinkIpskXRp/YNKoki9j6KE3Xb5dhsixn4fk0gpXFLcaB2atRKzX6IcoJfwS47GxBlm6bpWGrD8bn/3EoL2Opd5IZHqcYu+S2OqSr2MYltNEJk8ClE0iyT7vQmkTFWplJ1LsSxh5+X//GIq1qWLpX5xpRq/B4oIX+07jx2HwPEE7iONbOm/fPXq+JXwTAhAAAIPTEAy6Y+vo3/SoX8qcWfP+fTzL257On+HAAQgAAEIQAACTmAtebSv0o6e3yrv5PiXj2bUEnYT29bjqIikmkpST+i5IoueozEpLXaWSxxKCEDgPAggkM7jOLGVj0Sgf7mOAqn2Qmp9kGrZtU0IpDmF5OJopYxdK8fmr+tl7NQLqQmkoYxdypEikOaLhBnL2kyP9oXfUjORSFJ6pvZDMhmi9JDSO1bSTukiSyJJGCnNIzGj/kgqZReJpp52ahcsSwgz9UJSIksSTiKplv5TyUAXTir7lwLppog/XbT4PpXeTk18lQRSlLGbJJIEUvZJsn1xgdRK2OU+JT8TZCHjymybKd79SKcui4XARRO4S18jSxrZP6TRRZ8S7BwEzpbAfWQSIulsDzcbDgEIQAACEHgyAnNqaEgd5TiSSthpYnL7vaWQYpKvj9fsmf9aU0hNGKmc/1zWv6WW1B9ppazdkxFiRRCAwEMRQCA9FEmWc7YE6pdu/zLtSST1QlLfHruNfjyzQFqXR59MKRqTIfZaTyBlSTwJJJMhtj4XWErXpHnpX7uKG+8iPxQV1gwQkytdtEQk2USIlWXz2xQ/IU1Uwm0uY9fTR5Hq6SXuav8klcUzMaV/xrhKuRBqvVRdTXP1RFIkvCx5pPJ/SiCtCSTbQ193bn9LUGVyauyBpH5IUdZOyaQmxLSM5OJSrP54icA4OvRBOtuPATb8BAjcJW2ENDqBA8YmQAACdyJgIsn+WZm7uySTkEl3wsyTIQABCEAAAldB4KA8mkrW9dRRqbiTAklVYtb6HwlkbUugcY/ariAe2/h4Uh8XCbOkInk7Y1VXcZTYSQhcDgEE0uUcS/bkngRmgeS+xgROue0l7Ex+hACSQKopJJNFa32QlKAJOaIUUggRL2OXPZasfF0Iq5BEIZHsn/XT0f14ZG1yyFoceGe2SJshMiWRsqRdlLALAWMCyW5dwOz0E1K5t6mUXT5fqR1LOlk/Iv3z/cp9e7GESBsEkveL6iUBnZ09NpT+69xCuHWpttMHKRNEXnpPZexMJM3po3fWG6kIJJNJ2helkGaJlNINgXTPNx8vu3oCX799s3zz9s3y59/95lYWP375pfczIml0KyqeAAEInDiBu6aSPv38R8tnP/vFie8VmwcBCEAAAhCAwFMQ2Fe6zh+v8qjc19iSxrlsDKXdz43WhOqYGqv/9r5HEkljRZss6V/aCdQWCsNyyoAVpeye4kxhHRB4OAIIpIdjyZLOlMDazA3FeyU6JJBM9LTePSmRQghZ/57e78hE0l9ZOTtPH4VUamka75mk/j/Zzyf7+kgg2TrGiHERMJkrPtRdZ/wyVnR45Ys/eyBFGbbsi9QkifoZZQm7LGVXex/V9FErbZeiyYRNlMOLn375kXIuk0ghkEKq1TJ2Vgqwlf7Lv/Xyf6NAigsfIxL7qv2RDLMSfCbFmkDy/kcmkUIaRS+kIpCyR5JK30me1f0Z+yD1BFLMsql7e6ZvDDYbAo9IwNJGX7/9k8uj2/5Z2ghpdBsl/g4BCJwrgbvKpM9+9nN6JZ3rwWa7IQABCEAAAh9I4FDfo2EMyceUtm1SsiYot4nS06TlKp/CHnWJ1Hs+qwd0tESIftD21M3QIqGKprmlgnY/hojyr/tq530gK14OAQg8HAEE0sOxZElnTGCcqTH2Q6ol7JpA8sTQtkmPSCF1URS9kEIg6VYpJPs9SuBlL6Ts5fNRlq+z0mwqX1cTSL2ebUwjOU4gdZW0P4mUX/ylr4+kjyWHWhm77AeknkdVxvR0T08rVYFk4iXEStbWLSkkL0mXPLowmhNIIZcas0xsWXpLx0cCSQJHgqeX4lNSKkRSlKtLgeEgABoAACAASURBVOTySCXsukiKfbUk1tISWEpn6YLp/fvt8j6rBsuT2X72PT3jNwabDoEHJHCXtBEl6h4QPIuCAATOhsCxMumHn3+xIJLO5rCyoRCAAAQgAIEHITCPAcm7zK0YVLKupY6ywk7/vbROyOo2ek3f0F6Crpal84nHmoDc+mxb+bpsj5CPaUykySQXRmOqqf92aHTrQdCxEAhA4AMJIJA+ECAvvwwCPYWkCq29jJ2nglRyzRJI3reo/3hPozWB5Ikk9UUqSaShjF0tYRel7Gx9dquybPFFXrYr7dFtX7Fj6DiOU/3y7rIjLgD8b5YWGnohbZd3md4xmaIUz2GJFKJm7oXUY8zbiEonU+8Flb2NVN7Pbj215SmkmkxK6ZaJLXudBJJx0xVJS1Qtts29FF9NTCl51ErZuVRKeZQJpEhVxb7E/vfyfrUX0sC1lAg8rPku473DXkDgNgKWNjqmRJ0t5x9JG92Gk79DAAJXQMB6JNEr6QoONLsIAQhAAAIQuAOBQ6XrWp+jnGw8yKIce/Gxk3pfz832DZpYnbNhYwwpf0IQRQJJAinGjvJHSaSWSrKJtmUMKuc212o5lLG7w8HnqRB4ZgIIpGc+AKz+NAjslrELYeO9kFIghdyxEnYhj/w2JccgkDKJ9EkRSCZBJJPGPkjRA6j2QpJAUh+k3vDQvl6z188tCaRKVVkYCaR6EVClkuLHugB4t4Q88hRS6Wvk/ZDUS2jPbZR+M/GiXkqKNkcKqZYItP03ll6ezsv79R5IvSxgJpC8lF0klix9pOOgvlF1SosSSLb9IcEicWQySCLJhJGnkTJ9VG8jYZX7sZJAkkCy21rjV/d1DLgoOo33OFvx9ASOFUcmjewfZeqe/hixRghA4PQJHCuTSCWd/rFkCyEAAQhAAAJ3J6DaJl0fzckjG2CJSbqbZbOJ8ZY20XbRROX62Hi/jznFGNja2JH3PUqB1MZaFksehVTycRGXS5u8DeHU+yXFeNba+AhjJnc/K3gFBJ6aAALpqYmzvpMksNYHyVsB+hdxxHujfF180TaBNCRnxh5IkaBRAqnfqpSdSyeTIJIhKVKs/1H9sq9f5gavXiwcA3P+MrYvcb8gyBerZq2JnSGO7BcBKYCy/5EJISvnFn2Qxp5CtaSd+iTp+S2tkzNQqkCqia5BIqV0632RIo3U+yCNAsm4VYEU+xLbL4Fk2+NSaDuWq2siqfREimRSlrDLBJLJpyjrFxdILbo9SaR6waVjxEXRMWcrzzl3AiaN7N9tiaMfv/xysR+k0bkfcbYfAhB4KgLHiiTbHmTSUx0V1gMBCEAAAhB4bAKjQKrtgmrPI/U2GuVR9PCubRl8bGtKJMW4V5SJ0diYKtZ4iqgmjSSMlk2MieQYSU0i1cnJtRKN9kTtFRgreexzh+VD4OEIIJAejiVLOmMCbS5H+cKskkNR3yGFdBNCyUvYteSMSY4ikrwPUsqj7IkUZdlMHmXqZkUgeQk7/1JXP6T+RT5fMByD/ZBE8oaIpexazCwJOaL0kaSJkkg1hRSSZZZJWcYuy96ZcGlNFmPiSezfkmIuywJGb6gsXedpo8WlUStn5+UCVcYu0ltN7CUIHctYX0ixKD0XpexCIEXqSOXrvBeSC6N+qwTSXMauMylx7eRn67J/4lmPDQLpmDOV55wrgbukjV5++dLlEf8gAAEIQOB+BI6VSYik+/HlVRCAAAQgAIFTIjBPeLZtm/seDf2OUgi1Fgk29pLjVxJIGtuqr9NyfUxDP9PE2SaNfLwoBVJWrqkTbGv5OhuX0fK07GXbE1WMlZzS2ca2QGCdAAKJMwMC+eUrEGuNCGsPpKGMnQsPlVeT+Oi9j0ImmUQqJexaT594vvr/dBmyKTNComSdYshxkdAt1219kA4JDM36qBcGMTskatUqhhzCJMrYmQiy+1GizmRMiiP1DlLCp6WUQtrYa2sKSdtduVoSy+SRygEqqSXh9knKI4m3SG7FjBpJpHl/vadTS1Gpl1Fsv4sv3+7dMnYSSkMZO0shtTRTJpsk2+Yydv57mrLcKC6K+Ki5RAJ3EUekjS7xDGCfIACB5ySASHpO+qwbAhCAAAQg8PgE9vU9sjVL/ihBFC0YesJIYyVt4m6prDMIJG/bkPmgUtilJY/K+FAfJ4r+2VbtRSmk2ie6TSDOkZHdftwIpMc/e1gDBB6OAALp4ViypDMmMIiY9DNtRkfrhdR7IElYWB+enpqJRJGXrUtxZPKjJZBaMimTNaV/kskjkyfxBT/VqC0NDfvMk7h3F4Fkzx8kRkoPPV77+HhyJ2eUNAGTIsiEkImUVsIu+wi5dCniSP2GTDrZc2vJt7rtjWURSMFRP6Unkph5/6lewi6WEQeuRq6rQLKLm9abKfseuQCrZevs8el3SynF/satJNpwcZSzctpFUc6wqUcIgXTGHxBs+kDg2DJ19DbixIEABCDwdASOkUmWSPr08x8tn/3sF0+3YawJAhCAAAQgAIF7ETgkj2rFnI1Xrtl6hRdNeFZvbR8rKZVfNP6iMRSVvosSdtE/SeXrqkDy1gBrP5k+qn+rrRF2JiyX5QsKYyX3Oj14EQSelAAC6Ulxs7JTJrDvy7nVkC11Yq1vj33hukDK1ExLz5TePXP5OkvRqCRbJG2yjF2KqJ6mSYlU5FWTR/5Y39oPkUg1heQiqYmQLpBMJtnFgKeQPIEUQshkismXtfJ1UfYtk0r5/F4ft58FminjFy9NIIWU89KA2UOq90HqJQPVO0oXPnY7CKRMAWmGjMrYabt66b2pH1KWsRtL2PV9qYmqubeTav1Swu6U3+ls230JmDj6+u2flm/evjm4iH/81avlH1+9uu9qeB0EIAABCHwAARNJ//LVV8sfX78+uBTK230AZF4KAQhAAAIQeGQC8ziPemO75ymTjKPdQggke1xjK7VSiwkkGz/p8qi0AtAE6jaRupeb0/hQTR15dZnsCa1xIvWc1vN2StmVMv+tF3exRgikRz6ZWDwEHoAAAukBILKIyyHQvqTnFFLWkK3NB10gqQSdJFKKD08h1f5HpQ9SCKSeQvKePjVR0/r6WIx4jCX3Orf3F0guiuoha/2Pss6tS6RtyCS7OFiyXFvpZ/TdUMZOPZDUB6n3RKoSSUkmSRZd+LT+UimQlMaSXPN+UY1XpJJc1iWzQSCVVFbMdIkeSJoN4z2QlCYqfZtMJlnyyKSR+iBVgeRpKk8gdYlWhZjq+zaBlJArZy6KLudz4tr25PgydYijazs32F8IQOB0CSCSTvfYsGUQgAAEIACB2wgcmuAsmaQJud4728eOtimJNj5BNyY9L8tHJpaaQOqVXDS+1UrhaZCm9XiulWlCHKk9QYik3q7AJhur6sxcyq5Wu0Eg3Xbk+TsETpMAAuk0jwtb9YwE/Iva/xMzOGw2x05N2VY71mTG1mdz9F5IYxk7k0VKIkVPpOiHZCLJJUkpgxd9kPLLPmeP2MVAnWES98f5KHdNIc0SqSZmeopGvZAygZTRZJVxk0RyuWJl3yyRVKTMkEKaYs11/XHRYhc62Q9KPDydtSuPJJa8d5RYeWS7N5JUByJFrl0g1f5Nua0mhVR6z3shvUuB5P2RFpdNvh/vet8nJZnsts6widk5Jt7iaOgiSacyAukZ39Ss+l4EjhFHljayfySO7oWYF0EAAhB4EgKWSPqXf/7q4LpIJD3JoWAlEIAABCAAgVsJHJJHNjjkZedUrWYoWxel/aNXdAqk1js6Kuh0kRR/r5OWVdGlVlbxsRRvb7BtAkmVabxfdpFKmri7O04S1W5Uzs7HS0gg3Xoe8AQInBIBBNIpHQ225SQIrKWQJCfqDI3eB0lpmFp2Le7PKaR4LIRSTdVE+buIESvV1GvX2sXBLJFCaunffQSSf2nnAmopO4kPkyFeu9b6IXkJu5hRoh5IKmWndE6IGKWQQrjob/UCw5ahmrq2+o3V6s0eRj47RgmjFEjqK1V7Ipk4Withp4TWqkDKfVD5vdbDKbdZvY98P0we+fanQFICSX2gclntwkgzdBBIJ/EeZiM+jMCx4kjy6MPWxqshAAEIQOCpCHgq6Z8Pl7dDJD3V0WA9EIAABCAAgZHA2rjOodJ1td2CS6NWzSaSRy2B5BIpy9YVoeQCSUKqrFwCqYogn0hr4yESRnlbS/zHmJHGkWyC7SbGlChhx6kOgbMngEA6+0PIDjw0gdZrKO/MMztUV1aCJ6RHSKQxMbMsn2Q/pCqNWhqplGWz15ko8WW5HIlEzYtshOhNEYdat48vkCK9oxJwWcZOvZD84iEFUfY4CtminkhdJNnzTCZJQNkFRUs8bbeR7kqBFAIte0tNCSSJpEhsZVrJY9jZL0pJrdRikmJ2sdJK2OW2Wj+nKodMGEl+KYnU01Sx/SrHt5pAQiA99NuQ5T0DAcTRM0BnlRCAAASegQAi6Rmgs0oIQAACEIDALQTW+h7ZS3org35f4qe2WVDCKMaV8qcJo5iEWydC9wnSMWE5uh9lb+wUPxpLsVsbEwmRlD+lV3b0QxoF0rtlU/psk0DiDQCBcyaAQDrno8e2PwqBVYGkeHCrLdvry9Yv5o+rRNrpezQKJfVCkjySgHKB1KRInxHSSrR5qbbYSqWQPjSBpIsEv9UFQxFIJpIithwXBC6F8gIi5Mosj0LQ9LTP2Ieo18DdhhiTQGp1ek0ShZBzcZQJLZWvG3pGZfk6E0mbLDu4ux+ZnpoEUk8hdYH0rZXja+kj7UdeLGmWzWoCKUr+UcLuUd6WLPQRCRwjjv7zr14tJI4e8SCwaAhAAALPQMBE0n8hkfQM5FklBCAAAQhAYJfAMK6z0pfbXqHxE5WeUxk6yaGYkCx5pEnKMVE3Ekk2ATd6JYVAisnK+qcyc1GNxqRQtjRQAil7SjeRdKCMXUsfkUDidIfA2RNAIJ39IWQHHoNAlUi636O9SgfFF+5H1gMpZ3c04eG9e6zfUfQ68lJ2XrpOZe2s/1Hcb8malqqpTQ0zXZN1bdX/aE1y3ZfDwTJ2lkBykdRnkkQCJ2ae1GROlKtTAqkLpTGBFBcfLcKcCSSluhS5Vhk79ZZyrimRjFcIpJ4+Mnk0N35sNXaz9J6LL82WyQSSb6/1OXrXE0k1eaT7dT/7zJouxSLijUC67znI656egEkj+/fn3/3m4MoRR09/bFgjBCAAgacmgEh6auKsDwIQgAAEIHBAIA39nXu/I5Wsi17d2cOolKqz/kYmiGz8RK0RxiRSlrHzcne9/5H1/Z7bANh4ik8ibmX8+0RiTSiOcnb7+yCtCySlnLouo1807wYInD4BBNLpHyO28BkIHC5jFzM0FPdtAmmnZ09IpN4Lqcsjk0khmDYumEyI2PPmmSISI219lj2aSusZnvsmkOy19cu6NjaM+1m/tkikVvs2Zcx329rvqJeuk1BSQsmbLmZyx5YdEmk7Nn8sfaAkibxkXSsTqIuh2hxSQi9zWXmxpRJ8fuHTZs/0Hk6+Xa2UXU8ajTJpLNO31iBSPZ283B8JpGd4t7LKuxBAHN2FFs+FAAQgcH0ErEeSpZL2/aNH0vWdE+wxBCAAAQg8PoE6pjOM+WTFFpWxa2XnBoGUSaMbm9wc40q9b3RUdrGxpeiTtCwvymu9pUCpRBPjKDFe4xVoSh9olbDzFgVZlab2QHqXFVs0CXl/AsnaGiCQHv+sYg0QeDgCCKSHY8mSLoyAf52txIZD5vQUksV/awLJZnqEODokkJRMiiRSlGarX/L6ct/4l7suEmoCSb2ZhP2+EmlNIIVYCnkk2RMSJlI8tYydXTBYObsQRlHqzZM77/L3FEwhjzKBVJZrZefsn/ogeaqr9YOK+xJIPpumpY/G/kcWwfZDlreSYa3xY4lcR3oqxdfUwynK8elH+9Tr/dYEUm0q6ZyyF1LwC3b6x6yaC/uAOMPdua1UnaWN7B+l6s7w4LLJEIAABB6YwG0iyVb32c9+vnz2s1888JpZHAQgAAEIQOC6CBySRzYm1fphl7EhlaCTGFJv7t6jWyKpj6+o53SdEN3GlXIsQxNw1cLAxnu8/1GZQFyrzEgg2WO1X5IkUi2JtzZOoseu64iztxA4PwIIpPM7ZmzxExGYy9jVxoW1UWHUkY34cC+1Foki+z1K10U5uyhhF0kk9UBSSslux5kiiheHrNKX/L4ydoblPhJpFkjxBR7tEyWPVP9WKaJaDq73QgqRJIH0XRNIutiwC48QULNssXXWmTQmjcR1lEkRyRbvltDK2r11/+uFis2EqQkoE1lKRnWRpCSVejp1yaT98oui1guqJ5skjnSboWxm1TzRe5XVHCaAOOIMgQAEIACB+xJAJN2XHK+DAAQgAAEI3E5gHsOxCbFtLKqkj1rvoxx70gRcjY3EWJJ6H/XJyWP/6BhzamNLZcJ061OdVWPeLVlBRn2glTjKsZSQSGoTsGkTjVX9pQqk1sIgcdSJtgik288RngGBUyCAQDqFo8A2nCSB1TJ2KWma7JA8UpPCQSJlnyPJoyaQujxSKTullby/j9I3KVHUFFHNDT1ivMlybSVxI4jHSqS1RIy+yKtAUoQ5ehfFRYSETJ2F0voE2QVF9hRqEedM/yi5VC8m2nZLki2biFWrlm/W8W0XRt70sf9daTC7lUSTPJKoipkwJT2lxo8tNbUs3w5SKRJIKs+nlFWbVdNK+mW8u/Z1amUBiWWf5Bv7ijbqGHH045cvlx+//PKKqLCrEIAABCBwHwLH9EkikXQfsrwGAhCAAASumcBRpevaWIkqt+R4SJ14m2NRkUDK0v9TBReNqXj/6Fym2LcJxNkC4Hsb+5nlUY6RDOXr9JzSOkCl61oJO6WbEEjXfKqz72dOAIF05geQzX9cAqtl7JZtK2EXsz76jzcrzC/uSCBl3yNPHGUaaSWJ9HH2QPIEk/9kAidvo0FiSKP4so/7dWaKfjlGIB2WR8Z0TCC1PkISSGu1cJtw6T2Rmnip5ePex7KVaqrbHftXywMGW0sdNaHkvPtzXKaVix/tm9XU7bV3U3ylRFIfp167V+X2In2k/ki6v9YY0svXlf3QPgW9+EcJu8d9f7L0dQLHiCOVq4MhBCAAAQhA4C4EJJLevH6992U/+e3vl08//+Iui+W5EIAABCAAgasjEGM3Nnow9bqufY9Uwi5v+/hTrdrSx6G87L9Xt4nKLRqjquNWGj9R+X+NXUj4xMTZmIDrYyatfF3vKa0Ekkr82+/qm1QFUks2rZT51wGn3P/Vnfrs8BkSQCCd4UFjk5+OwFzGztZsPXt66iXlkQkeyaPs0TOXsLPfo4xdF0n+2Av1TCq9kNpMkj1l7JpAiq9a10nFHB2SSPu+nHv6KPh6Cqkka+wCol4QKE3kFxOtp5CJmJAxUSYuLzrygkMXIdZLSf2V6va4HFuyZN8g54KDC7uUaT0FljKt9D6y7a9l5WK7M4Kd8kvpKZdcGcduiaOWUCqxbCWvsoSdBFhLU2VCS80gZ85cFD3d+/Za13SMODI2yKNrPUPYbwhAAAIPR+A2kfTDz7/wHkmIpIdjzpIgAAEIQOCyCEgghcgZq8z45NoUSVGNxsahNHk5emVbObra+yhkUVa1aS0SessFvV59jzRuJMkTVWdMEsV4ThNHg0Ta+t815qPnqHSdJtlqgm1tjSBRVY8i4ySXdU6zN5dLAIF0uceWPXsAAutl7OKL21JAEho3m230QLL+PJkgslqzXpouBZF6H6kfUsijkEkSSbWHkmaMWNomfnQBEes1kRWXGfFvlkh32f05KeNLlhDxJE3IF8mSuDgoFxSZMGrCyMSRiRmXSyFoYmZKvCbkS0gkXURo9ksTSJm2CnHUBVKksXpSKWoEd2Vm+xIXKT3ppIsYbYPfqmZvXgyZPGpR7CKQlD7SzJo5eRRMQrbFuvs8Ii6M7nIW8tz7EkAc3Zccr4MABCAAgQ8lgEj6UIK8HgIQgAAErpVArXijsZ0qd2LcR2XrSqWWHBNpfY+aOFISKcalXC5lSbsXmxjHkpSa+0f7OEf5sfGcmkBSEqmP+cRE4nf5vL0CaU/5OsTRtZ717Pe5EkAgneuRY7ufhED7Ui3NBU3cROS3JGWWEEg1Jhz9jEwiRbIo0kc9hdQSSfb3fFyv0cyR9mVfUjc1btzL2KVCOaZ+ncjlF3n5NWROGh31EepJnhA+Ekme6Gn1bnvqqDdTHB+LpFKKqCKQtB5dMNklUr1Qakkj8W5l/OIYdPEkcRR71La7JYZUxk4R7BBGtj8tjVRi2jWKHcIpX6+ydVP5ui6uegm7epJygfQkb9mrWgni6KoONzsLAQhA4KQJmEj6d//73+zdRhJJJ3342DgIQAACEHhiAmuTlX1MpEgjkz11PGQs668Ekvod9XJ13le7CaS4H8sKidTHXmKSsCrPSCBFAinL1WnCbVZtaY+3KjNZ7aWWsMtlRlWbmPrcxn00ifiJebM6CEDgwwggkD6MH6++cAJzQ8MQNiGQPCnjYqdHiS0urC/qLpBCIil55EkkJY9aAinkUqSWSuR46v8jaeXr1+yRTLxo9sqhQ1KTRnpeFRuzPKqNFJW06RJJAklJpLzNcnYtgVRmpEgi1QRSFUjLNojXiybtZ5NKKY0kz2rcu9bXDYE0l90rpezyQqhLsLhAUkk+CSS/iMoIt2bVtN5KSh/ZWVHSVH6hlJdlNRZ+4W8Xdu+JCNwmjmwzrEwdpeqe6ICwGghAAAIQaAT+yz9/tdjPvn+IJE4WCEAAAhC4dgJr40w+DjILpNL3SFVZoj/0tiWLap8j9dOuZe2smo39HlV0TCSNU1t73+hMFKUYUiUWm2zb00fZvmCaTGzjJSrxb9Vfatm62iqBHtHXfuaz/+dMAIF0zkePbX90Autf7NsS+40vb/XncYGUPZB81ocJIZdEUc5uTR7pMS93l/LI5VMuxy8QWtk2zUDpfX/s3jx7xcGU64JD/XgGgZRl3/zlfn/TZ6QoNZTJm95TSEmeLl+ir1AvcafSdSohVwWSz3jRkUyB1CRSSX5JIIU46omrOXqtJNBuAqnLoy6FVFpvjF57FHvnJ4RZlUetR1SbYRM7E1LM/nuXSNijn86s4MwJmDiyf3/+3W/27gni6MwPMpsPAQhA4EII3CaSrD/SZz/7xYXsLbsBAQhAAAIQOI7APMbUxNE8kXYo6R+9jdTawMaZrAe3jxlZK4Vso1BlUkxsVk/tPgF52fRSNOpTpF7XvUJLjPEoieR9rtUGIHtgqy2AxoVsrMSXV6rBtCotiQaBdNw5wrMgcIoEEEineFTYppMisBstji43vYxdCKT4iS/oqEWrEnbZCylL2M0iyeVSlrCTQLLb+uXfeiDlDBSbfaKUztwAcZ+0GJNG8Zt6Hem+fpcAUdw4Ys1Rwi56AMX9sebtKJAUba4NGEeBlH2QqnxpR35MItXawBJIutAqe+LCqwqkOpsmLop6Cb0xYRSPr4mjSFzV0nvjRZEtt0uj6f5JnclszDkTuC119AsSR+d8eNl2CEAAAhdJ4M3rP3ga6c3r13v3D5F0kYeenYIABCAAgRUC8/TSWo6/TZhtYz7Z+8hFUlS6UZoo7odAivYHdpv9uMuk5j5O1dNNMRAU011t7ET9olslFi9Vp/7QedtaF/Q0UusvnW0BeuuDXq6uCqS5Gg4l/nmLQOC8CCCQzut4sbXPQGCYIZLapcd/MxGUCaEXNymQUh55AinTR37beiBlLyT1R5JAemH9kiJ9pAST3ZecavVvVUIvEzouU8p9SaS1L+WoQzv26an1aOvfa73a9yaQsmTb2GDRxFERMFnurQmkrJ3b5cwkY/LixUVMSSON3LtQimf11FUkpUZx0+v4brr0attf00W9L5KXp7OLn+yZ1JpATq/z1JH9FPElztT1fYY36IWvEnF04QeY3YMABCBwBQSOEUk/+e3vl08//+IKaLCLEIAABCBwjQQGeVTHcUrpOvU8Uhl/VbqROLLxJq940yYtrwskn9TcxpF6+boYSVG1mZwcnBJJpf2jXF3vZ+2/qw9STrqNicS7E3TXKrS0sZIDFXKu8XxgnyFwbgQQSOd2xNjeJyewJpCUPvJb64EkgWQJpIwK9yhxlUgpjkriyBJI1v/I+iKZPIoUUs4m8QuDLqVqA8U6Q6UmdDqgaFaof732bM/suHppJdfimW2WSHm8ChNL43SBJAHTBZLLpDZDZeyTFGXhxhSQkk2SL4dnouyWhOvyKBo0qiRenQFT6/GqfF4TRCaM8uKn93faeCJJ++3ybE0cFUZcGD35W/OiV3irOPolPY4u+gRg5yAAAQhcIAEXSb/en0iiP9IFHnR2CQIQgAAExsL2e+SRjXT4eE8mjjT2o3YGXpKuCKSePNpNIEkgtWVMwyg2vqHydSrdHxOALX0UvaFNHCmJZH9TH6Q6Mdjut7EWGxvJ8ZG5Sgul63gTQOD8CSCQzv8YsgdPQGCWSEr7dKGT8eKc5RH1ZuMnpFDMDLF+R9YTyR5zcSR51P6m544SSSXs7DbWGbdz+TpFoMMEKWXURVJmdfKLXb/FF32+ZBBIVcbU9NEgkDKVpFJ1IWOiHFyXSVHebpZHIWhCzjSBVNJRY9m9sa9TTVkphbQjkEp6qMug2D6Vt5MQa/KoiaJML2UNX9tOpY/mba0JpEO9p57gVGUVZ04AcXTmB5DNhwAEIACBWwkcI5J++tvf37ocngABCEAAAhA4dQKHytbFeI4V4o8WBTeLxntCJNUSdCGMokydT1bO+1UkRR/t3veojldpvMdue3WZXsbfpFEXSCGMeim7nkLaW1nmiN5HlK079bOV7YPAfgIIJM4OCBxFIPoe2bd69ODp8kazRHq8uNejVS+kJpC8RF0XSH9Vy9oVuWTl6+xC4OOMJscMkrgQCHlUBVJccPjmlX0ZpEYmi5okchczpY+mxJFq4krw1H5Ckc7JJNGS6aP3462VglMTRrsY6D3tQAAAIABJREFU8Zkt+dxeHq4IJJWFm0vDFblVL3pWpZdftEQfpCZ8dCGTy+/yqKSKhrRRTR6FfOsJrKwVXPpHtbJ1hbEOAxdIR725eFISOCSPvnj5cvnix18u//lXr+AFAQhAAAIQuAgCJpL+3d/+zd59oT/SRRxmdgICEIDAVRMYJiPnL7XPtiePWo/tGO/R2FItQ2diSLJIPY9CGJUydlkRR+KpLXeTE3ZzgKKW61cvo1keRepom4kkTRDuYzw23tKqtuR4isZGbPykjT1Ruu6qz392/nIIIJAu51iyJ49K4IBAUtTY5U6fJVITSF6STikjCaQXmUDKNJL1R5JcUhk7+13LUQrp5iYFUq5X+aJdeRSP1NJqvUxcpGnql3pN1Ui+VHnSS7jVEnT9vtJGlujps1J6Cqk1WWwiZywL11JIElmZHvJtrNvqW517vZJcGkrX5Wvnx+bSdKrVO5ep672USmm/ffKowp7DUo96brLwcydwTOroF4ijcz/MbD8EIAABCOwh8K///NXyr7/+avWvlLXjtIEABCAAgXMmsE8g1Woyqi7jqaOSINIYUOt5pPRRlrJbK2Pn8qiMUWk9fYJw6X2UVWM8faQydSmN1PvIS9plebs6ztNL/vdxHa1j3yRbJtie85nMtl87AQTStZ8B7P/RBGqfoTpjRI0Od2rUZgm7kEeZKMpydt7zqJWw64kk9UBSYsl+bwIpLyQ0I0WNFVVOr+5IFy7rEkk1b6tAcmkk4bIqXvqFgXoZedk36yGUfY9qj6Mh2pw9kXoJuzJbZUj49OSQ5JUE0nARIoE09Wyahc/QD0l9jPK1Kp9Xy9J10WSCKkvrTX2OVNe3+yLbskg96R8XRke/ra76iYijqz787DwEIAABCBQClkYyifTm9WtEEmcGBCAAAQhcDIE6dmQ7NY8laVxHaaEmjVov7EgZqce2J5GshF19LCvW6Hkao5I8Gsd9oqS//6hMnU0Ctvs+bpP9j3IMZ+59ZLIpyv9H/+neT8lGUGJcpE9cHmfWMk5yMac1O3KFBBBIV3jQ2eW7ExhnjcTXntepVQqoNTsc69TqS94FkvVDaimj6If0SUkhWW8k75HkpesknHqjxJZAylhybbJY98i3rvQ/ahcLTbZkLx//vZdkW5UvWapOMqdFnVtcuaaReo+jWR5VsfTOytlJGpVeRCqRV8WNhI7vw3AhUvs6xQya9vdSCq+mmtqFjeOJ/kaxX12c9aaPduEz9mYS07k0YBYDXJbtKOvufpbximsh8PXbN8s3b98sf/7db1Z3+Re/fLWQOLqWs4H9hAAEIACBSuA2kURZO84XCEAAAhA4FwJtHEn9q3PDJXZqiTlJHxv3Uek6k0UtfZT9jdZ6HtlYk7c9uCnpoyyLl4NXrZ+zjbt41ZjsXV2lUStb1+SRJZM22d86hJMJpto/WmNFNqqCQDqXM5PthMDdCSCQ7s6MV1whgS6Qtt7c0P6p75B6INnjXqtWzQ5bc8OQQN7TKMvX2a0nkF709JGlkurfrSmil7BrKaReC9fL2OXsFVt//TcKpDL7o5WGG1M+/Qt/bKbYytf568aLhJZAShGkZFGbyeIzUrLvUZvdomUU6VQST7WsXEtClW2u4mbnwkTSKLe1i6AulppMGpo7hojyi52BTySQ4jG7nZJcBTjJoyv8QPiAXT6UOjJx5L2OXn75AWvgpRCAAAQgAIHzJ0BZu/M/huwBBCAAgWsmcHzpOmtRsG19jySQQhytC6QxgdSF04tJIEke2a3K9Xtf6pRHgzDyNFL0OPrOU0jZ/8gf2/TUknph5zhPn+iLQLrm8519v3wCCKTLP8bs4QMQ6HmXlEdZz67OHJFIGvoguUQKeeQ/lkKSSGpl7EIU7QikTCPZ63sfpGyqeBPRZzVcjBx0kRylj1CND1dZ5AkbFzgWPc5UUjY/9DRQJpQkdmqDRJNDMeskltGbMK6IozJDxZ9vFysST+VCRmkgJaHGbe1NH2N/JH5GQWQU+n7Nr8mkUqaoQ1KtCCRfSI1dd4GUf2o5bIml/vgDnGws4iIJUK7uIg8rOwUBCEAAAo9I4LY0Ev2RHhE+i4YABCAAgXsTGOb4lvRR7XtkE5LVBqG1Q8g2CJ4mUuIok0WqarOWQFJiySc056RmtTrQRNw+ZhMTetXXqImiJpBCHCmZZEJJKaTekqD3UZr7HtXKMTE+M2KkjN29TyteCIFnJYBAelb8rPx8CJiy6P8ihRQZpDWJ5I0LbfZHyiOLEmuWSJSo6+XsVMou+h/1lJJdIHgC6RaBFAokr0qq/GgSRCXaokZtKxGnJE4rIzc2P1RJOSvx5hcbddaK5FEKpxBCY+JIgkmpJPt7k07bTS9jl6/tJeW6+KkyaShh18SPytDpNXE5Up9by9gNtXglknxZwWinTF0rBRjLr//8FZStO5+38DNu6W2pI8rVPePBYdUQgAAEIHDyBG4TSZS1O/lDyAZCAAIQuCoC89hR7XukScCbTQqkrGCjicgqWTcKpHFSsiYnR8+jkkBKgaRxqhzicPZr/aqj71H2PPKkUcqjlkTqZet6m4KeZtoZwyljMVq3xlnGsZSrOh3YWQhcBAEE0kUcRnbiaQhIIoWsafIoa8vWnkQukFwixZe5zxIpCaQoZ7fxMnYSRypnpzJ2cVEQFwp9RkkvY6cZJXExUovsBY1eki2TRhJApWycPScSRl0e9VJyK4/vpI66XBpTSJqRUqWRkkqxPcN6Sgm6uRfTzoyWITk09j5qIqiWqcsrl3k5/YJm4wvR3+tF1m6/oxRJzKJ5mrfcma/lkDiyUnU/+vGX9Do682PM5kMAAhCAwNMRsLJ2v/n1V6srJI30dMeBNUEAAhCAwDqBqbtAaX/QJx63PtqZQFJqKMZ8YrxHFWhUycZK2dk4UaSQtm1sKQRSSCSNQTV5lBujSbQ2/mKCqKWPJIneRz+kKFtXy9j1lJJ6Jqn3kU0gjko2fVyn9ddemYSLROIdA4HzJ4BAOv9jyB48MYF59oiqx6npYW9+mI0MM3LsAinTR5EuGnseRRm7LpQkj+y2NUT0GSUxU6UKrLmE3VCHNr/AZ2HTSsYN6aIUSSVt1JNDPYW0VrrOLyaGlFLtm7Qtf9tdR+u3NMmt/XHonhryfZ0uUnZkUelvZKx0EaVYUeW1JuOaVNqTtyaG/cRvwhNf3W3l6n7+y1eIoxM/hmweBCAAAQicLoGf/u1fL29ev17dQNJIp3vc2DIIQAACl05gTSDVqjW9ek0pX7fkhOGsYCN5pInIIZGUQDKBZL9v/dbGmNQzyRNMObnZONu6agUWTyCZLFL5um2Io0ghhTga+x6lQMrX1X7X6qf0ftl4JZqhcsxKCmnfeArjKJf+jmD/LokAAumSjib78iQEqkDSF3O7EMh6s60PksWRS/qol7Kb5dFYvu7jF1nyLhNIMQslLjJ8hkrrgTTmj4Z+R0WajImfNUmUvYNcAtnfNZukJ5MiYdTTQ7VsXWvIuFLqzkvbzUKqiCKPPZfXDfJn6EU0lqZr+1rlUJ4B8992StOp7J+e3wRUlgNsXY7WE0ftAuhJzjhWck4EDskjxNE5HUm2FQIQgAAETpmAlbWzNNI+kfST3/5++fTzL055F9g2CEAAAhC4MAJ7S9ftVK0pYzu171FtYVDaIKi9garUaHKyKtXYrSYyR7uF+FfHVpQ8UppI5eoifZQiKSWS+iN9b5LJ2g94JZpeBq8JpJVKMj45uIyz1LETkkgXdsKzO1dFAIF0VYebnX0IAu37eKWMnX1p2xe2S56sZav0kGrZqvmhIsgqWRe/1wRSzDSpFwVWEk8NFntd23GeS1wk1LJ1kdbps0RSBE2yJ/4er1M5urHv0bgMTyGtCqPdpNJ4gbFNYbTJ2/x9El6rpevy6qMliKZ+RxJF7WKpNG00Ju3iRbGxklyK7lD2r5QDJHH0EG+Zq1gGqaOrOMzsJAQgAAEInBgBytqd2AFhcyAAAQhcMYFDk41j0vGmiR6Vrqsl62zysVWgaemjbIfQE0i9zYGNHem1dqvSeBV/nVjbexhFqToTSPZYlUddJmVSKZ/zrkik3te6lK8rLQTUF8nHXihnd8XvBnb90gggkC7tiLI/j05g0DVVIpVZH3MZu3ZRUOPHeTFgpewGceQSKRJHEU/u9Wx1kWFl7NQDqQoPMyDWz0hf1E3w6Au99DsKAVTq1jYhlH2N1B+plKaz5bpc2tczKV8TKaZ9fY5MUpnUir97rdwyc2UnWTRFr3fSRCsXJfU5roUGUaRTJLah/5Ngyhp3e84kYtaP/hY7uxWQOjq7Q8YGQwACEIDABRG4LY1EWbsLOtjsCgQgAIETJbBPHpnZ8YnGbbJxl0g+WbiIIOt1pNJ0raXBlESKMSKVr+v9smupPCGq/aWHEnYmkDxdFOXrlDiSTPK/5eNKHtlz1ANpkEgr8qi3CBiryPh2rY7NZOWXEz22bBYEILAsCCTOAgjcg8BaNHmsZ7ttSSEliKwebUSNN63poZoihkTaLB+3GSZRws4uIHoCqdTJlbiq+eSaximl5lzW1N/XkkYtSVT6Fg1l53qqSD2RRolUGyjuyqOxx1EKpJY4iuevlaQbkka1rFxaHMkcpZV0KOvj8wXKPgG0FqfO65t7nCG85BoIII6u4SizjxCAAAQgcC4ESCOdy5FiOyEAAQhcFoHjS9f1ntY1PWTjRFGxRgIpex5pfCgnFmv8SAklW0b8bHyK7jzZ2ScA57iOTSB+9z4mBIcwKv2QShm7Wr6ul72rJexyorBPLh6r0rSJwVP5vF5dpk7unTtG7VaEuayzhL2BwHkTQCCd9/Fj65+JwCGBpOiwl5orZex0gRCzRcrMkowpq65t75OUFxGbnkCK8nUhklSFzZsjuv2IRI0neiR/pl5DkUiS4MmkkTc+3C1rp55HbVk7iaLeD6kmnfyioSWKQhZJEMVtSRxJeq30OnJ5Ux6vMkeyZxBFRTApWlRl0SyO9gkjpNEzvanObLW3yaOf/+rVme0RmwsBCEAAAhC4DAI//du/Xv70+vXqzpBGuoxjzF5AAAIQOBUC89hQjMz0xFGfaGxjOSF71Nu6TRZW6bqWNkqBVNJHXqEm2x6oPYIE0s1iFWpCIPn4kMOxSb61p3UIpChlN8qjLo2iF5LK3VkSaex/1EVSb1PQK9j42JFPYI4JyOP4VFZ8aQMzuxVh5pYCp3KM2Q4IQIAEEucABO5NoEaUdV9ix4JBQxm7FEltZonPLslEkl8IxMXAKI9CHMVFRdxX/6MmkNoFQsqjJl26pFkvJVcvJFZKzc2JpZpGkgAq/Y90gaCeSbpQaOKolqwrkqvNRJkEUksN7RFIazJpTfyspY2yFdLqcac83b3fDlfzQsTR1RxqdhQCEIAABM6YgMrarYmkH37+xWIi6dPPvzjjPWTTIQABCEDguQkcJY8WE0a9Qs0L/z1K17kI0thQa2EQVWski9TWQKXt6phS7aMkcSUmGmsZEkjZksAkUZNINZXkyaQxbbQmkcZSdr2Xtlok1BYFarFglWxizCaozVVj1sZznvv4sn4IQKATIIHE2QCBexI41CDRa9ym8LHSdTHDZOt9jVwKtYhyNkksM04kkSSO7FYzVFoCKa8OtA09EmwiaewpJKnjpecGEdSjxy2BtPb38likkXpMuV8YRD+lmHGSyaFcn29bq4vbU1K6QGgpo0kW1dJzWkY9VLUh4/D4nuO5Txwhje75BrjCl90qj35J6ugKTwt2GQIQgAAETpjAb3791WI/a/9II53wgWPTIAABCJwBgbUxoRyqifEgTwblROA2LhQThNX/SBLJhVFradAnGffHqmyK+6p6Y7dabxtnUTWanPgrYdQSRVnCzsvUFYk0J47WBdKmla+LyjW95UH0zI4xobjNlgXzpOEDLQrO4NCziRC4OgIIpKs75OzwQxG4rYzdkEJaYsZJFUgSSdYcsQqluICIx2pN23ZxkHKqrt9mcUiySKz0snG1Lm0vKTeIJX3p55d6lURjCbrer6guf1xn9FxqMmkoRZezTfLvtRRdl2A6QtMMlWJ65tJ1a8e0Pf2AIUIePdS74bKXgzi67OPL3kEAAhCAwGUTaGmkP+6WtSONdNnHnr2DAAQg8FgE2niM2guslK6z9gNqcVDTQjsTi4deR0ogjX2Qat+jGCvaLDc5zqTSdXUkpVWJKf2uBzlUBJIeV+k6JYzi8bmMncmjmFis12lsaZZJmqjcJxSrrN2UQGptGfrjj3XcWC4EIHA/Agik+3HjVRBwAvNFQ3xxb1dmm2wHGaTSdDHrJGafSCJJLLVZKbV0nc1gsZkrlf+mfPluo87tGBlW0qgnkEw46cvcvuT1hW4XAf1+r1sbEml3uS6OJIOGOrd5YbDTxyjr3FaBVJ5juxVJoWygaBYuLc8se0KY2X/jKLRavwgj3p0PRODrt2+WP//uN8s3b9+sLvHnv3y12A//IAABCEAAAhA4fQKkkU7/GLGFEIAABM6FwKGKNLXv0caq0Azpoxj78fGerEzT0kcuklS+rgukccLx2CO7jw/1gZBWFab1xu59irpEip5IVSrZ60IYxXjRmEaKqjNWEq+JoyKYdsra1eo1Zcxpnvhch29UNYaJvufyLmA7r4kAAumajjb7+uAE9gqklhKK+rZKD/VEUaSLqkBSDdyaOmpNEUtPpXl2SexUTyApJlxFULuvUnIlYlxL27WZIbW/US1L10rRKZIcUqmVoUvC9fd6gRBqKFRPvThoiaIqj7qe86WuXUQowXTowHLx8eCn/VUskNTRVRxmdhICEIAABK6MAGmkKzvg7C4EIACBRyCwVo0mRmWylUFpaWBl7LwlQUok9cJW1Rkli7xUXQqkj62cXW17cKP+2DH5WC0OVPXGbuNfjs/M4z7L2AO7JoiqKIr7mnicSaMdYTSLpXxNCqcmkpYuraLEXVSqqXJrHkfyPdgzgfgRDiOLhAAE7kAAgXQHWDwVAjOBKpCkRiR44uLBYsUpkHZ6IkkgxewTyaLofWSviceqgLILg7r8fpkwJn66RFLSSDVpe8JojjTPqaVWhi57G6nEnBJOgySa+hf1cnS1QWK/mIlLG13ixC+95FxJHxXggwgiZcSb8REJHJJH/yepo0ckz6IhAAEIQAACT0PA0kj/ld5ITwObtUAAAhC4IAKDPLL9qmM0ed/GcKJ0XZdHbbwnWxWEIIoUUutzNCSQYrxIz4tKNaOMquNDrYrLzqThPgbUSsy50CmCp/bCHiYbhyyKZFJUtpl7JK2VuWvPK+LK0kutWk7thzSPJZWxHiYDX9Abh105ewIIpLM/hOzAcxLoAim+2vz3bcw6CdHTE0j2mGadaMaI/W7JIwmk4fGUSH7xkQmkvtzxq7T1QGpfvrXcXEgku2xQc8NBFk2l55p8qo9Ppejm1NE8S6SljoxCrntNGq0/pn0LiFr2vuPMRcVzvgMua92Io8s6nuwNBCAAAQhA4BCBP73+w2Ii6U/0RuJEgQAEIACBIwhUedTGf0raqCaQJI9sQnGtRKP2BRJDShp5GTsrXydp1Mrb1cnG4wTl2AbVeOmTctf6YQ8TiFMg9ceiok3the1/K6miwxIpZJR6KA0l7gaJpInNqmjTq9kMY0NIpCPORp4CgaclgEB6Wt6s7QIJtIzNTvPE6Ffk8qfMRKnl7JQuagmkUhs3/hYCqqWO/H5cINR/vUyc/bXElov46RcRvedRXDD056s3Ul3GWKM2S+WVvkc7EmjuaZQbWsvNDXVuy46o/1E8NO4lougC3zwntEvIoxM6GGwKBCAAAQhA4AkJHEoj/eS3v18+/fyLJ9waVgUBCEAAAqdIYB6D6SMWWx+36ZN+R8mzI49K/2tJo0gaRc+jVtJOJexKtRpblpJNMbl4nlg8ipmhXYEmCLfbTCapHcLUp8jHj6zkXIokCSTrgTQkkbyP0naQR99bYqn0V7LtUJJJy2vtE3b6Zu9OImYs6BTfEWzTtRFAIF3bEWd/H4WAf3HnFUVrpuj5oy6PvJzdJuRPLUsXqaPeWDEEU1yESCKFQNr6RYlfqGglpfTbvpJyc41Z/V6TRlUSDc/PUnOSPz3plGXmVIpuqFNrf0uttqd+7XwBUFNGfcnBj4uFRzllWWgS+Prtm+XPv/vN8s3bNztMKFfHaQIBCEAAAhC4DgKWRvr3f/c3qzv7w8+/WH76299fBwj2EgIQgAAEdgjsJI+msR9LGcXE4T4GpL5HQ6uCLFfnfZB2pFEXSJJI0Td7vbWBNlJjJsPE35owmirO9OfFyEu0H+g9tXs7gpRRKZHs8VrOrpa0+z4FkSeQUhz1NFLIo6F83txzu45r5Y6NY0SclBCAwHMTQCA99xFg/RdBoKaQXPCkPFICqfdDCgm0K5HKLBUXTF0gjemjAwJprcxcEUAqO+eCSHVxh/RR70WkKLOtrV6IhMbKC43J7OjXY5JGOuhr5eli6Wvzey7iVGEnTogAqaMTOhhsCgQgAAEIQOAECPz7v/1rStqdwHFgEyAAAQicCoHb5FGdNOyTgH0ycO9pXQVSF0chhjxx5FIp7iuB5GXuNNE4e2TXyjYx5qTJthJBGy//r1J0/X5WnbGxnEHU5NTdoQdRG9lqfapVys6eXVNEO72QlmX5/n0mkd7XcnZjOqklmiaJVCdEaxxKs4mZVHwq7wa245oJIJCu+eiz7w9GYLioKCXn9MXeehftNFUsMklNFofUUpavy+RSzGcpCaSSABpLzcWu1S9hlbCLx+psE/s9w89DM8MxZdRTSH3Z7Yu9kNxXnq7C3tfXiAuDBzslWdAtBPbJI0sd2Q//IAABCEAAAhC4TgKWRvoPe9JIn/3s58tnP/vFdYJhryEAAQhcIYE61tMqwaTAaZODfYxGk4K3S+97lP2LlDzabEIYlVJ1H9W+R6W8XYinTB+V1gg6BD5aM4zfxLjO3NPaysfFWNFY8M7K07XxHA3E+M72PVYayRZgy7X2B+qrPZSxU/8jF0fb5fuSQjKp9G7ZRIm79/H6oZxdjltpvKqOMc29tq/w9GOXIXAyBBBIJ3Mo2JBzJ7B2YaH0kH0Hz0miXiPXStZl5Dm/rm8swSRptCOkxrx0Tf60L9hhFknWrl3pTVTjyv5FPUWHQxp12aQrjLgAWU8KHSpPd+gYI4/O/R1wHtt/W+oIeXQex5GthAAEIAABCDw2gf9wII1ESbvHps/yIQABCJwGgUPjPLW6TK8yE+0Jht5HLozGHkeRPLIE0iZv4/f+ul66rk1ITiRtDKj0pg7BM/dAysnDbZynSqRxBKa3YpgKwtTydlkaTykiTyFlaTu7b+JoVyDVNFL0S7Iyd+qpNG+zJkZrfEpnAeNFp/F+YCuulwAC6XqPPXv+CASGiwtbfpU/axKpiiOlk6bZLJoE0mSUb3c+uVxA1NkZcb8niGr6KP7Sewup3u3weKaU9Fi7zW/tEE/5S52GU5jWUnZrqLkAeIQTkEUeJHBIHv3f//3/WX708ksIQgACEIAABCAAgUbgv/76q8V+1v795Le/Xz79/AtoQQACEIDABRNoYmXue6TxHe9hrR5Iy/JiydRRyiAvR3ez8ZJ0kka1dN1Y1q4LpNYTO9NNLW40tRmwVJBaECgdpN9VfcYe1795GrDkVI4ytYnP+j0CSdkjqZTIC4kUZe2+XzZxq9J1EknlsdYTKf9Wk0wuvzQJemcydGy5Ele9IfgFn3TsGgROkAAC6QQPCpt03gR2auTmxcQsguRdes1cK1BnwWKVrevh4fmiJQiN0eL4Us0v15yJosdaKbsigIbn27LWpNH0/HbRUQSVl9WLl/cNKIewBKPpbXTep/bZbv3Xb98s/+3vf7q6/ZSsO9vDyoZDAAIQgAAEnoSAlbQzifSnP77eWR8l7Z7kELASCEAAAs9C4Lb0URVHdt96H6nsnCWJ1MtoEEhDCbsUS6V0nZahZau/tiYIq6ycJvW2nkKZBLLHm0gqPa/rcE1NG9V0k6+zjF/1inalN5KWv+3l6JRCmkvXmTSSVPL7+bunkFxARYJJfZaURlpLIfVxpXnE7VlODVYKgasjgEC6ukPODj82gfHrLL7mrB5uTRBVedS/sLtAitfsCqTijHI3YrljGbtR2fiFwjSbQwzq69pjK9JovSydHt3/Bd5eZxsw1dN97OPA8iFgBChZx3kAAQhAAAIQgMBDENiXRvrh518sJpJIIz0EZZYBAQhA4DQI3CaPfCJwSR6F+OkCSfLIHvtBJpD8tpWuS8GU5e0knLQcu/VxoRwE8j7WJQEkUSQRE9IoexRlz6IqmyrVOrm5tlMYWivYeJSPSeUW5Pb0bYiqNLsl7CSKtk0YmTj6znsgdYnk6aWUXuvJqdhi+iCdxvuBrYAAAolzAAIPTGBNp6zGnufeRrXEXdmmKpv2bWoXNWN5Ov/CzRfN/Y3iL1kDd4o019fN69QX+Nq2UJbugU8mFvdBBPbJI1JHH4SVF0MAAhCAAASulgAl7a720LPjEIDAFRHYqSqzpx2BSR5VlDEBZL9b2mhIH0kgefIoEkfR+0gCaSx5pySTlbDTP6WNQhqlJCryxRI9LYmUyR5P8+jHB3FieUPCqGx/W28mqWxfbBvq88ftiT5GniJSKbupD5ISRyaP7McTSipzl69xAdZSTbHNto9Rm6cLpLruKzoV2VUInAwBBNLJHAo25FII9LaE82WHfQXGN3SNDM+/6wu68hiev14pbight9ULWrPEMaUUX8Rz9duxAl10UFJtuv1HB2l0KWfu5eyHlaz78+9+s3zz9s3OTv3DL18tJpD4BwEIQAACEIAABO5DwEra/Rsl7e6DjtdAAAIQOAsCc/poLvk2JHWWZXlx03sXWQm7JoeyjF1LHq0IpFryLqRNJpumSjM1YdTKvxV5Mwik2lNo6I7dK+NsNltPUNVeS55+mgSStml3dKuMlG7qAAAgAElEQVSXnnuXyadWrq4kjUIebV0eSSK1fkillF0txdcq6IjByoTnsziR2EgIXBABBNIFHUx25VQIaK7E2lfspvX8m6XQjljS7szCqUghf0rWsKsiZ03qzNHffeKnP24r2s1TIYxO5TxjO9YIHCpZ9w//iDzirIEABCAAAQhA4GEIWBrp3/7lq52FUdLuYfiyFAhAAALPSaC1IDiQPup9j1Ig1XJ0N5uWNFLi6Acpl/x3kzVFPEnkaL1qVaAydJI0kfjpqR+7b0JmNYGUfa7rGE5bfsqqF8smezeph1PsS+vFJKE1VdBRKirSQxtPEX3/ftsSRlUWffd+2+RRSyL5dvdeSCpjV8vZ1Wo6OhcYj3rOdwXrvmYCCKRrPvrs+6MT2NcdaF9ZulqLdt64fcuq5euisWIxTntmaqwKJlvh3m/jHiF+dGisAAL3JLBPHiGO7gmUl0EAAhCAAAQgcJDAn/74h+U//t3frD7H+iJ99rNfQBACEIAABM6AgISNBkW8988eeaSydUrsVBFkJey8/1HpdzSII5WumwRSLDP7DeW4jJdz8zEeSaO8NVGT4ihkUvzUUnBeBk69sMtAjyre3AziqJfdiz5OXSDpvsr1OZOyXFvH+2XTStnNKSRPIJlAUgKplbkbBZJSVbG80sd7SiEhkM7gzcQmXiQBBNJFHlZ26lQI7JM+1fFoW3fq7N5xJ/yL1L5tS63cuoj5i/ZQL6Nx1fHK+O/ePbrj1vJ0CDwsgd///U/XS9aROnpY0CwNAhCAAAQgAIGBgEkkStpxUkAAAhA4bwLjSMfYfkAiqZauU2k3S/C8uNn2vkdFIO1LHlmJuyhdF6/rcqa2EOi9jkyoNFH0fuuJoyqQTNrEc0ovpEHC9NGcNYFUy+h5Mko/bTujrF6VSOqh0BJDnkDq21VL1imBtCaR1D9pLsG3r4wdAum832ds/fkSQCCd77Fjy8+QwI5+KWGhujv30TQhkA47nvacPez2fxnfsuAzPBZs8mUQoGTdZRxH9gICEIAABCBw7gQOlbT76W9/f+67x/ZDAAIQuGgCOxN6V9JHEihR3s2kSiR3LIHkqSNPHum2lLArvY/s+UophZTZNjGj/gQqW6dE0bsUSF4iriSPTCTpsdYXKcWRxI5XqcmBHu1jyK/YdqWoPrLfc9tjG8e+Ti2JZENOGdey/t+eksrUUN02k0W2fS19VBJI+psLp9ynmqCK5JVSSFkNp6SyLvpEZOcgcKIEEEgnemDYrMslcFtZu717vmZ36sL092kFtyWNmMFxuefape/ZPnn0ox+/XP6v//7/Xvrus38QgAAEIAABCJwYgUMl7X7y298vn37+xYltMZsDAQhAAAJGoA2jTL1+TJZ48shLvoXsCemi3kGb5aOb7a5A2myWH5iQuVmWHyiVJMlU5E2kmvpgjukSpW88daT0USaPavooysVtXSJZHyJ7bu8lFHKnjgfFPto+SB6lAFsiEdXkV5FiEl4hzEIqqYxdE0i5XqWkXGxlqbrvtlG+7lvb1rmMXW5/LcPXStjlMp2HHR0EEm9UCDwrAQTSs+Jn5ddK4D4Jo/UGRfdbkrgjj671DDz//T5Usu4ffvnq/HeQPYAABCAAAQhA4CwJqKTd//jj653tpy/SWR5SNhoCELhwAnVUpfar7uXeQpq4PErZohSSC5aSKnJplI9JIFm6R49HebgUOJnmMRGjf5G86T2FTAqFJCrl4VofIT0eySSlkHwZtYSddTpIS9b7N3V5ZPsypKeqTGqppJ5YCqEW4kuyy8RVk12ePFICKe5LJNX0kSSTlbGz+11+xfbb774f4b1Sf134ycjuQeBECSCQTvTAsFnXReB4DVSVz3GvQhJd17l06Xv79ds3y3/7+5+u7uY//OOrBXl06WcA+wcBCEAAAhA4DwLWF+nf/uUrJNJ5HC62EgIQuFICt8kjCRfdmvzZkUdFIHniaBBIm0HOSCBJRoXY6WXmQqKEQDJx5GXhSvpouG/SJpM93v8o00qDfCkDQi59rGzeTZSwU/m6LsG6SIr+TXXbs2fT1Aup9ioKibXJMnuRPPouZVKIo3wst7kllar8Uh8nleLL81JJKsa3rvSNym4/OwEE0rMfAjYAAvsJ3KaI4suT/kScQ9dBYF/Juv+NknXXcQKwlxCAAAQgAIEzI7BPIv3w8y8WSyNR0u7MDiibCwEIXBSBfX2PbCfV76iVsFPpOksPZSk3S+2oX5DJlpAuKZD8drcsXLw25I27I7+dkjyZQPLkUaaP1O/IhIzEi8ujlEgmkOY+Qmsl7FqSakUgtfSUl90zmdSTU9rXEGBKIMU+WGLK1lVL0UkWRR8kiaQukHw/tP0pkCJBZeX4eg8kk2Kxjry9qDOQnYHA+RBAIJ3PsWJLr5TAPonU5ZHA3KabrhQgu30RBPbJI1JHF3F42QkIQAACEIDAxRKwknb/x9/9zer+0RfpYg87OwYBCJwBgb19j1LsRH+iXroukkdRym2QRymKZoEkAVOfL3mkNJC399lGvyIXJ0WmhCiKMnVWAk7Cpd3mc+3390sKpFzGXPrNDof3Lko51hJI3s9pFl9j7ybtl/a5paeyLp5SQU0gKW00pI+sD1JJINnfUiJV8dQEUpavQyCdwRuJTbwKAgikqzjM7CQEIACB8yWAPDrfY8eWQwACEIAABCAQBP7j3/31Ql8kzgYIQAACp0HgrqXretm6KOs29z6yx5Tgid5He0rXlXRTNCaK1I0EUpSsszRP9AVq8qjd199LEqmVgBvTO3MDhNrTaRBIm22kjZSgyhTVoRSSJ7RcSP3/7J0FeBTXFsdPEtxdKzgUD160OAR3dw/uWtzd3YsXl+DulEIfFHeKewuUonnfuXfuzJ3d2ZnJJiF27vt4m+xe/d+Z7Pb+9n+OlsHJJUBSQRIHSB8U55FwJzkCJPxdDo0nO6kohF3ouH9oFhFPAQJIEW/PacWkAClACoQJBTDf0dn5o+DRmcNO8yXnUZjYQpokKUAKkAKkAClACkgKUF4kuhxIAVKAFAgdCgiAxEPIKSHZJJeOCF3H3Db4Twlb5yXAEHMheYCXY84jFcJoAImFfQPuXBIuIHwUYdnQPSTcRzwknQKPZICkhIHj7iN/nvsI8w0BB0ncucT7MXIfsTXKDiSxHjUMnz4EH8Ij9k9yV8lOKg6QEB/x8bDoQtgJ15TkQpIdSCIUHwIlAkih456gWZACZgoQQKLrgxQgBUgBUiDUKWCW72jz7v2hbr40IVKAFCAFSAFSgBQgBewogBBp7PAhTlUxL5LPTD87XVAdUoAUIAVIgUAoYDt0nRrujTuOMPwccx+x/EAcIGHOIyf3EYNICkBS2gkHkz50Hct+pIatQ/jD8x5p+YHk8HVa3iABkIABpM8IkqTcQUh0VIik6CTG1ULYiTVp4fgiK3NW4ZFwIjnkcuJQjedxcgmQFHAkciFx55FDDiSlDgGkQFzM1JQU+EoKEED6SkLTMKQAKUAKkAL2FHAFj3oNGAS9fx5krxOqRQqQAqQAKUAKkAKkQChV4OihA4AgyTGkHUIk75Z9IXmuIqF05jQtUoAUIAXCvgLW7iMP5jgS7iMOj6SwdTIgsgBIImeScDGhetz1pLmFRN4jR/cRQhcOkPCRwxdWR+RDklw/zMGEvQp45O+YI9ufwR78h2vRQvIpMIytgwMxzX0kXEj8UQZoKkBS7EcIwhBkcQjG/4n5flTmTgAp7N87tIKIqwABpIi797RyUoAUIAVCnQIEj0LdltCESAFSgBQgBUgBUiCYFKjsIi9S+Zl+BJGCSXPqlhQgBSK2Ao7uIwZ0xD8Wqs6DAR5d2DoBkFTnkeYw0uU9EuHrJKcSQhcBo/RIx58BHwGPuAvHnwEjDl+4E0lAGAGSeOg6/ppw7gh4JMLgcTwlVqb9JHIgeSlwTIViMjxScjnx8HUOeZ0wZJ/iwNI5kBSIpAthJ+c9ksLYCZiEUEwDYmItWig/ORQf5UCK2PcsrT50KEAAKXTsA82CFCAFSIEIr4Cfr49hviNyHkX4S4MEIAVIAVKAFCAFwq0CrkLaoRPJu2W/cLtuWhgpQAqQAl9bARngOOY+QorEQQ/P6yMcOuKRha5jYesQHnG4gmHq+KP4XR/WTgAazBWEfWvh3tCvYwCPpNB1RgBJOHsQJiFsUgGS0heDLooDSdVWyvHE5sDyMTk4kKTQdSIcn4BHAiTxUH3coeQUws4AIH1UYBhCIvbPIReSDMd0a1HyOencVIqzSgNjX/vKofFIAVKAABJdA6QAKUAKkAIhqsDDM4dhu6+P4Rw2794HhYr+FKLzo8FJAVKAFCAFSAFSgBQITgUIIgWnutQ3KUAKkAIc3shQRQ1jJ7mPODjiuX10kIWFbxN5jzRYhDmDBEDS8iBxyMJD1/mreYIQ3uAsEB2J/EToJhIQCF1F+DN35Si5ghSghPCFO4+UEHZKHeE8wnYIjmTXjm7PFTimgjEZIIlcTWq+I33YOuGwUnM6KVow0CZyIDkAJJ7DyV8JvacBpA8CJrFHLdfTZxb+jmshXFQEkOiuJQVClwIEkELXftBsSAFSgBSIUAq4CllXqGgx2LR7f4TSghZLCpACpAApQAqQAhFXgbHDhsDY4UOcBMC8SD4z/SKuMLRyUoAUIAWCQAFX7iOOdbgzRziQjNxH3IEjQSTFkSPyBXFnkodSR4FQLBQezz0kxhFgBB/VkG8qHNLyHLlyIGlt/OGzcB4pDh0BkBzlEqBHl9dJyYXkZRS+ToSxY49aXiQB0WQHEmNHiutJXg9zIOlC1wF8kH6XARNrp+SEEiH9RNg6AdsQkClDBcHVQF2QAqRAQBUggBRQxag+KUAKkAKkQJAoYJbvCMPWUSEFSAFSgBQgBUgBUiAiKXD00AGoUqaE05IRImFIu+S5ikQkOWitpAApQAoEmQKOuY+MHEiOAEnk+1HBkQKRuCuHu4/Un5XXEMhw95HIo6SQD2Ulcr4izX2Ejh3NeWSUAwnrcmcPunS4Y0fuizmQpFBvQjgBjzRAxt1UuFYOj/g/FRQ5wCMZkImQfKYASeRwEiHsFGjE3EdSXiSR64mH41P+qaH4FJcWA1P4Pw/msMKiVzPILg/qiBQgBSwUIIBElwgpQAqQAqTAV1eA4NFXl5wGJAVIAVKAFCAFSIEwokCVMsXh6KGDTrMtP9OPIFIY2UOaJilACoQuBVRgJOUEkp/DnwX0QQAk5z4SeY/UMHUs3Bt3GzkCJAztpuU+QlDDkYcAHyJEmw4eqbmP/Bkg4qBFC/Gm5j5ioMUfvijQBYERdx0hYNGgi6w8A0jCXeWQ20kPxjz4WkQoO2WNKkDyFOvyB09QwtcpSZ0cQ/I5AjBcjxq+ToS3Q9CkwCZd+DrFiSRyRPFVEUAKXXcTzSYiKkAAKSLuOq2ZFCAFSIEQVIDgUQiKT0OTAqQAKUAKkAKkQJhQwBVEQieSd8t+YWINNElSgBQgBUKLAq4AkurQkfMCSRBI79KR3DoG8AiBDANPnh7M4cPBjZbzSOQpYmHagAMU4SxiId+EewfzB4mwdhJkEXmS1DxBSui4L/48txIDVZJFR3Mf4Xx4PiYBxjDHk6kDSQJIPHyfBsawDyzYPw4rnE9iLZ/l/EcO8AjBmFgbz+uk5T9irioRjk95FMshB1JouZNoHhFVAQJIEXXnad2kAClACoSAAq7g0aZd+6BQ0Z9CYEY0JClACpACpAApQAqQAqFTAcyJZJQXiSBS6NwvmhUpQAqEXgUc3Ubsd3TnIDgSsAfhj/qPAxOnvEfCfaQ4dbS8R7yuJwthx+EKy62kuI8QgOA/kbdIDknHHDsqQOKABV07skOHwyZ/KWydh+I+4iHtGDxykJ/nduIwi8MjdA9pa9ScVUqeIxG+TnUh8ecRHuGj6qxS1oWLE+sSYfVktxRbh/jnr6yL/c6hkairhrBTgZjSr9BOWhyFsAu99xjNLHwrQAApfO8vrY4UIAVIgVCjgJ+vDzw6c1g3n0JFiwHmOyJ4FGq2iSZCCpACpAApQAqQAqFIAYJIoWgzaCqkACkQZhUwAkhyfiARws4QIIncR8J15MnzH6nwSOQ/UuATwhoOb7hcwnmE8EODJfoQdRowsuc+8vf3UN06PE+Qvgh4Jec+Eg4kBEc6OOapheNjIescciJxeCTnddLGEqHmECAhEFIdVUqIOjnvkQBjIjyfHMZPzemkQCQGpggghdn7jSYe/hQggBT+9pRWRAqQAqRAqFLg4ZnDsN3Xx2lOCI827tofquZKkyEFSAFSgBQgBUgBUiC0KXD00AGoWqaE07TIiRTadormQwqQAqFRAQGPcG4C7MiPAvhoOZCUkG0KGBIuJA5XFLeO4szB5zTopOVRksfUIIsASAo8UlxGHB5pQEn8zmGMhwKduGtHhK9jeY9YDiQJHikUyRGMCQcSW58Eu/i6lNxHwn3EwBjmdhLuI+6s4mvkuaHE2hjgUcLO4bwwHB1zFamh+LjbSHMhcUeS5jxyCF8n1ieF4hMQSRAyciCFxjuM5hQRFCCAFBF2mdZICpACpEAIKeAqZF3PAQOZ84gKKUAKkAKkAClACpACpIC1AkcPHYRxw4cAPsolWa4i4DPTz7oDqkEKkAKkQARVQHUfKetH9IKh3YQ7h4V5Y/mKEJL4q7CEh2/jQAUfhetIuHTQgYTPyQCJ9SlBFhySQR/lkeX8kSAKgiPVfSTlQBJuHjm8mwBIHKp48PBxwn2kkhVlbUrYOhGiT4TWQwgUCdeorkkLX8fWKEEysW6xPuFgEmH5eP4jHkoP18fhEYdIHBpp4fgYOFJC8+F62bqUUHYqGFO18gd0WKn5j1BE5RcCSBH0JqZlh7gCBJBCfAtoAqQAKUAKhE8FCB6Fz32lVZECpAApQAqQAqRAyCmATiSCSCGnP41MCpACYU8BJ4AkhZjzBAUeqQCJ5wpCOMTCvIlcRyJ8nc6xw0O/yc4lAaWESsKlw3MfKWHeBECS4ZHk3BEQhkEWJewdQhodQFJCvElshQ3J4Bj+T1mPeFQhl+xAUgAYQiNHQCaDM13uI6Ydhzuy+0jLaeTPQRGDRZr7SMAjAZc4GNMcSDJkE32rAIngUdi76WjG4U4BAkjhbktpQaQAKUAKhLwCBI9Cfg9oBqQAKUAKkAKkACkQPhVwBZEwpF3yXEXC56JpVaQAKUAKuKGALnyd8os+P5AGkDQQ5M9CuwmApMEVKYSdlAMJnTmirZz7iMEdxZ2DsISFeVPgEf6uhnNTgZIU3g3dOVLOJC10HTfj4O/O8Ig/JxxQwlWly32khuXj8EsAMgaRZPeRtD4v8Ff75Hmd9ABJzWWkOIyEq0o4kFTnkey8UpxYju4jGR7J4ev4cvH/5R1144KgJqQAKeCWAgSQ3JKNGpECpAApQAq4UoDgEV0bpAApQAqQAqQAKUAKBK8CY4cPgXHDhzoNUn6mH0Gk4JWeeicFSIEwooAjahC5gWTIwsLXKdDFMZeRGsKO5Qri4d3knEHCpSTgEfbDAQsvDHowF5GWv4gDJH2uIAGVNOeRBwNNcjsOjQS44XmP5HBuqstKOI+UNWmh+Tgg0qAYB0iq+4jlPdKvD8PdqeHrWNg/sS49QGJzVXIgCSgmh7ATriORH4mHsFPcR1+U8H4KFBMASeiHAI7/LFZLACmM3H40zXCmAAGkcLahtBxSgBQgBUJSAVfwaOOufVCoaLGQnBqNTQqQAqQAKUAKkAKkQLhSgCBSuNpOWgwpQAoEsQL2ABLPfeQpwRIBTVh4OimEnZoLSYS3U8AStmWuHxEaTwEeapg3kfOHQRYOT1RoJIeuY3mBtDpq2DoZriiuJl0uIH9pbIPQdcIhJdbDwZEzQJKf57CJAyQB2MT2yOHrVPeRsiYeuk7kO1JcVko+JAaQ2D8PLf+RyHukhOSj8HVBfBNQd6RAEClAACmIhKRuSAFSgBSI6Aq4gkcbCB5F9EuD1k8KkAKkAClACpACwaTAOBdOJAxn592yXzCNSt2SAqQAKRD6FQgYQFLC0AEHJ6pbRwnzxsK9yT9LEEm4fIRDB8cVDiF00AjIouZA0uU7ksLWCcCE4esw9J2SAwkfncCKTHMU5xOOqwtfhwCMrYeDMG3+EjxSAJmWB8lDrevlqbmzECKpOYkE9MEQew6OKoRHLHSdP3dRiVxIzF2lwjFJE0eAJIEkXKK/YkHCzE5USAFSIOQUIIAUctrTyKQAKUAKhBsF/Hx94NGZw7r1FCxaDNB5RIUUIAVIAVKAFCAFSAFSIPgUIIgUfNpSz6QAKRB2FQgMQGKh3pzAiwZh1NeF+0iCOAx8SPmPuJNICdmmwCMe8k3OiSScR0pdEdpNAUlyyDotHxAO4sHQCnM/MbcQuqH8ncLyCUeRGrZOOKtUgKTkRFLXzd1HvE/+iCxHzEO4o9g6EA4hOFJ+5tDIQ83xhEBJDc+nQKQvSn4nlttJ0koLWcevOw6QeMg8KqQAKRByChBACjntaWRSgBQgBcKFAgSPwsU20iJIAVKAFCAFSAFSIAwrQBApDG8eTZ0UIAWCRYGAAiQW6k1x8WCuIx1EUhw8GjhSnD0IWDwUiIOrkAYVziHuQNJy/gh4JMMXXsdDrcfAigRXVEeTUEoBK8L1ZOQ80kLXaa4iBEmRFSeVmvPIwWXFQ/hpAEkAKgGQZHjEwvGpIeu44whzPH384qEDSgiQtHV7KO4qf/aI/QqIpANlEjUigBQstwh1SgrYVoAAkm2pqCIpQAqQAqSAowIEj+iaIAVIAVKAFCAFSAFSIHQocPTQQahWpoTTZCicXejYH5oFKUAKfF0FAgOQ9HmQuDvHGB5pYeM4RuIFgYeAIjqAJOdDUqCKDJQEOMLnVLeP4tAR/cp2HJF3iYXRU3IwibkLCKSFr9NC16kQyQkecXDEcx/5g4cCx3BpAojhI8/lhCHsMFyd5qTiIez46+xRCV33UXVgISRTwvMxcOSvOpuwX3WNjmv+upcOjUYKkAIOChBAokuCFCAFSAFSwC0FjOBRzwEDoeeAQW71R41IAVKAFCAFSAFSgBQgBQKnAEGkwOlHrUkBUiB8KSBDJAFbcIUqeBF5gyT3kXDuOEIkBpCUnEKijuz8ke1HDCApEEi4jzAHEncZcfiCTh3MISR+F2AFwZOa90gBKbIzRwAksQYRZk5AJEeAhK4jdFSJHEh6BxJ3JHHIJMMjDqTkIuYlHEg4fy0MH7qORBg7/sgBkgKblDB3fI0e8Fms0QEiqXmWyH0Uvm5EWk2YV4AAUpjfQloAKUAKkAJfV4GHZw7Ddl8fp0F79id49HV3gkYjBUgBUoAUCFMKBCb/szhIcdUHxXYJU5dCcE8WIdK4EUPg2KGDuqHIiRTcylP/pAApENoUcARIDB6Jf4pjh4EXBSSJn1UI46mFc2PPuQBIbBwRT84hpw8DR0rOHwGLNBcPD+Omc+VI7iM575CjtjimLnSdGn5PC68XyVOEr/OAyB7+DCJF9vQAFspOCcvHwZIzPJK1E0BM5C7S5T5Sw9ZpziPVlaS85gTKhEtLrNVhzfJa6SNOaLuraD4RUQECSBFx12nNpAApQAq4qYAreNSD4JGbilIzUoAUIAVIgXCpgHLqEhhmFFhdRCLqwPZD7cOuAtXKliCIFHa3j2ZOCpACQaSAeC8WfMcRIAkQwyGSP4MyGP5NPHKY5K/mBeLh3TgvEgCHha/DjhQQgj/IId9Ul5HivJGBETqU1JxHSj4gEf4OJTACKCIvkToPBrb82bxw7giImGMKYZHyuwaQuNuIASQ1t5MEkJSl4PrY2KqTSgs9x9xHaqg6LYydAEfcgcTryA4r1WWl9GmV+8jV+oPo0qBuSAFSwKYCBJBsCkXVSAFSgBSI6AoQPIroVwCtnxQgBUgBUsAdBVxCJKMXzL5m61jfpC59W9ednQqfbQgihc99pVWRAqSAfQWMABK21kEY2YHEIBIHKuwRBFTSwJJwLIk+HN062D8DSAoQUoGR8jx3HSnuI+k5o9B1jisVY7l0TqnOIgGSFFjk4c/C1XFwpIS0U3IgqcBMCu/HAJIAPcIlBSIsnR4giZxHDCApOZF4LiQtTJ/qtDIJ0Sd/+YU+y9i/xqkmKRDcChBACm6FqX9SgBQgBcKBAgSPwsEm0hJIAVKAFCAFQkwBHfuxY0uyClnnaiUOCahDbME0cKhSgCBSqNoOmgwpQAp8ZQVshbGTHEW6cHbMfaSFuNN+9lDzKAmIJJYlIIhw1zB3kXAeKc4k1XHkAI9YGynvkSt4pLqmFBcUhtYTeZlEODqR84i5jRgo4gAJXxfh65hLSaxRAWaqXgYASeRuQmeRFqaOO5A4MJKeR+j0BfM+aS4koYUAa3KIPuF2UnX8ytcJDUcKkAKuFSCARFcHKUAKkAKkgKkCBI/oAiEFSAFSgBQgBdxUQAkD42Zrt5s5HsK43RE1DDcKEEQKN1tJCyEFSAE3FHDpQhLh6ACBEHca6eCMADMOOZLQncPr8Z6NHUj+DAZxaOLBIdIXJVydlCdJBkxG8AifU+cv5XBiDiQBkJSwezxsHYdCInQd/5k7j9S8R2roOv6a6qhi69JWI8CXcA8xR5EKi/w5NJJgkuxAQpjE4JECkdR1SoAMn8Mi1i22ltxHblzk1IQUCEYFCCAFo7jUNSlACpACYV0BgkdhfQdp/qQAKUAKkAKhQQEn05EdF5I7E1dzL7jTmNqEdwWMIFKyXEXAZ6ZfeF86rY8UIAUiuAK2XEhS7h/ZhaTPkaQBJn34Oo5dBPjgQMRfDWHHQBJCJCnfkQaXtFB3wr2kPip0Ss3b5BB6z1PJdcTzNPGwe5rzCCCymv+IgyUVIClOJE/A3E4KiFJcWAJXqfNDCAQIgnhIOg0YybmPPHSvMaeSkv9IDtcngJQMylTNyEUdwe9SWn5oVoAAUmjeHZobKUAKkAIhqIAZPOoxYFAIzqTW5S4AACAASURBVIyGJgVIAVKAFCAFgleBIOM7YdyBRN8ADt7rLCR6r162BBw7dFA3NEGkkNgJGpMUIAW+pgJ2AJIMhGQnEpqMdDmPFDeSCnVY59oIDI5IAEn8roW0424kBEyOQAV7EmHdVH0E2FJGwbmwOUmh59Bt5KXAJBamTnUi8XB1PHSdBpAQNuHv2JeXh7+aD0q4jxj8Yu4pDw6PGBDyV/MbIUhC95FwHH38ogEk1XnkGLrO1XqVheqg2de8OGgsUoAUsFSAAJKlRFSBFCAFSIGIpwDBo4i357RiUoAUIAVIAWsFAgqWApL7yE7ftoCOm9/gtdW3tURUIwwoQBApDGwSTZEUIAWCVAHH91gRgo6hHwZoEKJwfCJAkoBIAtaI1wTAEb9jAxW8CBhiAJCEowdHQlcOIhr+qIdGAqQIAZQoeTxkngSvmHOIQSNn55EIWcfyHynh6vTh63gbFgJP1YCPiPMSEEvOX4SOIpbjSHEi6QESf427lLScR9hehL8T6/2CK/ZHxSXHlvQhhD6PBOmlT52RAkGiAAGkIJGROiEFSAFSIPwoQPAo/OwlrYQUIAVIAVIg6BWwA3rEgZTZ6Hb7MevD7JDF8QDK3X6CXkHqMTQoQBApNOwCzYEUIAW+lgJGAIm9V6vAiGcakgGSCpIkwCK7lGSAxNfBR2HeHRFSVgAiBZZwYOShhLbjLh/ZcWQGjxxD6akOJE8PJeeRluuIAyT+vAyO0Ikk3EcIkESfsj7cGcUhFwdIsvMIARL/nYMk7RF/RpeSDJ1E/id8TjiuOKASWnHlyH30te4EGocUcE8BAkju6UatSAFSgBQIlwoQPAqX20qLIgVIAVKAFAhiBazgj/i2sNGwVm3dmapLkGQjJxJ909cdxcNHG4JI4WMfaRWkAClgrQD3u+jfgWVnD3MgKU84QSQzgKR0KYMfxkZcACQNGCFEUgCSMn2jL34Ip5QMs5hrSAlfhzAIf2agSA1bx6GRyH/EQteJsHZSqDsGkBQHklBQzE+E1uOuIhkYSXmPFIDEnUkaZBIACfsQDiQ1fJ/izOKeLz08YiDJeiupBilACoSAAgSQQkB0GpIUIAVIgdCoAMGj0LgrNCdSgBQgBUiB0KaAFQBySIXApm/Wxqo/x/Wbuo5cVA5Qm9AmOM0nWBUYP3wIjB8xVDcG5UQKVsmpc1KAFPjqCvAcP07vxlJuIe4L4k+oAElpIv+ug05ynkMRPlYAJWwrnnNwIbGnHZ4zIie60HWSW0iEnUMAxMLXiRB1AiTh754eWt4jCSyxXEnYDvMf6dav5W3i8MhDcx85hq5jTiP+j+VAUgASy5OkuJaEe4k7kHgYO9ltpcIjWaevfl3QgKQAKWBXAQJIdpWieqQAKUAKhGMFCB6F482lpZECpAApQAoEuQKuoI+R88iobkChkdkCjOCQ4XMGT9I3fYP80giTHRpBJO+WfcG7Zb8wuR6aNClACpACrhRwev91gCjidb07iTt1sAgnkPhZfsSf5fdVOSybY74fV+4beX6m7iPgEEhApEge/kqoOiXnkQKQePg6f0BwhE4kfJQdTPL8RV4mNW8ReLCQdDw0nZb7SA+OBEDiLiTVfSRyH0kh+oQLieAR3Z+kQNhTgABS2NszmjEpQAqQAkGqgCt41L3/QOgxYFCQjkWdkQKkAClACpACoU0Bd2COSygkvWAXHBk5lkw1chGWzhEG6X4X34J26NgdgOROm9C25zQfZwUQIk1wcCIRRKIrhRQgBcKjAq4gkhMUYhW5ewndSTJEUutKkfGUyHWKZFKINpbzhz/tCE/076n8N/G5gI2p/C6gjyfI4es4QMLwdSxMnXAiMXjEgRGGrovs4Q9eSj4kfJT7EuPhyMwthPmPRO4jkPIbyWHsdM4jDSAx8ATOEEnAM5HrSYVpLj6bhMdrjtZECoR1BQgghfUdpPmTAqQAKRAIBQgeBUI8akoKkAKkACkQ7hSwA5MMwZDDk451XP5uZ0BXKtuEQurhlM36RsMRNAp3l7rhgmqULQHHDh3UvUYQKWLsPa2SFIhoCji9L7v4AoiHhwR11CB4HOzIRf4yiNqCfeGD/xYQ140GkLRweir0wfBz6D5SciAhJMKfNXgkch8pTiQpN5JwK4nQdfgoCs6PO480AIS/f1TzHGm5j9CRxJ5XXhOh6+S2rkLXCS10OaMi2sVH6yUFwqACBJDC4KbRlEkBUoAUCAoFCB4FhYrUBylACpACpEB4U8CK6ZgdOqEWuvAzjgdMBp1bjYddfPnyBa5evgxLF86Dk8eOwbt3/8J3qVJDparVoFqtOhAtWnQtvo5BEmoZIpk6lRzmS+AovF3d1ushiGStEdUgBUiB8KGAvfdzPUASOZJk8qLBI32PunB2gpw4hrmTpBStXQEkBEAIfQQ80txHHsyFhBAJHUfcjaTlQGIOJSlfknA1CUeVcAapziN/HrZOA0j+DvmOtJB2ImQdhq9j7cFD52Sych9JsoSPi4pWQQqEUwUIIIXTjaVlkQKkAClgpgDBI7o+jBT49PEjvP/wHj59/AT4s4enB8SKHQeiRIkS4oJ9+vQJnj55DJ8/fYIYMWNBnLhxIVKkSF9tXl8+f4aPn7guHz9+hE+fPoKnhyfEjhsXIkeOHOTz8Pf3h48fPsCHDx/YeJ8/f2brjRsvHngYJVlxcwao59MnT+DF82fw5s1r8P/iD9GiR4eEiRJBipTfgKcXfscxdJe3b9/Ay+cvWFiROPHiQcyYscDTEwN8fL2Ce/Th/Xt2XeD94+HpCXHixIFIgbw28LrHPrF4eHhC5MiRwNMz5PYE13n9ymW4c/MmfPnyGaJGiw4xY8WEuPHiQ8LEiSFxkqRBen0a7SDeG6gLXrt4iIP3Ieoc1HtuBnVcHTjJz3/8+AE+vuf3L87Xy8tT93fLVf+Oz+N6r1+9ApPGjYFfV65gfTmWFClTQvM2vlClRk1Iky6dGibH8VDGFUQyg0QEkL7e35HQNBJBpNC0GzQXUoAUCC4FnN6LlXxI2njauyAzIlm4jXk753d4o/dS7kxyrivgDv/spzmQjOARA0hKXiM9PBIgiYMl7lLyUMGTPIb4rID5iVSAJPIeMaeRlANJyYUkciKJx8+sLXcuffH3YI88JB5fpRy6jo3nIAh91giuK5z6JQWCTgECSEGnJfVECpACpECYUcDP1wcenTmsmy/LedSfch6FmU0M5ETfv38PN69fg6uXLvID4ds34cXz5/D29Wv2zfb/3r1j8CBDph9g7LTZ7ODTqPz333+w228L/O/M75A85TeQPWcuyObtzb8NH0QF5zO0by/Yu8MPcN6JkiSB9Bl/gFLlfaBcxSoQK3bsIBoJ4L//3sGDe/fg3t07yr+7cP+vu/D336/gv3f/wrt/38G7d+/g/X//gaeXJxQsUgy69O4HiZMmC9Qc/n71Cq5cugDXLl+G61cvw4N7fwE+9+/bt2w/ECRFixYNihQvyXKTBVbf58+ewW6/rXDk4D64c+smvHzxAv59+4YBpKjRokH8hAkhXYaM0KRlW8iVL79bh/MvXzyHlUsWMTCVOm06yOGdG1KnSx+kwA3BV6dWzeDP/51lgOWbb7+DHLnzQLmKlSF/oSJBOpbYYNz/G1evwLXLl+Dalctw984tph+/d/DaeAdekSLBD1mzwahJ0yF2nDi2rw3c57O/nYJTx4/AjWvX4PnTJ4D3GPsPfS9PiBEjJqRKkxby/lgQChcrDnHixrPdd2ArIsjYumEty5Fy+xYCpC8QNWo0iBEzJsSNGxcSJEwE336fCoqVKg3FS5djEDKoypvXr+H3Uyfgt+PH+N+qZ8/YPYEHKwjUEBqmz5SJ7XnBosXYvAJcbDqDnNxFHsDuU4Q8V5Vr4q/bt+HlS7wm3rD79/37/yBSpMiQLUdOGDNpiu5vlpX76PLFi9CtQzs4deI4A8muCoLsTFmyQvM2baF2/YbsPhbxcpy+Aa2cFhk+rwzg8jCHTnkCfGmF1QYMIh2mcHZhdf9o3qQAKWBPAcP3YRUkSW96/hpdMmwjqIiLL3rZffvUASQl3xE+J5xH4lGErhPuIuY4UnMgoeOI/y5cSrrwdcoC8EF1Hykh7D4jCBJh6/ALbUqouo8IjwwAEodG3K3EcyDx33m//ux3MYby8UOL52fgmLa3a1SLFCAFvrYCBJC+tuI0HilACpACIawAwaMQ3oAQGh4Pf1+9fAl7d/rB9s0b4ejB/QxQ2CmlfSrC0rWbDKvu3LoZ2jdvBG/fvFFfx4PM6nXrQ6v2nSFztuyBdiQsnDUdBvfpwb7J71jw4Lhdl+7QtE07SJgosZ3lqHVQEzzYPXJgPxzetwdOHD0Mly/8yQ6m7RZ0Aw0cORbadu5mtwmrh2PfunEdtm1cD6jhubO/G67PsVM8FB4+YQo0bNYyQOOJMR8/egizJ0+ABbNmqM4Ws44Qzo2YMAVqN2wSoPEQLrRrUh82r/tV1w4BQ70mzaB52w7MTRXY0qBqBdi3a4dhNxkzZ4GeAwaDT5VqgboGca+ePX0Ce7ZvY/fOiSOH4fXrf2xNvVaDRjB13mLLus+fPoXF82bBrMkTdPeSWcN48ROAb9ce0Kp9J+YaC+7y9PEjKOKdxdbfDYRK1evUgzadukHa9Bnc1h/h7ewpE2H54gXw7t9/bS0RAXOfwcOhVv2GECVKVFttWKUAACS8JvBe2rVtC2zfsglOHjtqe99atGkH46dO18/L6RvP/OW/7t6F4j/mg2dPn9peh5eXFzRs2hyGjhkHsWLF1udcUHqxk4eBAJJtycN1RYJI4Xp7aXGkACmgKODyyxxy/iMESC4+L/A3W/HOKb2pO76ZOgwktVD3Qg5jJ8ARPuocSIrriDuQ/HnYOgUYRTIMXSe3FyNouZn8/T0Y6EF4xELXGQIkHsaOQSQFJH1W3EY8dB0HRyL3EX5W0ruPlGxQQkeCR3T/kQJhSgECSGFqu2iypAApQAoETgFX8Kg7OY8CJ2wobI2uD/wWPLqMzp4+BScOH4KL588xh01AC0KSfb/9D/BAXi4ICXr4toZVSxcZdokHmeiUqFW/MRQuXoK5EwJa0ImDIAKdB2YleYqUUL1eA6hYrSb8kDWr4cExrv32jRvMNfL7yeNw6tgRuHDuf7bAjdnYKb75Bvae+p8pEEEAgWG/rl25BKeOHYWTRw/Dndu3AEPjBbRUqFoDJsya59IV5tgfArErFy/AlvW/wpplS+HJo4cBGhIP4YeMmwj1mzaHyJHthTPEa615nepw9/Ytw7Gix4gBFavVgErVa0G+goVtr0XubM8OP2hcvZLlWrJkzwENmrWEUuUrwDfffW9Z//U//8Dd2zfhxrWrcObUKThx5CDTD91vAS3oytmy/whzXjkWvB4vnj8Pm35dBetXrYDnz+xDAtEX3puZs+WAjj37QPnKVYPFcYVjYejGVvVrw85tmwMkATrlipctB937DWQw2U5BGI1A9dflv8C2jesA9yOgBf/2oBsJdSlUrLhTuEvd+Y2JBUi89M/fr+DOrVvMefb7qZNw/PBB5jYKCGwWa/guVSrYvHMvfJ86lRGzYtXw0OXShQvQumkj+PPcuYAunwG70uV9YMS4CZAmXXo1VIwOHCm9ukpibflNaSU8TYAnRw3CnAIIkfCal4t3y77g3bJfmFsLTZgUIAVIAVcKGH8cMEA8Rl/6UN8T/cFDenfXEA2Oau45FsYlGSBhQGbmtpYcSMxJ5MnD0fHwdf5K/iORB0kLW6flPtIAkqcyEH7WYJ85BPhRHEgCIH1EmCSA0Rd/YA4k9XfNcYQQicMn7jTiDiTn0HXsGTakh4ra6GokBUiBsKMAAaSws1c0U1KAFCAFAqUAwaNAyRdmGt++cZ1/I/7oEbh5/Srcv3uHhdUKbOnW72foMWCwrhvMQVIiX04WysusoGsGD49btu8E1WrXC9BU/DZtgA7NG7GQenbK96nTQKUataB9t54sL4tcTh0/CoN7dVegkX2XkZ1xB4wYw9wgckHH1OkTx2HXts1w/o8zcPvmTXj88IFpGCo7YyVPmRKWb9wGmbJks6z+6OEDmDttMuzcsok5ntwt6ESaMm8RlK9czVYXCKsQLlod/sdPkADy/lgIuvYdADly5bHVN1bCsGCdWzWDrevX2mqDIc2y5MgB9Zu2hNoNGxvmz8Jwjju2bILfThyDW9evwf17f7FQhYEpmD/s55FjoYVvR103GPJu+oQxsGXdryxUYmAL6lirQWN2jwZlSEcxL7x3qpcuzvIeuVMyZMoM2w4dh5ixYpk2x3CK08ePYaDq2ZMn7gyla4M5mVp17Mz0jx49hmF/ZjAJQSjeO6dPHodbN26wawJzXQWmxIgRA8ZNmQYNmjR16kbMBUNMdmjTCnb6bQvU34v8BQvChGmzGFQXoMgMIpmFtJNPeyzhUmAEorahUoEUMZxzrxFECpVbRZMiBUiBIFTAKsxsEA7FuhI5j9jPDuHrROg6HooOwZHyTwlbh84jfE6EsRO/i/rYnoMoFrhO5w4SziEGj5jDSIZHAAwmqa4j7kBSQ9axnzlEEqHrvjj0j+sRJi0NW31tdYN6t6g/UiBiKUAAKWLtN62WFCAFIqgCZ+ePhLPzR+lWjzmPyHkU/i6ICkULwNnTvwX5woqVLA1zl6/R5XP599+3kDFp/AAdcE5bsBRq1Gtge36tG9RheVcCWjAPzuZ9R3SODAxB1rlVU5avJqgL5gw6d/shoPNBFHTfVC9TnOUzCuoybcESqFGvoctu0dm0fvVK6NPZl+VnCYqS78dCMHPpCkiR8hvT7vAbjXOnToKh/XoxJ4Wdki2nN8xZtprl97FT0KHSpmFdlr8poKV9t17Qd+gIp7xOpQvkhgvn/ghod5b1q9epD+NmzAF0XYlSvfRPLGRiUBYPT09o2LwVDBkzIchD2vXs0BaWL5wXqOlu2H0Q8hcqbNpHmR/zsHxWQVmiRI0KvQcOhdaduoCXVySXXbNjDIezjOJ5crCwlkFdMIzdyPETIFpU4xB7wwb9DONHjQySYctXqgzT5y0ADHnoCiI5Pi8G1t295DgKkv0Iq50cO3QQapYr4TR9gkhhdUdp3qQAKRBQBYILdyDKUftm7iYPBnoETBI/yyHsEBSpEEkJZ8fdSNyVxELaKS4lR4CELmX8QCDCy4mQc/jIwZAGiz594T+L/EcitJ0OHqmh6zhEws/++rxHygollxYb3OiDV0A3heqTAqTAV1OAANJXk5oGIgVIAVIgZBQgeBQyuofEqBhSLnPKRPDP338H+fDpM/0Ac5et1oWxwzxKtcqXCtBY6DaZu3w1JE2W3LLdwwf3oUj2HwBBlTuF5Sbq0l1tivlKOrduBn+/fOlOd5Ztth44Brny5VfrXbl0EcoVyhtoF4vRwHUaNYVJcxYYzunp48fQr2tH5nwyyhtluRAXFbwiRYI+g4cBAhizgqHehvbpAYvmzLQ9FP7HbP9ho8C3W0/LNvgfpkvmzoKBPbvCp0+fLOs7VvguVWqY88sqQMgoCgK3TCkSwpvXrwPcn1WDnHnysntHDp+XPVXyIHHYOI6NuZDQLYh7xA4IgqDcvHYVWjWoA5f+DHgoNXn42UtXQuWatU1nlDllYnj1MugBL7qyRk+ZCdXq1HOpi6Ncnz9/hozJEtjObRQQqQsVKQpLVq6GxEmSODXbsnEDNKlXJ0Bg3mxszEk3ZtJUaNKqNasmwyIVEElwyMyFZJMHB0QKqhuGFCCIFIY2i6ZKCpACYUgB/s4reApzHiFGUkLlGQEkvQNJCVmnhrTjEInX4aHumPtI6U/OgKSFnNMcRcJ9xJxIKkDyUOESQiR8zTnvkYeL0HVasiPtc4c/J2RUSAFSIMwoQAApzGwVTZQUIAVIgYArYASPfixSDNbt3BfwzqhFqFcAwUGO1CmCZZ5x4saF2b+sgp9KlVH7nzJmBIwZMjBA4yVOmgxmLVkOBYv+ZNlu9OABMHWs3jln2UiqULVWXZi5ZLn6DIbD69qmBbz+J+gBGw4yYuJUaNa2vTreob27oW6lcgGZsu26qdKmg2PnrxjWnzx6BIwbNhj8/fH7f0FbEPxtPXgMUn77ncuOMWydb9MGsHeHX4AGz52vAGw5cNSyDUKxpjWrwP7dOy3rGlWIFSs2uy4wJ5Iojx48gFzpvnWrP6tGmAdp5ebtkM07F6uKuY/SJYoDCHyDo8SNFw+mL/wFSpbzCXT3COs2rF4JPdu3YWEDA1OmLVwKNeq6dh8iKM6QJF6w6ZIgUSJYsHKdqQtK/jLsg3v3IHd665xZ7miSJGlS2LH/EKRNl07X/Orly9Cobi24fPGiO926bIN5l46fPQ/RYsRwCCGjpfw2ciHJgAk7t+cnDNKpU2ehTAFXEKn8TD9InqtIKJstTYcUIAVIgbChAEcpCkhioeacAZIIYYePOgeS4jYS7iP1NQUiIYBCiIRjcCil5SByBEgIjzg4UtxIIueR5E5SAZKS90i4jYSTCftk7iZFehG6jj5HhI1rkWZJCrhSgAASXRukAClACoRTBVzBo7UEj8LpjgOcOXUSKv1UMNjWN37mXKjXtIXaf+PqlQIMCTw9PWHyvMWWYeww7Fr+H9LAi2fP3F5PzQaNYMq8xWr7zWtXQ/d2rYIspJvjxJq28YURk6apT6NLpl+XDm7P36rhlccvIVbsOLpqCCWyfpME/n4VPC4rHAzBxNL1W1xO7/mzp1CzbAnAnEIBKZEiRYKbL94COp3MysP796HAD2nh06ePAelerYswdOaSFVC8jAb3MEE8zjm4yuK1m6C0T0XWPYY2/DGzHhwE9bjxEiSAA2f+BMwBFJiCGndq3gQ2rV0dmG5Y2+mLljEHkKuCudR+ypU10OOYdYAOweUb/QAhm1GRvwx7eN8eqF2hbLDNZ/u+g1CwsBbSD8Ho0J/7w/TJk4IFoq1YtxHKVqzE1mMYys7AhaRzI9mgRzaqBJue1PHXU+C4i3B2BJG+3h7QSKQAKRC+FNC8ODycHeYpcnQg8fxF/gwGeSn5jjSQ5MFcR+x39ppST817pAAkBSJpgMdDdRPxEHY89xHPg6Q8IkQCDSh9USCTHPpODlnH8iBJ2yO7l+lzQvi6bmk1EUsBAkgRa79ptaQAKRBBFCB4FEE22mGZG9esgvZN7ecXCohKGA5r5OTp0LhVW9YMQYV36pTw7GnAE91j/pn23XubhtjCtXRt3Qw+fPgQkGnq6vYZPBw69uqrPvfrsqXQq0ObQPVpNhkMKzdRCis3uFc3mDd9itvzN2uIIO7cnYcQP2EiXbXgBiE4WOTIUWC1326XTo77f92F4rmzuRX6a//v5yHDD5lNNUMoh3DO3YKh5Gb/shK882rhBlcsms9cNsFR8N7B/GE+Vauz7k8ePQLVSxcLjqHUPvH66NCjN3TrP0iXByygg6Izq0Se7EECJGdZhLBDxxpC6eAsMWPFgsFjJ0K9xs2ccmDhuLIDaeGs6dC/W+dgmQ5eExu374SfSpRU+//z3DmoV6Ma3L1zO0BjRoocGT59tIapHbv1gCGjxmjfCFZOcdRDJDOAZJL/iA6DArRd4abyhBFDYOKIobr1JMtVBHxmBsx5Gm4EoYWQAqQAKRAIBeRgbsIpJIec4/CI/xM5jViIOodQddrvvJ5ow8LgKfAIpylcQfjIw9Fh/iJHeOQPPOcRh0wCKLHQdUqeIwGLxKOT+0j6kECfFwJxgVBTUiAUKEAAKRRsAk2BFCAFSIGgVMAIHmH/a3fsgx+LBu+hZVCug/oKuALTxo2C0YMGBLyhRYuoUaNB/sJFYMCIMZAlew5W+/HDh5Ar7TdujYV5bvoOHWl4gIsdovuoT6d2sH7VCpaI1d2yZN1mXZiypfNmM0dQYPo0mkuUKFEAc0T1HDhUdZlgPXccWlZrxYPnRImTQLnKVWHkpGng6eWlazJu6CCYPHq4VTeBeh3n0Lh1Wxg6dhLg4bVjOXHkENQoU9ytMdb47YZCP7l2Aj28fw9+ypUN3rz+x63+sVG2nLlgzvLV8H3qNGofw/v3hlmTxrvdp6uGMWLGhELFijNokSpNWlZt06+rwbdJ/SAfy7HDTFmywpxlqyFdxkxujzVx5FCYMHyI2+3lhjiXitVruuxr0ewZMKBbpyAZy6yTwj+VgHkrfjV0IckACf9WLJrjPqh0NYfYsWND8VKlYeykyZA8RUq1Wpf27WDRvLm214+QsHCxYlChchXo3bWLZbtyFSrBivUbWT354EgOMWPoTFJ6dvxT7P5fZsupUoUwogBBpDCyUTRNUoAUCPUKCIAk50FCB5IKfpQwdI4QSTiQhCNJhkviZ7kfpEg4hgx6RD4jDoY0UISQSLiR8PnPCkhCtxFzHzlAJLlPf/ZJw0O1ItFnhlB/CdIESQFLBQggWUpEFUgBUoAUCDsKPDxzGLb7Oue9IHgUdvYwMDPt6dsaVixeEJguIHacOJA5Ww6WryW7d27ImiMnpEmfHjw9vcDL01NNeBoYSICh3oZNmOISIF368zy0qlcTbt24Hqi1nLpyG1J+y/PaoGNq9uQJMGJAn0D1iY2//T4V5MidB3LmzgveefNBlmw5IHrMmODl5aVzVRXOngluXb/m9ngIapKlSAnZcnqzvcA9wb1JnDQpGwsPkOWCYKy2Tyk4dvCA22PabZgjV26Y9csqHYQRbRfOnAY/97A+0DYaCw/2hVPH6PW5UyfBkD497E7TsF7REqVg3sq1ECt2bPX15rWrw86tmwLVb7z48dn+4F5lz5ULsuTIyfRh944E+mZPmQDD+vYK1Fh2GuP1M3b6bKjfrKWd6k51Prx/D9m/TwaY0yooCrqwKlSr4bIr3Ffc3+AueN+s27Uf8hUszB1HUpEBUs1ypeDowf1uTwf1j58gAWTPkRNy5soFOXPlZj9jPiKcg3xN3L55E7wzZwxQ6LpcefLCmo2bIVHixJAsf3cLIQAAIABJREFUbiz477//TOeaKXNmlgdJl5fA0YXkKryd9LwYhA6D3L40wlVDI4jk3bIveLfsF67WSYshBUgBUiA4FVABkvIDcwspjiEBkYwcSAISyXmRtOc8VBeS7D7CdQjYo4Wh82dQSEAiBoy++Du4jgC+gBLyjkEkf5BD14k+Wf/4acNfzuwUnOpR36QAKfA1FCCA9DVUpjFIAVKAFPgKChA8+goih+Ihvnz+DA2rVYSDe3bZmiVCiCzZ8TAzNQsZljZDRkibPgP7Rryjq8Wow5WLF0IP31a2xnKsVKlGLZixeLnuAFWus3zhPOjTyTdAh6mOY2AOmD//eqICnU+fPsG4oQNh+vgxtuaMzpGsObwhSdJkzMGRLmNGSJM+A6RJl4FBNqvy8eMHyJA4rq1weXjQjHvxzXffQZr0GSFDph8gTQY+FkIJfN1OefjgPtSvWBauXr5kpzpEihSZjZkxcxYWzg3XGDduPMCwZft2bYdtG9a5nD/mEZqzbA0ULVnKaSzMM7VqyUJbc3CsNHjMBGjV0Rg+YV6nVvVqBepQH8er1aAxTJ63SB368+fPUK5gXrh4/n+25pzim2+ZZugoSp8pM6TDvUqfEZImT+4SisodByS0YfToMSBV2rSAY8aOE5eFkrt94zrcuXXT1v2Rr2AhWL/7oO1rSJ7n5nVroF0j1zmLRN2MmbPCnZs34L//3pnqZwUHW9StATs2c4eMVcHcX2nSpYdkKVJA9Bgx4eWL53Dj6hV4cO8vWw7DUuUrAOalwhwDchG/ff78CQpkyQD37t6xmgp7/fvUqSFDxkyQJm06QFCTPkMGdl0kTZrM9JpgoWM+f4YOrVvCyl+W2hoLKyGMWr1xEyRLlpy1TxonJmAOJbOSImVKOH/9Nngo4DlALiSDEHYEkGxvV7ivSBAp3G8xLZAUIAWCWQEzgCRgEgtfp4SyE+HpHB1Hcog7LXydlk9JLIN9mQRdRMDBkQBJwo3EHUf6f3I9UV91HSmfE+SwuDgWfVYI5guHuicFvqICBJC+otg0FClACpACwamAn68PPDpzWDcEOY+CU/HQ1ferly+hUbUKcObUScuJIZBo1rY99B8xGqJFi25Z36jCiAF9YebEsW61/bFIMVi1bRdEihTJsD3mh8E8MYEpRUqUhFVbNZiGuZQG9ugCv8yfY6vbshUrw/iZ8yBu/PguQZdZR3jIXyhbRltjxY0Xnx1m585fwK2xxCCnTxyDNg3rwqMH9y3HxTGbtfWFshWrQKasWSFKlKi6Nv++fcMg3rqVy1321X/4aMBwhI6lfKG8cO7sGcs5GFVo7tsRho2fbNj22KED0L5pQ3jy6KFbfYtGvQcPh05SbizM41W5eGEGQawKhuzr3LsfdOjeG6JE1Wtm1Va83qZhHdi6fq2t6gg6fh45Fr5Pk5blMvrv3TsGCBfPmQEbVq8EdAmZFcxX5Xf4BGRWQk/aGhSA9du5VTPYvHa1ZZPZv6wChIZv37w2rTtv5a/gU4XngTIqpfPnsg3xmrXrAG06dYXkKb9hf0cw7OW5s7+zMIT7dm63hGu4d3tO/cGguWPeAZzbk8ePoETenPD82VPL9UeNGhUGDh8JLdv6QtSoUdT6VthXHKpcv3oVqpQrDffv3bMcCyt8+913MG/pMihQsBCbO4LjTKm+s2ybPEUKBpDQ+eQqbJ04UMLO5Drsd8pjYKlxRK5AECki7z6tnRQgBQKrgEuApLiQ8HU5D5IjKFJdRzJgUn7G78oYOpAYQBIgSeRCUh6V3EgyUNLcSlo7dBr5+3u4dDezTxMsmp3Vp6LAKkjtSQFSILgVIIAU3ApT/6QAKUAKfAUFjOBRt/4DWQJ1KhFDgds3b0CL2tXgysULlgvGA9dxM+dCrYZNLOsaVcBQaW0a1Aa/jevdap8uQ0bY/dv/2IG4Y7l66SKUzJPdlovAbHAEG/2Gj1arYHinrq2bwZa1a2zNGfWp17SFrbpGlfAQu3G1irbao9NpwZr1kPJb60Ngsw43/boKerVva3mQj330GzYK2nbtYeqO8Nu4DlrXr+1ySIRPOG+5YKjAdAli2nJeGXVcspwPLFm/xekl7Hf6uFEwdgj+TQvc9xnnOIRSu3zhT2hUxYcdxFsVdJ9NmruI5aByt1QtUQQQ9lkVPOjv1Ls/dB/g/Hf87Zs30LlFY9ixxTrsXov2nWDIuICFhkNN2jasA9evXDad5jfffQ9HL1yDLCkSWealmmsCkPBvSubkCWyFy4sWPTpMmDUfqtSu6zS3v1++hOqlf4IrF/+0kpcBdN+uPZ0BkgfA+bNnoJZPafj71SvLfjCE3JzFS6Fk6TK6ukZHJUZX7sI5c6Bfz26WIeiwc3SHdurWA/oPHqL+/Txy8ABULF3Scp5p0qaF3y9eZfWM4JDd0HZye7NBA3eXWi6HKoRCBWqVLQHHDx/UzYzC2YXCjaIpkQKkQKhTwAgg4SRl9xGDSJgXScmN5OXhz5zUwo2khrgDD/DE12T45PChRHxhhLuQnB1ILJydApFU55EATkp9/rmBh6oTnyGcv2xCACnUXWw0IVLATQUIILkpHDUjBUgBUiC0KHB2/kg4O3+UbjoEj0LL7ny9efxx+jdo16gu/HXntuWg+O37jfsOs1wt7hQ8VG1VtwagI8Sdgu6Xs7cfQJQo2rf1+ammP3Rr0wLWLFviTre6NjOWLIcqtbQDZnQotKhTHQ7v22PZNzq08FAcw/u5WxbMmAqDena11Rxz/oyfNQ/ixI1nq75RJTyAnz15PIz6uZ+l+wLb7zpxxtKVMnXMSBg75GeXc0qdLj0cPqcHDAgyC2fN4PY60mf6AfafcT78x/BoeDh59rdTbvctGu4+eRZ+yJZd7efI/n3g27gevHj+zLLvxEmTweptuyBD5iyWdY0qvHn9GmqULgYXzlmHy0NQgiCzWp36hmNdv3oZKhTODwiTzAq6dI5duAaRHe83F43wWlq3Yhn06dSOOZ5cFbxP2nTpzmBk1pSJ4Z+/zWHL3BVrwKeqcQ6kVy9eQO5038J7izw+OBcMWzd98XIoULio4dT+/OMsVCtZFN69+9dUlyIlSsGyjdsgsuSEFOcre3Zsg7aN61tqiwOkTpsW1m7eBmnTp2fjmX3HVoYqeMiC+vbq2hl+WWQvdx2GyFu1cTOkz6C5GxfPnwtd27ezvB6LFi8Om3fuUZ1EjsDIlStJ+dOsw7ZmcIjAkeVWhOsKBJHC9fbS4kgBUiCYFFA/OyhuIfF5wikXkgSQGCQSAEmFSx6KU8mffR5BqOToPpLf17EWy2UkgyTpZ4RIAiAJ2KSGrZNyKamfIcitHExXCHVLCoS8AgSQQn4PaAakAClACritAMEjt6ULdw0P7N4JnVo0hhfPrA/BMX/N6et/Aeb5cadg/pU29WvDn/87605z5nr5485DSJAwka495i8pUyAX4GFyYAr2v+e3/7HcTqK8ef0PcyZctHFwnzBxYjh764GtfDau5tm/SwdYMneW5TLwEL51p67Qb/go8PIyDuln2QkAvH//Hwzp3QOW2hgzUZKkcPr6XZchBHE8zKtStkAuQCeKq4Ig8trTf8BLOoDfu30bNKlR2c6UDevET5CAXZtRo0XTvf77yRNQs0xxwNxSgSk410sPX+iu/Y2rV0Lvju1sObcwL9XOk78D5iZyp+A1Xr9SOUtnD/aNOY8w1GOO3HlcDoXQeMu6X02ngk6/3af+YLm87JRPHz9C93YtGUQyK/ETJITpS5ZDkeIlIfu3SQDDaJoVR+eXXBedTnjvW4XkwzaYf2r+6vWQOm06l8Ohxof27jadDzohV27dCSm/+Vatxw5wPACWLZgHA7p3YfeVVcmVJy/47TsA0ZRrVgZIRjBF5B7Cfh8+eABN69WGUyeOWw3DXu/etx/0GzRUzWmFY/Xt3hVmT59q2b5x8xYwdfZcDoKknEaOYetc5UZybOM4IIEjyy2IEBWOHzoItcqVcFpr+Zl+kDxXkQihAS2SFCAFSIGAKmAUThffrPG/E/ROIg9Avw93ISmPWIf9zh81cITtefQ4AaK093jNNcQBEfMS6fIhyVCJv+bBIkQI55Gr0HVi7fS5IKBXAdUnBUK3AgSQQvf+0OxIAVKAFHCpgBE8wtwyv+7cR6pFQAXwELxHu1aWiexRmsBeJ/87cxraNaoHd2/ddFvprYdOQM48eXXtly2YCwO6doRPnz653S82RJcIOmwSJ02q9oOuqZJ5ssGjBw8s+85fuAis2+Weu0p0Xr9SWTi019rthKBk0JgJ0LhVW8t5mVV4/c/f0L5JA5b/xaqULFcBlqzfbFrt6IF9ULdCGctQghcfvYA4ceKqfc2dOgmG9ulhNQWXr8eKHQf2/X4OUkiH+ljZDiixM2j6TJlh/5nzuqrzpk+Gkf37wMePHy27QLfY3BXmwMasEwRyzWtVhbu3b1mOlSBRIjj65zXAsHmuCt73HZo1NO0LQ+HNXLoCKlSraTkmVkBHU/6MqeHVS3OQm79QEZi5dCW7z7xTpbDMFzTrl1VQqUYtwzmcOHII6lUoY2sPcNxlm/wgegzXEG/6uNEwelB/0/UmTZ4CZv+yEvIVLKy6hgRAmjBiKEwaNZyBVKtSv3ETmDl/oVrNJUBygDbY4MqlS1Ch5E+23G/4t+LCrb8AISsWMU718mXhgA1n5Yhx46F9565OuYwcgZH8LWJXeZAcD4XokMjqKolYrxNEilj7TaslBUiBwCvg6F7mv3OAJBxEOpDEwtNxB5KWG4nX1eopAElOQaT7LOKh5EDiDiQBkNSwdlKoOv66BJAYSOIQis9UH2GaPhcE/pqgHkiB0KYAAaTQtiM0H1KAFCAFbCjw8Mxh2O7ro6vJoMAOgkc25At3VfDbYAtnTYfBvfBw0Poje/cBg6FrX9ehyawEOrhnF7Rv1iBQTiEMQVVVCjH39u0b6N62BWxdv9ZqeMvXvfPkg2Ub/SBu/Phq3efPnkLeDN/bcjg0atkWRk2ZYTmOqwofPnyAMgW8bblM4sWPzw7hi5Yo7fZ42PDZ0ydQx6e0rdwv3fqZ50fDMGtdWjWFHVs2Ws7p3J3HgKBDlN4d2sDyRfMt27mqgK64dTsPQDbvXGoVdO0UypreFlywGrh2wyYwcY522I+5lcYOGQDTx4+xaspeHzR6ArTq2MVWXaNKp44dgXaN68Hjh9YgM0+BgrBx72HTsW7fvA6Fs2nhzIwqoyOv37DR0LZLd1vzXr5wHvTuaA408UCjfY/e0HvQcPY3B+8tqzXNWKwPKylPZtuGtdC+aQNb8Lh2o6YwcbZ5yLfd27ZAs9rmearQiTl+1nyoULW6DiB9/vIZ+nftBEvmzbal18RpM6B5GwsAbACP8C/1np3boU5le7nS6jVqAtPm8WtXgK7Xr19D+WKF4ZKJU1AsYt3W7VCyTBln9xFWUObnKoydkWtJ9Ov0jmP9FmRLV6oUthWYOGIITBw5VLeIZLmKgM9Mv7C9MJo9KUAKkALBqICjE0l1D0kuIgGU8DUVHunyHXGXklrPYL7CfczdRCyKuAKTNJCEuZFUqOQQrk789yZv76FLT0ofA4LxAqGuSYEQVIAAUgiKT0OTAqQAKeCOAkbwCPtBeIQQiUrEUwAdO5irZubEsbYWv2HPIcj7YyFbdY0qbVyzkgGGwDiFHCHWpfPnoHWDWnDrxnW35yUaVqpeCybMXqALU4bOj1L5ctjqe9iEKdCsbQdbdY0qPbx/D6qXLmYrH1WyFCkB9+Pb71O5PR42xDFL5MkO6EQyKwgT5q9aB2UqGIeZw/8g3Lr+V+jb2dcyJBn2dePFW4gcmeeyQhhTt0Jpt3NjYR/RokVnDp8SZcury5g7LXCuJlkPBIMICEXBPDk/d+8Mq5ZoUMlMv60HnZ1zAdm4Pdu3QtfWzeCljTCN7br2hP7DR5t2/8/ff0OutCktcxU1b9cRhoybZDlVvKcRfl69dNH8OvLygq0Hj7M8av5fvkCBzGnh/l93TdtMXfALVK9rnM9pydyZMLBHF1uOH1xHC99OpmOdPnEMapcvCQhzXRXMwTZ0/BRo1LK1DiC9efMaurdrBZstQgOKfg+ePA05vL1djuOcUFo7Z5k4eiSMGGQN8xHYLf11A5SrWImNIw6YMOdYrYrl4dbNG5Z7e+HmHUj5zTesnpiTGTCS68iuJNZeGs3woIhOjyz3IyJUMIJI3i37gnfLfhFh+bRGUoAUIAXcUICDH4w7J97r1TxISm8CHInwdMxxpAAk2aUk2indqXNxfH/X5zRSXEnss4I/h0oyPFLe39F/JOAT/2AhPFNuLJmakAKkQJhQgABSmNgmmiQpQAqQApoCfr4+8OiM/lvpawgeRehLBBPP92rfGtavWm6pQ9SoUeHyk39M89+YdYL/MTFnygQY0b+35VhmFWrWbwST5i1Wq6xb8Qt0bdOcHUYHtrTt0gN6DR4OmPtFlG0b10HbBrUtu44UKTIsWrsRfipdzrKuqwrnz56BpjUrw5NHDy37yJg5K+w6eTZQ+ZZwEAwrWLFIfsvxEiZKDL9s9NM5fORGmCuqWskiprmPRP3v06SFI+evqs0x5Bke2iMMdLfgof7oabOhVsMmrIt/376FFrWrwpEDQeOu3H70NGTNqR32Y96erq2aAoIdq4IhxK48+TtQuarWr1wOfTu3Y+uyKgvXbITSFTgwcFXQLVYwc1p4+eK5ab3q9RrClPlLrIYEBC/VSxW1dDLmzJMPNh84xkKr4D1bJEcmuGMBMfB+x/veqOBB85TRwxmEtCq/7twPBQoXNa32x++/Qb0KpQH1cVVw7gjo2nXtoR3SeAA8efwI2jdtCEcO7LeaCkSPHh3uvcBrwstlXSNYIxw/3Tu0gyXz51qOg/ft1v2HIG36DOpcsdEfp3+DJnVqwoP790z7iBUrFvz1/JWaO8lsTuqBkORKCjBAwtk4QCRiSpbbHC4r4L09ycGJRBApXG41LYoUIAWCRAEESNxuJAMk7NoRCIl8R1rOI15JBU4GfchvzzqQJL3ni3B2Ri4l0V77Ago2JHgUJFtPnZACoVwBAkihfINoeqQAKUAKyAoYwaOuFuGoSMHwrwAeRjevVQWOHrQ+8MyROy9g/iF3y5fPn2Fgzy6wZM5Md7tg7fIU+BE27D2i9tGiTjXYtdU8L4+dAfEgd9CYidCsbXueNVYpU8eMgHFDB1p2kSx5Cpi3ej3kzK3Pz2TZUKqwf9d26NS8sWUOGWxSr2lLGDtjTkC6N6z767Il0K1Nc8t+suXMBbOXr4HvUqV2qosQAkHkjs3WoeuwcYPmrRjsEeX6lcvQrGYVwLBq7pZIkSIx+IfuGyxnfzsJvo3rwb27d9ztUm3Hcsjcfw74KMrjRw+hVZ3qcPb0Kcv+MVfOut0HLeuZVVg8ewYM6d3N0r2H7q7TN+5B4iRaHi+jfhGQ/PhDGstrzadqDcAcRNivq4JweHi/XjB36kTTNSJ4mbdqHZStWIXV8/f/AiVyZ7MM2YiuQAw/Z1T6dWkPy+bPsQRXnl5e8MfthxA/QULTOSJYqVuhFMvnZFa69vsZuvcfxHIIYMEHdPW0rFcLLpz7n+VeF/2pOGze5TrXmVHoN/nAplndWrB143rLcbJkzwHL1m+GFCm/Uf+s4YxPHD0MLRvUA7yOzUre/AVg9+GjahVHV5Q8z0ABJIJGlnsZESsQRIqIu05rJgVIAXcVUP/rRQJA7DOKCEuHiEmAIgdgJD7LOLqW5LnI7mP+OU7LYcRC1rEnFeeR6jTiYep0zmWlnvTg7pKpHSlACoQBBQgghYFNoimSAqQAKYAKnJ0/Es7OH6UTg+ARXRuoAIYtq1TsR7hx9YqlII1atYWRk93P74MhrlrWqQ57d2yzHMusQqIkSeDsLX7oiU6dojl+gLdvXLsFsF6s2LHZgbBZnqfYceLAuJnzoEK1mrrhO7VoDBtsOLRy5M4DM5euMgQsdheMMKd/1w7w7t9/LZtMWbAUqtdtYFnPqsLIAX1g1qRxVtVY6DrMASTnh8JG6B4aN+RnWGoz70vMWLEA5y4gAvZx4sghaN+kvi3nlauJenh4QutOXWHAyLEMTCyZOwuG9u5umv8IXUv4n9UfPrw3XX+6jJlg7+nzOohy9/YtqOtTyla4Qd/uvaDvUP3fYEvBpQrorpk2diSMHzbIshmGNvztmnlIOOwEQ9h5p0puuXbcp7krfwVPT9dOmaePH0HLujXgzClzwJw6bXrYc/p/ECVKVLYOvB/LFvCGS3+eN13X2BlzoV7TFk51Pn38CJ1bNoHNa1db6vJdqjRw9MI1y3q/HT/K3HDYt1np0KMP9BkyXANIAHDpwnloWLWipasH++03aAj06j/AcAirMHHYqHHt6rB98ybL9RQsWgzmLlsFiRMnUevi4RGCz2bMgXTftI/mrdsC5moSxenwSHlBPURyCFnD91l/cOTYF78Y+LPkNrLc0ghXoXa5EnD8sB7AkxMpwl0GtGBSgBSwUEDOgcSqsieUsHaSCwldSgIiiXB3CJh0DiTVw+T8rmwEkRii8tdC0/E6/g5hb9ko/BV6z6frmRSIUAoQQIpQ202LJQVIgbCqAMGjsLpzX2fer168gAI/pLEEMDgbTBpfp3Eztyf28cMHKF8oD1y5eMG0DwyVh/8h8v79f4b10MVw9elriBY9OkwdO5LBC6uSr1BhOHVUcy0Z1ceD9xlLVgC6ReTiUzgvYGg5q1KmYmWYMn8pg1XuFsxFNXbwAFv5XE5dvQPJU/K8JIEp6PyxE4ataZv2MGT8ZB1EwUN2hBpzpk60PHAXc/TOmx9mLlkB30i5mzB3Uq/2bSzzMMWNFx/+fvXS5XLRpYKurE+fPkO7RnVg97YtptKk+OZbpvXjhw9M65X2qQgLVm8AD8mFc+3KJahQOJ8t2Ldo7SYoVb6i29uE+XgQ9C2YMcWyj59Kl2WhBq0KArBCWdJZVWOh8OatXGcaau3wvj3QqXkjePb0iWl/7br1hH7DtNxMeNiA4RPPnf3dtN2oqTOhYYs2TnUQgHds1hD27rBeb5VadWH6YutQnXu3b2NhJK2KL1vLKB1A+v3UCahZvpRpXinRr9++g1CwsP5vDb5m5fBhdQCgXdNGsG7VCqtpQtESpWDWkuWQMFEiVlccMD16cB9qlC8N1y2+PDBpxixoquR6cjxGcsyDZPW7mLuYtFN/RI8s9zOiVvg2pjPAbn7C/IsjEVUrWjcpQApEXAWMIZI+pB3PkySFq1Nc1PJnBC2LkvTOrXRumJ9R/qKI05dGBE5SwtVJ7/X0th9xr1VaecRSgABSxNpvWi0pQAqEQQWM4NGPRYoB5j2iQgqgAtevXILiubJaihElalTo1KsfxIufgIVpQufPP3+/Akwaj26CH4v+BA1btIZE0rfcHTt99+5fyJU6JWCuHLOSIXMW+PvlS9ND/aMXrkOSpMmgeO6scO/ObdP+0DFTvnI1WLVkoWm9tBkyAh70o0tCFHR+ZE2ZEF7/Yz5nrF+wWHEoU6ES3Ll1Ex7euwcvnj+Dl8952LNSPhWghW9niJcggcs5oENr1M99YO7USZb7ETtuXAb0bt+4Dndu3mR5bHA//nv3DuInTAg16jViB/8cxpmXYjl+gJvXtXxERrUjR4kC/UeMgRa+ndSXnz15DPOmTWZ5rRDC2CnoYuk7bCS06dxdzamC7Xh4tu7w6ZNr10eMmDEBwygeP3TA5VDlq1RnLqnXr/+BkrmzWuybB+QtWAgQol67fNF0+i07dIaBoyfo5ozfiMdvxlsVBJ19h3H3Eeb6efr4MdsrdMRFixYNipUuB3UaNzUNrfbvv2+hXydfWLdymdVwTFt0YVmVYwf3Qx2fUlbVoFylqjBnBTqQjEPY4T0yY/xoFubRzOEXJ248mL1sNRQpoY2J9auXKgKnTxw3ncewCVOhKYaWdCiPHz6E9k3rw8kjhyzXMWjsRGjZvrNlveUL50Gfjm0t63Xq1Rd6DRrGrgmRgHrHls3QrHY1y7bRY8SAsZOmsL+ft27cgCdPnsA/r17B27dvWW6kchUqQZ2GjSBuvHi6BNTYscgrMLR/H5gx0do56J0nHyxasx6SJk/O5iXnRejZsR0sNcmjhLngNu3YDT8WLmK4JkdgpM7PwHVk9G1j9eCIvolsec1E9ApGf2+T5SoCPjOt4XFE147WTwqQAhFLASOIJD+nfg6QIJL6+UB5UQnOqwinxzwidK14zxfqis8n8u+8jmiPLiX9XhBAiljXJq024ipAACni7j2tnBQgBcKAAg/PHIbtvj66mRI8CgMb95WnuH3TBmhdXx+yzZ0p4CEqHlz3HDQMeFgw53LrxjUomj2TZfdVa9cDTGSPcMRV2bD3MHN+NKleCT5+/GDaZ+vO3eD65Uuwb+d203rZc+WG1X57dQ4ihCTeqVNYztmqAh6+16jfCMbNmAtekSIZVkeggPlc1tuABFbjIVzDfEV5fyxkWhVdYZmSxrMMY4Zh5xAiFCtZhkGCC//7AyaPGga7tm22zD0jTyDDD1lg9fY9OtD4+dMnmDBiMEwbax7i7fvUaRikW7l4gcs1IZyYumAprF3+C4wY0Nt07ZjzCsHQtg3rLPMkGQEMnAfmfQpswfulW/9B0KZLD8A8TkYFw82h02bfTuvD0klzF0HNBo0tp4Vut1E/97WsV7F6LZi5dKUOnsmNEFo2rFIeTh49bNoXXovo8JNdc3gtIcQyg4LY6cDR46FVx65O/ePfiHaN68Kff5y1XMfGfUchd/4ClvUG9ewCC2dOs6zX/efB0LXPAA0gAcDc6ZNhUK/ulm2tKiBgGjxyNDRr3Ra8PL04NBLh3ZRv9m5YswraNrEOYRk/QQJYv+sAZMychcMjKS/C3Vu3oHrZEnDvL+OQh6lSp4HVm7ZAhozGf7d1YWykJNryIZLjvHEKjuFvmB7SN5at9KHXI6YClA8pYu7MJwtwAAAgAElEQVQ7rZoUIAUCroAVROIfB5TwdurnAr3vSPnIoA7u0jXMUxw5haJ1xE7+/k6zorC1Ad9aakEKhEkFCCCFyW2jSZMCpEBEUcDP1wcendEf6K3esQ8QIlEhBYQCmFfFTgg4O4ohHJj5yyrI8ENmw+p+G9dB2wa1LbtCt8bGNSvh0vlzLusiHDl9/BgL6WXmekDnzIGzF6FexTJw99ZN07ExxNjCtfqcImdOnYSqxQtaztlOBfw2/0q/PU4h8kRbdCx1bt4IDu7ZZac7yzoYzm38bNewBTv4685tKJQ5rWVf8RMkhO3HTkOKb79jh/3dWjeDB/f+ChA8QifWtsOnAB1mckFn2oAuHQDzP5mV3AV+ZHmYzKBHzjz5WJgydAbh/MwKujtGTZ0NvTu0NnUqRY0aDaYvWQ5lK1XVdYdusVk2HCCW4gKAd958MGvZGsCQekbl5fNn0LRGZTj720nT7tANuNJvtyU4xE6aVq9kC0jVatQUJphcR+i4K57zB0AHnauCgLllxy4wYOQ4HYjCe7dxVR/La77P0FGAeaQcC/6NaNuwNty6bp7bCF1gv13/CzAEolWpUboo/HbsqGk1BMLo8mrTiUMtkXC6f/fOsHDWdKshbL1eqGgxWLRyDSRImEifeFoBLRfPn4PKJYvCm9fWYbx6/DwEuvXl+ZYcIdKJI4ehcc0qLCeWYyleqjTMXrQUkiTR8ieJOvLBkDg4kkGX7DiSX8f2hgDJIXyfLZEMKtG3md1VLmy0mzRiCEwaOVQ3WcqHFDb2jmZJCpACX1cBZ1wDLPeRKEpAOdWZLPIhmc8S32U5MXICSlJDo88IRp8fvq4iNBopQAqElAIEkEJKeRqXFCAFSAELBQge0SViVwHMW7JxtXUeDTv9RYocmR00V6tr/K348UMHwtQxIyy7WrphG3O3nDl1wmXdDj37Aia7twpdVaxUGZi6aBnkSp0C0OliVtABgmHa5LL519XQoWl9yznbqSAO0fuPGGsYDuzh/XvQvFYV5u4JioIh345fvmUaGg1hUJ3yJS2HS50uPUyatxiWL5gLa5cvDRA4ws6jR48BnfsOAN/uzq4gDOfWrlFdOLx3t+k8ylWuBtXq1oc29Wu5rJcuYyZo7tsJ+nX2tVxT+x59IE36DNCjXUvw//LFZf0kyZLBjKWrIH8hfRiv1vVqwI7NGy3HsVMBXUgIL4uWLGNY/enjR1CjdDFTVx42/Oa772HRus2QMbN5WMqPHz9CrtTJWahIs4LXLDr48Jp1VUYP7AczJ+jvG8e6kSJFhpXbdkH+wkV1LyFAalG7Kuzx22o6jx4Dh0Kn3v2d6vx+8ji0qVcTnjx+ZNoe3TebDhwHvCfMyof378E7VTLLkJUIQ4dPnAb1mzZn3YnzmMbVK8EeG/mY7FwTGH5y8+79kDtffs2BJIV6e/zoEbRpWBdOWDi/cKxYsWLDrzv3Qg7v3Np8lW8cY/hJv43rYczQQbp8SJjvq23HzjBk5GjmjHM8iLICSOJwyVWYO5xIUIawI3Bk56oKH3UIIoWPfaRVkAKkQPArYNeJxGfCHUja+6niUHKapkBP+hcMgZL0JL1PB/9+0wikQGhVgABSaN0ZmhcpQApEaAWM8h517TcQuvYfFKF1ocUbK+BTKI+t8E929TNzveBB8e5tW0y7Qgh15M9r0L1Nczh6wHWuLjzMv371Mjx/+tRlf3jo2W/4GMhbqDBUKpLfcgnjZs2HOo2b6epNHzcaxg52Pri27MxFBQzBNn3JCsNcURiOq1bZ4qa5nwI67tgZc6Fu0xYum/36y2Lo3tb166JhwsRJWG6W+3/dDTA8QrcGhlRDCIH5mRzL86dPoK5PKbhy8YLp8hq1agv1m7eC8j/yQ3CjkiRZcsBQdwgXzQqChL2//8lcTxOHDzatmz7TD8xZ5whlSufNAVcu/hnQLXFZv3n7TjB4rHH+K8ypVbaAN7x6+cJ0vFz5CsCMpSsh5bffmdY7f/YMVCic13LuuHc/jxoPLToY5w7C8HVFs2eERw/um/aFrsRtR38DdHPJBQFSu4a1GcAwK537DIDuPw9xqnJk/15oVac6vH37xrR92UpV2H3nOL5joxM281qhk2nC7PlQrnJV1X2EfRXzzgLXrly21NVuhc49e8OAYSNZdREWThzAfPj4AUYPHghzpky0lYMsR+48MGnOQsikOADFt5DZYdGXL3Du7BlYumAubFm/lrmR4sSJA/OXr4KSZco6wSPH+auQyCCJthFAEuuRH9nPbp4uudnM7jZQvVCoALpM8X6VS/mZfpA8l3G+rlC4BJoSKUAKkAJfRQEjJ5IczpZ/wnDMesTfWQ3bSs8avf/K4ezEAul9+qtsNQ1CCoRaBQgghdqtoYmRAqRARFWA4FFE3Xn31o2Ht5mSxGG5hIKqoFPl4P+MD1ALZUkHf92+ZToUOgW2HDoJvo3rwR4/17AJ4RB+c94sfB2GA8OcKzeuXmEuE6uyfu9hyFNAH66uZ7tWsHrpQqumtl//Pk1amPXLasia09upzeULf0KFQnkA3SFBVUpXqAQL1rh2yWBOickO4YCCamzRD4aVW7rRD+LFNw4f9uj+fShTICe8euEajuB+dxswBOo1awHe3ydzOUUEHuiawWvDrJTyqQjzVq2HXr6tLEPn4TUxa9lqSJpcy4WF113GxLEBAUpQFQwBuee0cdhGhIvFcmSyhHcINDBsYZy48UynNXPCWBg90Dr/kZdXJJZLCwGMUcFwi42qlLeUYNjEqdCkTXuneqgjuiA3rVlp2geGr8Mwdo5l55ZNgE4ws78D2KZVp67Qdxh30piVAV07wNK5syzXkyxFSpizbDVgWEURvg7nkCZhLHj/33+W7e1WyJItOxz47awKj7CdGibOH+DYoQPQqn5tePniuWWXeF+Ur1KN5WGLr9yLcjg7/BkdWH+e+wPmz5gG2b29oW2HzhApMtfM+BCJD2sXIMkhb1yFsWP92ThpslHFUhOqELYV+C6ml9MCmp+wDukYtldNsycFSAFSwH0FXL2Xy6Ht9O/srsbS92T2vk3v1+7vF7UkBcKLAgSQwstO0jpIAVIgXCjw8Mxh2O7ro1tLgSLFYM0O1y6OcLFwWoTbCjx++BDypvvG7fZGDfGQ8sSV25A8pb5fzHOTKXEcy4NedACNnTkPurRsAhtWLQ/U3AoXLwlzV66DCcMHwYLpU0z7wnmfvfOI5RsRBSFEw8rlTJ1QAZ0ghr5CqFWmovOB/L6d26Fp9YoB7dK0Ph50I5RwBRQwlxGGpAuOgjmfipQsDTOXrjINHYYunjL5cppeG9GixwB0U1WuVYeBm8Ac0iNEGD19DlSv1xAaVirLDuHNSsnyFRj0wzw6omB+pQIZUwWpbHgNnrr2FyRNntyp3+OHD0KdciUsx0OX1pDxU0xByb9v30LLOtXhyP49lv3hHm4//jsg3HIsX758gYHdOsHSeebABa+9E1duQazYcZz6QOjSo20LS4jXskMXGDhmglP75QvnQt+O7Szv7cHjJkPTtu11+ZccG/3z6hWUzp8THlrkzsJ2adNnhOWbt7OQgeLQ5f7dO5AvUxpLTQNSAa+JP2/fh8RJkzKo4ujm+fDxI7RtWAd2bNHnbnM1Bguj2aEzdO07AOIp+aAYAFPOgcTP4lhIwDFBj1wdPBkCJAkECeiF85JzI4l5Ooayc3rexYLoUCogV1P4q2v0dzFZriLgM9Mv/C2WVkQKkAKkQBAqYPalEP6eb/UOy/MgmRd/pYrpaFad0OukACkQDhQggBQONpGWQAqQAuFHAVd5jxAiUSEFjBQ4ffwo1Cilz0kSFErh4Xy9ZnrHz7XLl6BUbvO8LDj2qGmzWZiy4X17wrypEwM1nZ9Hj4eWHbsySHB4n/lhOR7Q/nbjvu6A+cXzZ9Ckqg+cO/N7oObh2LjXkBGA+Xccy8IZU2FIr65BOlbc+PFh8fqtgKHNnIq/Pwsdh3mQgrp4enpB1Tr1oOeg4ZDi229Nu/fbuA7aNahtWid2nLiweMNW5hArnjMz3Lx2xe0pp0qbDmYv/xXSZfoBSubKAndu3jDtC69lvKblcnT/Xqhf0ThfkdsTA4ApC3+BqnWcc26tW/ELdGvV1LRrL3Rp9R8EHXr1M62HucU6NKkPCDysCgLVk9fuQpSoUZ2qYtg6DB937sxp026q1K4LUxcZw2AESH06tIFVixeY9oFgbPjkGU51MFfaJIsQhBiucPychVChWk3TMXZs2sDA9bt/31rJwvJhrdy2G6JEjsysOXg0sn/XDmhYtYJl24BWWLhiDVSsVkNzHmEHCkzCsxt0WNYoUxyePnlsq2t06dWo1wD6DBkByVOkZG0QIKmwSPqdvSbcR0odo0FcASSjPEhGLiRlSVrXDodSZmdUludX0oQDUteWmFQpxBXAfEiOLlrvln3Bu6X538EQnzhNgBQgBUiBUKSAcZg7F++a/q6BkL6FFhovFC2VpkIKkAIhoAABpBAQnYYkBUgBUsBIAYJHdF24o8D6lcuga8sm7jQ1bdO6c3foP3Ksrs6B3TsZjLEqfsd+hyw5csKcyeNh1IA+lo4lV/3hIemJK3cgSfLkUCDD95Y5WgoVLwkrtu7SdYcHs63qVocbQZjTBAdo3bkb9B85zmnq6OZYMsf5kNxKM7PXY8aKzaAEhrJzLOhEqVmqKFw490dghjBs26xdR0BQhof3VmX6uFEwbvAA02oIMvyO/86cbY2r+sDB3TutunX5ernK1WDSgiXg5ekFWZPHhw8fPpj2ZQT8fpk3GwZ0cQ7J5vaklIYYpq9zX2ctpo0ZAeOHDjTtHh1So6fNgWr1Grish66h+dMmw6gBvQF/tiplK1dlLj6jguHrurZoDM+fuc5DhlBryoKlUKlmHfj06RPcvn4Nzv9xht1TeH9dv3IJ7t6+ZRkKsHbjZoA5yhxL/87tYdn82abLwNCDUxctA7MvU2DotoHdOzGQZRUODwdr1bELDBw9gX9JVwEr86ZNhsG9u1tJGuDXB48eC76du+tC1+mcSACwac0q6NKqGXz8aH4ti8G9vLygQrUaMGrKDIgfP4FuHY7ASHUjSedF8tGRfFgku4tkqITjqi4kyUklnpdF0R0+Sb+4gj9WUMjq9QBvCDUIdQoQRAp1W0ITIgVIgTClAAc9gfUJ0fttmNp0miwp8FUVIID0VeWmwUgBUoAUMFbAKO9Rl34DoWv/QSQZKWCqwJRRw2Cixbf37UqIoa7iJ0wE36ZKxQ6xMyiJ2kX7FQvnQd+ObU27wz4uPv6buR0QbqHjws5hrlGn5atWZy6T50+fwE85MrGk8GalhUGILHRooVPj4f17dmUwrIcwK3bcuCw83rffp4ZuPw8G77z5nepiLplDe/QQy52BMUxV9BgxIWGiRJA9Vx4YMmEKJE7qnDcI19WgUtmgA2QeHpAseXJo07UnNPftZHvq3ds0h7XLlpjWx1Bhh85fBQQS/bu0h2XzzKGBq87w4BxDvDVq3Q6uXboIpfJks5zn9CUrGACRy9De3SzDIlp2rFTA6x2vje9Sp4Ex0+dAmgwZnZqiS2flImeAIleMHScOLFi7mbljXJXX//zDHHl/nD5la3ozlq6EijWc3WEIn2ZNGAPjhvxseo/GjBULfixaHF69fAFXL/2fvbOAkuJYo/DF3SUh4eHu7h6c4Bbc3V2DBgvu7m4xgoQEQoCgSQhBooTg7m7LO3+1THVPd8/M7rLM7P51Do/dmeqSr3om7/Tl3v8UKCYuOI1cWSSEmlv7j+rimy32Nb6of4bMWTB39UZkyprNduq/Tp9C+0b1cPafv7xa3qovt6N0+Yr6wxZy8PTv0gGrPZyRV4MDoKjLJEmSIk269Jg6bwHSpstgcCCZhZpHDx5i/IghWLVovk811KrWrI2Rn07B+/9LpTiNJJeR4WfJheS0B3M8nXiYJLml1F/11+SxrB48WdVUMPfz5oGVN328PRvu558EKOLz0L4fDIurMmcbUuSz/z70z53wqpgAE2ACYUlA/i9kyEQk/m9tWJ4bz8UEAosAC0iBdV68WibABMIhAVvxaDCLR+HwuEN9S307tvZYe8RpUno4nC1XHmTPlQdZcuRE2vQZkTl7DiRKnMTtskmjPsbMT8c67iF1uvTY+5vyAJci55rVrBwsASlylChYv20XChUviVPHj6F+pTJ49PCh49wT5ywCuRzktvPrL9GnY+tgPfSOHj06UqfPINhkzZFLiAJp02dAylRpECt2bMu1lMyZEefP/huscybRiOodKeeRGxmzZEPajJmQJVsORIse3XLM30/+hnYNa+PCuf+CNaf5ojwFCqH3kBEoVrqs7ZxWE9UtXxI/HTrguIYyFSpj+edbRR9yp40dOiBYa6Z7dueR30Ttmq83b0CXFo08jvPlnoOgvcmtVd3q2P1N8OtsUF2gbLlyK5+d7DmRNkNG8TcJjVatWS3P4mKiJEnw9b6jYm92jeqK9enQClTfy1OjmkUH//gP8S3W9PTJE7RtWMtjNKSnObx9v0qtupi3aoNb99rlioMi+ZwaibWLN3yBJMmS23YjF9zk0cO8cmUlTJRIcIkbN64YTxNeapcvjSMH9nu7Jbd+iRInRs7cecSfrNlzIF2GjMiaMyfIRWgWjMz1kEikuXrlMob364Wtn2/yaQ1FS5bCsLETkTtffkSKrDw8cquLpI6o/+tk8z9TVp8ayc4obRHCeWT1vo27yFJIkgezqMzglTuJn2z5dF8EYufUcaMYls31kALxFHnNTIAJhD0BjpoLe+Y8IxOIWARYQIpY5827ZQJMwM8IXPllH7Z3NkaCUUTP+u27/WylvBx/JBAU9Eq4Tw788L1Py6OHyuWrVkel6jVFPRqKzaI/0aO710iRB+7dviWojotTK/VBBaz8cofo8uepk6hUJE+wBCQSUTZ/+wNix4mLXTu2onOzhh4jsr764RBy5y9oWN765UswuEdnvHz5witG5DQil0PV2vVRoWp1pEiZEjFjxhJuAnrPqb148QKZk8bx6sG+Nk6kyJGFKFXxw5r4oMqHSJcxE2LFovliIWrUqB7XTP9au1urxrh+9arHvk4dSKBq0b4zegz8WAggJGb50vKledcxBo3G6tS7PwaOGieGFTWTmjrXTLKbn+rgzF6xTqyR3HfTx4/2uNRf/ruKJEmT6f1IfKlYKLeIX/OlkcBD9wWdF91rJCTS/WEn8Mljf5A/O/7xEKX4Xsr/Yd/Jf2zP/uGD+yiVK7Nw5XnT6J5asvFLy67XrlxGqVyZPH6uvJnHmz70nbNo3Wege15uJbKn9yiAkvi4ZNNXIPeZVbt3547YC7mkvGn1m7XE5HmLXe4jAK9evUTBTGlw/eoVb4bQ+yR/5x1U+bAGqlavgVx58yFm7NjiMxwtajQ3x5Ehtk6KgZMFGjrjDk0aYO+ub71eB30WcubJh/mr1iFNunSGfVm6kGhkq4+4jYgku5DoUkPknbZK07Xmfm6/m2LwPPY3zeM1HO4YUASmjuV6SAF1YLxYJsAEmAATYAJMIEIQYAEpQhwzb5IJMAF/JWBZ92j7bsc6D/66F15X2BO4c+sWWtSpiuM//+Q4ebz4CYSDpkjJUij5QQXkL1zM9kGs3UAvnj9Hm4a1PNatadq2A8ZMmyOGofXlS/uuV44AeV56GNq5zwD0+XgkokSJirVLF+LjPt1Ba7BrsWLFxr6Tfxti3iiia86k8Zg46mOPh0MxcRTzVa5SFaTPmBnkgPK1UT2YcvnsI7a08aieC7lhipcphxJlywuXgvmhurdzU/RXv05tce/uHW8vcetHD+Wp5lXvoSM8iohWkzx88ADZUyT0OD/Fl9Vq0Fj0O3X8V1Qtnt/jNeYOtNaN3+xB/iLFxFudmjXENg9ujQQJE+G3i1Tjx/XE/Ma1q6hVthgunj/nuAa6lup5kbBf6oOKyJ2vQLDuDYpxJEaeXHSly1fCii+sXVEvX7zAtHGjPLoAtQ0Rq1GTZ6BpW+vYyUUzp2L0oL4+n0FwLyhbqQoWrvscFHOpNfqMZnsnAZ48eew4bIsOXcRerBrVPhrYrYNHcVu7NmrUaFjxxVaUKPuBeEm7K65duYTyBfN4FKHIZZQ7bz4UL10G5cpXED+bxWWzY8ftd4tIOFfU22vcuH4dA7t1xO4d20TdKW9b7vwFMG/5GqRNn17fm1zjSa+FJG/cYnA5ds7gSPKm9pGFkERTWIpOkrPJ3IeuUK4xKV3sQvL2dgjYfiwiBezR8cKZABNgAkyACTCBcEqABaRwerC8LSbABPyfgJV4tI7FI/8/OD9a4b9//4UOjerg7z+cXRRUe2TSvCWIKj249XUbt2/eRIfGdXHUQ7zToE8moENP5aE0PRzOmyq5z+JGwsRJMHXhMpStpLjzpo0dhZkTPnF09lB82Oe7DyBh4sT61p4/fwaqc+Op1g45feav3SwcQCFp323bgrYNankcYvjEacLtExyRyjz4hpVLMax3txC5SEiwo8i6yQuWiQg9X9ufp0+iUqHcHi/75vBxEY9I7cb1ayiZLT2ePn3i8Tq5Q9acubH1x5/0B/YVCuTE33+cdhyjaOmyWLv1O0Of308cR4va1Ty6TRq3bo9RU2aARIeQNHLI5P5fUo9DdOzVHwNHKy4tc/v58EF0b9UElzyIXtp1/0uTFnNXbUCOPPncxiIHVuXCeTyy87hgHzqQADd/3WaQ2Ku1WzduIH9a99pe5mFHTJyOlp26us1Gwtw3X32OXu1a4MljZxFKuzhH7rxYtWWHqFlFTZMnjv98FI0+rAiqMeXUOnTtjlHjJyJqtKhOJh5F/JCEIkOEnVlAEr+7lBH66cJ/ZzFhxFB8tXG9D5SBfAULY/LcBSJCTxeM1LpI3gpIYukW8XT6Sx7cQ3I/FYO+B7eIPAdRSmESyag+qSMp42ij+eaY9Akod34rBKaxE+mtcOdJmQATYAJMgAkwASZgRYAFJL4vmAATYAJvgYBd3aOeXPfoLZxG4E5JdUO6tWiESxfOO25iyNiJaNe9d4g2eu7sv+jcpD5O/far7Tj0r/BnLluDanXq633I5fHr0cM+zU1uoAXrPhNiBj0gHtKjM9YsWeA4BgkgdA3F82nt8eNH6NGqCb7dusXx2mTJ38HCDV+41cjxadEAFs6YgjGD+3m8bMu+I8iZ13f3jdXA5CIZO6S/zy4v81gkopH416ZrT4/rN3egOkKt61Z3vI7G/+PGQ13EJEGFHEjeiiHa4H0+HoVuA4aIX0kEochAcuY4tbbdemHouEmGLnt37UT3lk08uk1IeK3XtIXPTMwXiDjHwp5FtmmLV4IEX3OjekW927XA9i8/8zoSsnKN2piycDlix4njNt7JX39B9ZKFvB4rxAAA4bibv2Yz4sZ3fUZ//ekIapUp6nH4ZZ9tRZmKld360XdfzzbNPArb2oWau7H3xyMRTYqIJPnhm6+/RLdWTT0KUUvXbkT12nWgpTzalBJyFpBUgUYXUywEJFozOdbGDh2IlQvneWSk7zFyZFSpXhOTZs9HkiRKLTtzjJ32mqdBrUQkusZgAvJWTLKro+TgQjILUdp6jVKb2I2nrfD7AUggjakeEm2h9aEHAbgTXjITYAJMgAkwASbABAKbAAtIgX1+vHomwAQCkIBd3SNyH3FjAr4Q2L1jK3q3b4W7t2/ZXkYxViSshNRdc+r4MXRp3gj/nfnbdi6K+5qzaj2Kl1Gioaj179QW5JLxpTVv3xmjpswUl5CroF+nNvh68wbHIeo2boYxM+aKejRae3D/HhpXq4ATx352vDZrzlyYs3I90mbI5Msy3foO6tZRxO05NaozdeLybVFTKaSNBJSpn4zArIljbYeiB+bRY8QQ8X/kCHNqCRMlxme7fxR1mHxpKxfOxce93N0h8hg05u5jLqcc1XlpVrMKjh055PVU5ExbuO4zFCxWQlxz9fIlFMmUyuP1VqLMZ2tXYmjPLnj86JH9ZydqVHy2a79bXS2PE1p0+OHbHcLx5KntOHQMWXLkMnR79fIlVi2ahxH9enot+JBgN3nBUtRUIwPN81r9635Pawvp+4VLlBICkuwS/GrjOuGq8tT2HP8TadJnMHSjumaTRg7D/GkTveaS/J13MWPpahQtXUaMJTtyViyci5H9e+O5Q1Qmcf3x15NInyGjuFiWLehnQ0ybFOXm5kYyC0jid3dZhNb46NFDTB41HKsWzcfTp089oRLv0/f+0E/GoXPPPso+TQ4k7TVtMDsRTHtfW7/hd9NKrPZOXcyOI9mJpb9vqgdlOY+FUOUVDO4UsASoxt9HVcoZ1v9uvpKoOsc65jNgN8oLZwJMgAkwASbABJiAnxNgAcnPD4iXxwSYQPgjYI6uo9oaLB6Fv3MOix1tXrMCg7t1xLNnz2ynS5o8ORau/wJ5CxYO0ZIO7/9BPOi9dsW+wHyqtOkwe8V65MzrisxaPGsaRg9UHmJ629bv+B70sJnarZs30KtNc5BjxKl16TcIvYeMQBTJVXDn9i1ULJgLVO/GqVFdKBIZkiRN5u0SLfvRgy564OXUsuXKg20HnAUtbxfx7OlTEdG3evF820tIsKpYvSZ+PnQAVy5d9Dg0cZ+7eqMe7+XxAgAThg/G3MkTHLuSgLl445d6H6p506ttc+z48nNvphB96LuSHv4nfzeF+N1b98q3P51ExixZDfMsmD4Znw4f7FhfJsX7KbF2+y6kSWcULrxesNRx3bLFGNi1veOl0aJHx4lLtxEzlksEJVGBxNP+ndvhyWN7scs8cMas2YT4RfXPzI3Eu3YNa+Pg3j3B2UqwrylQtDjmrd6IpMnf0ceYPXEcJo4c6jgmCaAnL98RQqjWSAwl4XLckAE+xSBWqFodM5at1l1ZLuHkNSaNGoZZEycgKOiV7XpSpUmDHXsPILm6B82FRBcYBCSTIEKiiSykBAW9xp07t/HkyVMkSMdaZ/YAACAASURBVJgQsWIrLjEtxs4lxigrvHvnFhbPmoHZkyaAhDNvGtVqWv/1DuTOm9/agaQu2pN3x1xySHYlaetw66O+YReD5yYimcU27Xp9o1qHSEb3kzcguE9AE+Aou4A+Pl48E2ACTIAJMAEmEE4IsIAUTg6St8EEmEBgEOC6R4FxToGwSnqwTPFlniLTsubIJVxBIXXX7Nq+VURFkavHrlGtldkr1yF1WqWAO7X9u79D0xqVvEZKIhQ5Vehf+lO7eO4/dG3RSIgFdo1qCY2cOB3N2ncydLly8QKKZ0vn0XlTp1FTTJizCNFCUCOKxJzKRfLi7D9/Oe61YfPWmDDH2aXkLaxHDx+gX6e22Pb5JttL4sSNh2mLVwhhi8Q8T40EuB4DP0bXfoO8rtFEQtDn61Y7Dm2OkSNH1CeD+2L5vNmeliTejxQ5Mtp3742Bo8aJn6lt/2IzOjVt4Hh9jBgxcfraPYOwSM4tEo/mTzPG2pkHyl+kmKghpAlWXi3UphPV8aIHoU4tdboM+OG3Pw1djvy4D306tBL1cHxpSzd/jbKVqlhe8tsvP6FLs49w4ZxvY/oyv1VfErFJnJTrbA3o0g7rly9xHDpzthz45shxQ58tm9ZjcPdOjt9HVoNu/PYHFCxawuUcUp05JMoM7dkVa5YuclxLybLlsGTdRiRMkNBQX8jqIkPNIymm7dSJ3zDxk5E4/stPePnyFWLGjImS5cqj58ChePd9Yw2y15LH6fmzZ1i7dBFGDeyDFx5iG7X1lCxTDhu+3oEoUaOIkaxqIHkSkMx7M4tFWp0nuZ83riMrEcmtPpImqekCk6+rDeldy9f7AwEWkfzhFHgNTIAJMAEmwASYQEQmwAJSRD593jsTYAJhSoDrHoUp7nA/GdV9GT9skBCRnFqp8pWEgKAVjDf3pX/JT38o8ojizuzalxvWigfZTvVmipUph9nL1yGRWneDxrp5/RoKpldqGXnTBo/5FO17uBxLf/9xGh0a1cO/fxsfrMtjUd2jCbMXGGov0fsH9uxG4w8rOE5LdZu69B2EPsNGebM82z5Ui6V+xdK47KEe1SfT5qBp2w6245C4QY3Ow1OjOkKdmtbHgR++t+2aKHESbPhmjxBBapUtirP/2EcQaoP8L01aTF+yCvkKFfG0BHGujaqWx6F9zm6W0VNnoVk7l8BH9xxFj00YNtjjHNSB3CdLN21B8bKueMRlc2eKWDenRsLp7mOnDfc2xdZ93LsrNq9e4XhtjfofYdyMeYgTL55lP9rD66AgIbQ5fXboYnIfkQvJqZWtVBVLN7vqdVHdJPrMUb0iX1qZCpWx7POtlpfQedG+h/TsDBI9Q9JozxQZSTWNokWLjhvXr4qoRLuWK19+zFm1ESlTpda70L1zcK/9/Usda33UBNMWuc6KROnBPTrh/Nl/fVo+1ZYip6HWxLed+pX38P499O3YBts9OOKatWmHMZOnIZYaQakLMuoP2vcpCeBmAYmElt9Pn0SVksVA9dnM7d0U72Hs9Nmg+yBqVPr8u38fk9t07pRPMXvyBFBdLE8tYaJEWLX5SxQuVlx0Na/XICh5Gkx63+rb3C6+jy4z1npSBqLXrBiJ1yWfkRyfJwtqPiyXu4YDAlYOX66HFA4OlrfABJgAE2ACTIAJBAQBFpAC4ph4kUyACQQ6Abu6R2u57lGgH+1bWz89POzfqQ3oX+I7tfrNWmLszHmIGjUaHt6/j4vn/xNRZtevXsGtGzdw59ZNEeOVMnUaNGjeyjLyih46r1o4F8N6d3Ocq0qtuiJiLKrk5KFr86ZKBhI7PLX4CRJix5HjoOgwrZFbom39mo4xdMlTpBCCR5GSSl0Tra1cMMfjmunBN9VOIk4hacd/Ooq2DWoKwcyukbtn/Td7kL9wURGTRfzJYXXtymVcv3oVt2/dwP17dxEJkZArf0FUrlHbsVbSzRvX0bxGJfx+4jfbOcntsevYacSOE1cIal2aNcTdO7c9brVclWrCLUIReE6N7sO6HxTH6d+MDhH5GhIaln2+DaXKVzQMtWnVMgzp3hnPn9tHMGoXpE6XHtsOHtOjx+h1chF5is6jOWluWeC5c+sWerdrgT07t9tujfp36NUffYePBomMD+7dwwU6q8uXcO3qZdy+eQN3bt8G1Sei2jx1m7RAXBuhiSZpWbsaqA6SU2vdpQc+njBFCLr7d3+LTwb1xd+/n/Z4VnIHioebNH8JSleobHkdCTwj+/fC6kXzfBpX60z3UZr06YWjkf6QY5AEx8ePHmJU/1449+8Z23Gz5cqN2Ss3GGoZlciWDpfOn3Ncy6BPJqB9z74gcZVcZxNHDPFZPEqVJi2WbP4KGTJnM8yliUjXr1xGt1ZNHSMo6T4YPHIMuvbpK+4n+k6je+KKuCfU79Pbt8X5pc+YCQ2bNEOcuHEVoUSdddKY0fh09Ajb/b6X8n/o0meAEJlpPqt27+5dfDpiCFYs9HyG9PkdMX4C2nVWvruFC0lVjcz1m/QOltKVuhKHOkQGAcnVXWxedhZpcX7mulB0iSvqzyUhuQQkz/F13v0zhWDd+nyRHxBIG9f4Dyu4HpIfHAovgQkwASbABJgAE4gQBFhAihDHzJtkAkzgbROwiq47+9C+zsLbXi/P7/8EKL6sdd0aOPLjXtvF0gPImg0aI3P2HNi3+1v8d+YfPHvyRDywp0LxFINED8CpRY8eHSXLVxT1ksxuCnogOmP8aEwf6+zSadGxK0ZMmu62nuolCuDkr8c8Qv1AiBabQLVgtEYRXi1rV8WTx49tr0+bISPmrd2MTFmzG/oM79MdK+Y7R6SRg2Lp51tFfZ2QtF3btqB3+5a4f/eu7TCJkiRFn49H4b8zf4P2RbWZnj59ihfqeZC7i1hTS5AwEejBecOWbWzHu3r5EuqULeZY26hgsRLYsFOpy0TnPWXUMFD9H6c6L9SXHFAdevVDvxFjHLHQHhpXLY9//vzdth/V4Vn19U7kylfA0Gf39q3o06El7t72LGj1GjIC3Qd9bLi+b4dWHl1ETdp0wCfT5xiuu3rpItp/VAcnjtnXoqJ7sGGLNngnxXv4cc8uXDj7rzgrihEjEebFi+dC0BCfnRgxUL1eQ0yct8TSiRT06hVqlSnqOB+NM3rabDRu1U7EAZJIQsKiL40+t/WatsCoKbMMdZTkMUhErlu+JP46fdKroWlMEonIyVisdDlky5ULFItIdZros6PVHDvz1x8iFu/PUydsx6XP5+yV65FBrUf16tVLZE8e37GGGw22/MvtKFy8lHBbzp860efYOhLPew0dLu7nqFGUaEy5kZBCzrwOTeqBXF92jfbcqn0nkONxP90T586J+kvPnz0X36ni+1S9J2LEjImmLVtj/NQZumJD4sb0T8djzLAhjuxjxY6NRi3aoP+IT4QAZV4rqUCPHj7ER9Uq4NhR+2hPuo7Or0e/ARgyaoyleGR2JLnN5bBSWxeSRT0jqzg/XVhTBSbNkaRcLglI4gV78YhFI68+yuGiE0XZmf9/SN62g5C3rXdO1nABgTfBBJgAE2ACTIAJMIG3QIAFpLcAnadkAkwgYhGwEo/IeRTSB9YRiyLv1kyAhIqapQsLUSi0GokGy7/YbogJo7HpoSi5C5zEGHpQSYJHOyl+TlsXuV6c6vRQP4oBGzpuElp26mZ4CL97x1a0qVfDcYvZc+fFsi+2IWmy5IZ+zWpUEjWYnBo9oN159ATe+1+qEGGkeLKR/Xp4FSvl7UQlypXH1MUr3falXU/upQoFcuLpE3txrWWnrhg+0SXqUS2dHq2b4NiRwx6XESNGDMxds0m4WezcEBQt2KpOdZw/a+88IQFi8SZyf2Q1zEl1rbo1/wgXPThQSKD54cTfhto5JD60a1Ab33+zzXEfA0aNQ8fe/Q196DPT5MMKHuMGPQKSOiRIlBhLNn2FfIWLul1G4met0kXw1++nbIekz8+n8xaLz/OiGVOCFS9HYtfKLd8gYxajy0ae9I+Tv6FasfyOdcHo3KmeWZlKVVC5Zh2kz5TFY0Qf3Vddmn+EE7/8ZLvHdBkzY9aKdciaM5fo8/DBfeRNldwxFpO4kAD62ZoV2LRqhRDufG0UxThz+VrDZ9zsvjl1/Bha1avhs2jntJb33k+JlZs+R668+UQ3EjpOnziBSiWLeDxf+j6sWLU6+nw8AhmzZNVrwtE42tp3fv0VWjWo7YiDvtP7DB6K/kOGiX7kPjLH1lk5krRBvak4ZBZw5Lg6bd9GccjlNJJfN8fcaRKSIj5ZC0gumcmblfp653B/fyTAIpI/ngqviQkwASbABJgAEwjvBFhACu8nzPtjAkzgrRKwqnvUY/Aw9Bw8/K2uiycPfAK3b91Eqezpxb9ED61GD2vJsTF84jRDDB1F3PVp1wJfbVxnOxVdO33pauHEMDdvosYoao2uL1S8pOHy9cuXYGCXdo5bLFyyNFZ99Y1hzXSBN/FYNO++02dExF9I2pxJ4zFl9DDdgRCSsbRrybmzZPMWFCiq1C8xN3ro/WFxo6vHjf3cxW7xfPu//w6dGtfDwwcPPC6THr5PWbQCFCFn1X77+Sd0bFzX0QWVO39B4Tx5X6p9Q2NdOHcW7RrUcnR9UL9ipcti9VajEEiRcuQicqq9RKLXlEXLhQtPbn+dPoVaZYo4uto8gjF1ICdO574D0WPQMLf6Vffu3kHtMs71p2itFF/mSUyzWxdFy01dtAIVq9d0XDo5m+hedWrV6jYQNcXIaeRtowjGrs0b4uiB/baXpEqbHrNWrEXOvPlFH4p7LJoplYjQtGuRI0cR997Zf/7ydimGfvQZmr/uMxQtZYy3pE6y5PDzwf1oUqNyqArA5Ook50/H7j2FACvEkqDX6Ne9M1YuXuhVXbg06dKjTqMmqFarLjJlySqEdmrkHJ0ydhSmjXd2CJJrasLUGcINRRuWxSO5BpRdLSSHsngqZ7pSlXEk5xG9aY6oM4tFcpSdwaGkR94p4yrjKCu0islTXmUBKVgfkAC9qFGVcm5xk1wPKUAPk5fNBJgAE2ACTIAJBAQBFpAC4ph4kUyACQQiAa57FIinFjhrpvo5hTO8H6qCBe0+d4FCmLV8raiJpDWKZmpbvwb2frfTFhA9ICWnQP4ixdz6bF69HH07tHaESyLJgnWfgWLe5DZ74jhMGjnU8draHzUVQoHcKA4uc9I4oPgwp0Y1csh1FdI29ZPhmDlhjFcPhX2Zq3PfQeg34hPLS779+iu0/8jZgbD1wM/IliuP4XqKyVu3dCGG9OhieiTrPg05GBq1aifi1azagR92o0erpo61n8pUrIzJC5YhcdJkhiGePX0Kcok5iQ50AQma5EyTG9Ui6ti4HsjFZNeoJhEJVxS/JjeqGfVhiQIe7w1fzon6lihXAdMWr0ASkxPu7u1bqFWmGM79G3puQXltdEa9ho5Epz4DbJ1iWv+S2dOLultO7at9R3SRx1sGVLuLnIZOjr/3/5cKM5avBYmS1K5fuYLiWdM4Ckjezm/VL2rUqJg4fwlq1m+ESBb1hGTJgYTIxtUqODqzgrOWqjVqYubCpYifIIEuqJz99wzaN2uE47/YRyjKc9E+kiRNJpxMxcuUQ7Ro0bDnu53Y9/0uj4JXosSJsXHLNuQtUFCJsFMH1sQjK+FIFpaou7U0Y3zVIOyoypFd3SOzcKSJRNaCkuYxiiTqI8mNo+uCc0eGj2sO7fsBJCLJjaPswsfZ8i6YABNgAkyACTAB/yTAApJ/nguvigkwgXBAgOsehYND9OMt3L55A0UzpRa1N0KzJUycBLNXrhP1TrRG9ZIaViqDX4/ax56RgLT31BnQQ2JzO7h3Dzo3re9Y66ZN154YOn6y27WjB/TGktnudZXkjj0GfYyeQ4yF6cndUDDdex7R0EP3/iPHeuznqcP0caMxY9yoUH8ATXFkO44ctxQGls2diZH9etouLWq0aDh19Z6o0WNuT588wYDObbH1s40eRUhyl01ZuBw16n+kOyC08b7bugX9OrbG3Tv2dYxqNWyCsTPnIlbsOG7rGNqzM1Yvmm+7BxKdFm34AnlV0UHrSDVrOjdtAIpks2sp3k8pBCTztX+cPIEaJQsFKw7N6T5I9s67QozUItq0vuT0ql2mCP758w9Pt5HP79PZVK1dT9Q9SpzUKL6aB6P6RJULG8VEc5+sOXNj28FffF4HfUd0bdYQ3279yvZaitibsWyN7jKke6Zg2vfw8uULn+fzdAHVsGreoQv6jxhjef9r12syCNUka/xhBcc4PU9zWr1PMXZffbcHqdOmFW9rLpzN69ZgQI8ueHD/fnCG9fqaXHny4tv9B4XoJItGdjF2NLBRGorktbdHFozEXlXFx04g0lhQ1Tcrd5LCS3M3uUfYsYDk9W0QLjtylF24PFbeFBNgAkyACTABJuCnBFhA8tOD4WUxASYQ2ASsouvWcN2jwD5UP1s91UCih9L0ID00Gz2QHjxuEkjQ0dqzZ8/wYdF8OPOX/QNwKhp//PIdUGyTuVF9FKp185tDfZRVX+9EsTIfuF3bu01zfLF+teMWJy1YhjqNmxn6/PPH76hYIIdHNFQbhSK7Qto2LF+CkX174IlDPaLgzEHC3PYjxy3r2owd3E/Uy7FraTNkwq5ff7d9/49TJ0B8nUQY7eKEiRJj+rI1oLpMdI9obcvGdRjcrSMePbSJw4sUCVSHaej4KZYi2K5tW0SMnV2jSMPpS9fgnfeMYuDp346jW/OGjvd/pmw5MGvlOrfaS+f+PYOmH1bAJQ+1l3w9L+JC92LtRk0Nl1INsRY1K+PAnt2+Dumxf5GSZTBm5jykzZDRY98V82ZhRN8ejv3IydRtoLPjz24Airn8fO0q2/HJRTNt6Wq9xhpF15XKlg5XL1/yuHZfO1Sv/xEGj5mo3zdOAWf03unffkXrejVCfS10TyzfsBlV1GhBLdbtydMnGDfiY8ybPtXXrfnUf/rcBWjeuo24xlzrSDiSJDBGUcn4hjcBcXIMHc3nqmnkiqLTXEZCNFKj6tz+lt8zReFpm3cSj1hY8ukWCejO08eOxPSxowx7qDJnG1LkM0bhBvQmefFMgAkwASbABJgAE/ADAiwg+cEh8BKYABMIXwSsouuo7hH94cYEQosAxX8N6d4Jn61ZGVpD6uNUrF4L89Zu0n+nucrkyoRrly/bzqWIFact36cH6POnfIrJo4ZZRrwlSJgIh89ctHQKtKlbHd9/4xwxt37nHhQsVsIw9/Gfj6J26aIe2ZDA4s3Dd08D0QPoVnU+xI2rVz119fn9fiPHiHgyc+veojG+3rzBdrzy1apjwfrPbd9//ToIh/b+gOY1q4iaKp5anoKFRD2kNOkz6F1JOBvRpweePn1ieTnVBqLvvq79B1u+//zZM9AZ/2ghroiaXG07YPik6W51hY4dOQTa/6UL522XTXGKJCCR80Vu9+7cEa4pck+FdqvdqAkmLzTGKdIcX21Yi56tjSJnSOem/c1bt1nEm3nTBnVpD6opZtfiJ0yI+Ws3g2qKBaeNGdQXi2dOs72UPufTlqxE6YqV9T7kohvVr1dwprO9hiITpy5eiQSJErn1sRNCbl67hp5tm+PH73eF6lposGat22LKHHLZKdLGa7Wez6NHD9GpZTPs+NretRWSxZDr6dCvJxErVkwxjFV8ncxD+Vn9XxMoTwKSe4Sd6ioyO5FeA2bHUZAmJBlEJan+keRQ0nhYiUQsHIXkbgnca9PFjWpY/Lv5SqLqnG2BuyFeORNgAkyACTABJsAE/JAAC0h+eCi8JCbABAKbgDm6jh7Grd0W+g+lApsSrz40CHzz1ecY0LkdqP5IaLbsufNiy/6j+pAkDhTLnNoxgq5clWpYtOFL22W8eP4cFDnzxbrVol4O1VXSWusuPSzj6+j9jyqXBcVLObWDf57DO++9b+giBKQyzgJSzFixcfLqXY91Y7xh+zooCH06tBL7C+1Wp1EzTFqw1G3YtvVrYveOrbbTdejVDwNGjfO4nI0rl2JE35548viRx77krhk/awEoIoza6kXzMGpAb9D5WrUYMWJi2MRpaNSqre3Yd27fwtAenUF1aO7cuqX3o+i9KQtXoGrtum7XHtm/F91bNcH1q1dsxy1TsQpmrViL2HHiGvpQtJZwjPXvhaeh7BijuLzNu/a7rSko6BWafljRrfC7R+AWHUhYK1KqDMbNmo9UadJ5PUSLWlWwb9e3tv2pNhFFzL1nEUPpzSTzpnyKT4dbC4V0PZ0D1YgqX62GPhyJy3XKFsOJY97VA3JaB8W0kfg9fvZCxIlrPHNxnaqCWIohr19jyewZGP/xQMN3kzf79tSnaImS2PLdHi2MTSxEcyJdOHcO7Zp9hGM/HQ3V+mnkBJ02ex4at2hhEI4U96AitbgEpUjiF3cxybUznwQk9TJjTSN3FxK97xZfp7/2Wnco0XDaWOJnC+D6a6wiebodw9375ECaPs7oQuJ6SOHumHlDTIAJMAEmwASYwFsmwALSWz4Anp4JMIHwRcCq7tGabbtQJJj/ojt80eHdhDYBqq1C/+p//fLFoTY0PfCv16wFRk+drY9JDqRyebPiysULtvO06dYLQ8ZO9LgOih7b+90OHN6/Dyd//QVUIH7t9t0GV4s8SMtaVbF3107bcUkEOnH5NsjpIrczf/2JCvmzO64nS/ac2HbomMc1e9uBorja1KuB308c9/YSj/3IRTHokwlo0Ly1W98uzRpi+xebbcf4dO4i1Gva0uMcL148x9RPRoDcIFQbyalFiRJFuJCq12soum1atQzDenezvY5EA6qfVFGN8LIb+9HDh/jp4I/Yv/tb/HzoAP76/RTSZcyEFV99A4rPM7efDx9E95aNHe/Jmg0bY8qCZYgUObLb9ffu3sGgrh2w48vPPPLxtkOsWLHRtH0ncV5W7e/fT6N7q8b489RJb4d060f8q9Wpj+4DP0a6TJl9Gqdri0bY9tlGy2tIWPioZVuMmDRdFwd9GhzA5tXL0a+jEpdm1UgQnLpoBarUMgqC+3d/h4Fd2uPyRXs3mae10Oe/adsO6NCrP941icn6tRZxbdp79BYJmb3aNMeeb7/xNJ3X78eJEwcdu/fCoOEjVenDWMuHxMwjBw+gT5eO+PN3awen15OpHeksK1WthtkLFiFpsmRCGNJiJ91EIkk48igg2ahImhimrVOuheQSkVyCEL2vu45U95GdC4kEJmpajSTzHNp7OiMWkHy9XcJFfxaRwsUx8iaYABNgAkyACTABPybAApIfHw4vjQkwgcAiYBldN4ij6wLrFANvtbdv3USTauVD9FCaHi6mTJ0GH1T9EBWq1UD2XHlBcVZaI7dQp8Z1sXuHfSzM6Kmz0KRtR68Akuvgwf17wjkVOVJkvJ8qtaGujjzIpJFDMWfSeNtxM2XLjh2H3QWb58+foWS29LhxzT5SrnKN2piz2vqBulcbsehEIggJO07zehqbziN3gYKoXLMuSpevJCL26OG7uc0YPxrTxtCDafdGQsPqrd+Bagh50+7euS0EFXK1eWpUH2vIuEmi22FyArVsbLvf+AkSYNHGr1CgaHFPw4r36V6jtTy6fx+xYsd2c5Zpg1w89x86Na2PU7/aC4Dte/bFwNH29w454RpVKQcSG4Pb6Kwo0q9CtZri85M1Zy7EjRffcrigoCDs2bldiCU0t68tZqxY6NJvMFp07GI7h9OY3279Ch0+qmPZhRxl5Cwz12/yZY0H934vXFYkilg1qudFYmKNBo0Mb7988QKfrV2JIT06exWlaB6beA/7dCqq1q6H2HHiWC/ZQySb9jY52hpUKov/zvzjy9YNfemeyJg5C6rWqInKVT9Ethw5dUeUmYwijLzG33/8geYN6uDM338Fe17twuTvvIONX32NPHny6u5KY30jxX5kfs2sD8n1keRFmfsZ4uuooyoKqT+6ah2pe5XrH8lCkpUbSfBRvVvmGkvamgxMWUAK8f0TqAM0qvoBDu/7wbD81odsavMF6iZ53UyACTABJsAEmAATeEsEWEB6S+B5WibABMIfgSVF4hk2RdF15D7ixgTeNIEL/51Fy9pVce7MP17FIMWIGRNUjyTZu++iRNnyqFijNii2jiKg7BpFpQ3t3gnXrljXQVr2xXaU/KBCqG+VXBu92zbD7yd+s9wbOVvmrrF24VDMWd/2LXHl0kXQw3tz69h7AKi+UGi2V69eYvXC+SDh69FDzw+v6GFznLjxhGCXOm06VPiwlnDrpEj5P4/LoofcH1UqYyneJE3+DpZ/uR1ZcuTyOI7WgWoDtapTDSeP/QwS+axa8ndTYNOu/UL0o0YP/0f264lNK5eBRDtzS5QkCdbv3Iv0PrplvFn08nmzMGXUMDx8cN+tO3EdOn4KWnbu5jgUueA6N6mPyxfOe/XZIRGHPjvJU7yH0hUqici0LDlyIkoUowPOaVKqW/bJgN4gF5Q3jcTA/6VJiz7DRqNSzTpu9aC8GUPrQ/flinmzQI4vucVLkADbDh4LdnwdjXXrxnWUzJoOz549tV3ShDmLUK+ZtStu0YwpmDl+NMhZ6U0j92K23HkwcPQEFCpRyk2Edoxdc4hsO/LjXvRo3Vx8b3jTSOhMmDARUrz3HipUqYZqNWshS7bsiELON4dFmHU2irPr1bkDfty7J1gxenTPv58yJRYsXYGSpZU6Vm4ikYULy+A8cnBpaSw8CkhyLSP1ImNcneJG0gQjr9xIJCKp4pCVYGV1TqwleXP3hq8+6eMZv4c5yi58nS/vhgkwASbABJgAE3h7BFhAenvseWYmwATCEQGr6LozDzwXpQ9HCHgrb5HA69dB+PH73RjWqyvO/Wv9L+dJNMqcPQey5cqL7LnzIHuefMiUNbtweXjTyBmy55ttWDZnBo4e2O8mMHz/259IlTa9N0P51If+df6JX37C/GmTsHvb124iRa+hI9F1wBDLMUk0omvXL1uMrZ9t7LWNIQAAIABJREFUdBMaqFZK/eatfFqPN52fPH6MpXNmiIfhz5+5iyr0oDdx0mTCrZItl3IWJOCRk0WLmvJmHhJvvt68ATMnfIL//vnbcEnWnLkxd80mITz40q5euijEL4p2o31ojdaVKVsO9BwyXIgmcnv86CFWLZyHDcsXC+eG7EAhIWvHkeNIlCSpL8vwqu+rly9FhN/imVNx8vgxBEmiF62XnE9lKlVxHIuEsu+2bsGIvt1w/Yp1PSVytWTOnlM9q7zIkTsvMmbNbukK82rhgIiSmzJ6GM6azs18fYr3U+LDeg3RsGVb4UQLaaO4wo0rlmLRjKmG74rSFSpj8eYtPt1/VmuZPOpjLJg6ES9fWv/3b/S02WjcpoPtNlYtnIvZE8fhuo1QTRfS2RKLGg0ao26T5pail6eaPXY1f+g6+lxt+2IzhvXpIWLtrFrcePGEsyhnnrziT+68+ZAlazYhwpudO3ZrsRI4rly6hDUrlmHDmtX4xwdnHM37QYWKGDBkKAoUKmRb38gqps7Tej2yNNUl0iPsVCeS4iJSnFbm+Dqv3UiqrUkbSzsTc3yefFYsIIX02yLwrqcouxlcDynwDo5XzASYABNgAkyACfg9ARaQ/P6IeIFMgAn4O4Fji8bi2CJjoXpyHpEDiRsTCCsC9CCcCtH3a98S/6oxSBQZVaBYCRFLV7xseZAbhNwTJCYFp9EDwFs3buDrzesxf8qnoLgnakmSJsPBfy745MLwdX6Ku6N4uCWzpuHwvr0ICnoFqtf0+d5DyJwth+Nwjx89wtm//8SS2dNFRBsJIyRszF/3GfIULOzrUrzqT8LRlk3rMX5of9y+eVNcQ/xLlK0gos5y5M0navvES5BQ1IEKbnv58gWuXb6M77/Zjs/XrhT3AAkrFOc1dtYCxItvHafmNN+D+/dxZP8P2PbZJjx8+AAZsmRFqQ8qInW69Ej6zruW66X778yff2DJrKn4bM0qkBOLWu4ChYRjie7FN9XIPURC0or5s0HRdtTixU+AvafOGKIY7eYnsePYkUPo37E1zp/9V3SjSLdCxUuJz07hUqWRKLHy2bGKEgzOvkjc/PXoYQzt0ckyfjJqtGio1bAxWnbujvSZsoTavLRW2i/tc8bYkUJYpbZ2x/dexww67ffp0yf4fM0qzJ441q0+VbRo0TFxwVK9fpbVOC+eP8fBH75H73YtcOeW8rmRG51L8w5dRL2m1OkzeOXGchNAHFw42luvXr4QQnmfjm1x8fw5sQRynxUrWRqVqtdAkeIlkCRxEiRMnBgxokcX7+tuH/UHb4QX+Tptn+J8/vsPm9avxZIF83FN/Z61454xc2b0HTAQVapWQ6LEiRFZKEKRDEKWU4Sd1RoMa/ewH1nEkesf0biuGkiKgGQlGLnF2Gl1kVTRSYxj4WrSXhdvqo1Fo+B8G4Wva6xEJI6yC19nzLthAkyACTABJsAEwp4AC0hhz5xnZAJMIBwRsKp71J3rHoWjEw68rZB4cPyno3jx8oVwHJFI8SYaxUx9tWGNqOlSvMwHaNHJOSosNNfwzx+/Y8vGdUicNCkatWmP6NHd6wPZzUe1ly6dP4ckyZILEckXx09w9nDz2jX8fvI3JEiUCBmzZPPa8RWcuUiUIAfQmT9+F9FeWsxccMYKyTVXLl7AmsXz8dsvP6NTnwEoUqpMSIbz+lp6QL1v107s3r4VZSpVRZmKlb2+ljo+ffpUONboqTd9duInTOTT9cHpfOfWLYwb2h8H9+wW0W/RY8REwaIl0KX/IGTIki04Q3p9Dd0vJPo9fvwIufMX9Po6bzo+ffJEiJnn/z2DR48e4tmTJ0iZJq2IubSrESWPSzXERvbtIYS958+fixpCFBnYpf8QUIxicJouingSkNR4O+r26NEjEelIcXRZc+REggQJdGEmkirSyOKM+NmivpDVerW+TnshN9QP3+/Gwf378cfpU7hPcY2vgSRJkiBLtmwoXbYsChUughj0HWgSetzcRg7vq8t2LcUU8ecNb7OQ5HIeqQKQhQtJiEdanJ0Ua6cLT6prSR6L1mJ2Isl1l7xZK/cJ3wQ4yi58ny/vjgkwASbABJgAEwh7AiwghT1znpEJMIFwRMAcXcd1j8LR4fJWmAATYAJhQICEnAv//YvrV68Kl1qa9BlD5EoLgyWHyRTkRqJITnLwvft+SqRMlRqRo0QJ0dyyiGQZ5yYi8pQpFB+P6fdIJBu5XvdGPLITipwcSub35DFcc7oW6uYwkhxRTsKStk8NqjnOToZtt17F9UPvKhF1mphjFWWnuI2kGkhm8Uj6XY69M4tR2rrkOlLsPgrRRyNcXcxRduHqOHkzTIAJMAEmwASYgB8QYAHJDw6Bl8AEmEBgEuDousA8N141E2ACTIAJREwCTgKSLsLIDiLJjSQ7jmSnkSYoac4jgzBlE/9mJ8ZYCThGocv1m7WopJ6rxbxWgpmm/ZhGVQd5rcfy2d8trisVAcddRDLEz+kCkbEekhZjZ/7bfK0Qn6TFyIJVxLyjedd2BDjKju8NJsAEmAATYAJMgAmEHgEWkEKPJY/EBJhABCJgF13XffCwCESBt8oEmAATYAJMwH8IOLl6aJVOoouVKORyIyk1hczuIzvxSB5Ln1fC5Eko0roqfielWa3dMLYXYpWBj2V/eUZNqvFE1bUxXURS6xjpUXMmZ5FSC8nCiQTAEGtnqH2k9KdmiLBT5zLfhexI8p/P5dtaSYZ4xvqCedsOQt62g9/WcnheJsAEmAATYAJMgAkELAEWkAL26HjhTIAJvE0CVtF1q7fteptL4rmZABNgAkyACTABOb7NRMPKgSTHv8kikRBnhGhkEo/017X3lUnMYpL2mrYEWTQySzLK76ZXTXWIrK8x1lzS57Lbt9TBqzVI41jJSGaRxhVbp0lJqtijijyKcKS8FqTVN5Jj7Ex1kFz9FeeRm4AkCUryllk84q8BIjBj7CjMGDfKAINFJL43mAATYAJMgAkwASbgOwEWkHxnxlcwASYQwQlYRdeReET1j7gxASbABJgAE2ACb5eAbUSchYBi5SISr+mOI3f3EQ0Tmf7HEHFn/F28LS3EPkJOdv0oC3QSi6zed7xGOgrZxSShMB2WdaCd26IcxRvFLaTXLpKdRBYxdppQZP5bEZpoea9B71nVV1JfNuyBBaS3+/nzp9mtRKTWhx740xJ5LUyACTABJsAEmAAT8HsCLCD5/RHxApkAE/AnAhxd50+nwWthAkyACTABJmBPwFKIMUW3WcXSuYQhh+g6i0g7Wok5Cs8l1GirUWsLqeqSldjltm4bRcyba8X8NvF2ir/Kurm97mBBcnciucfNkaBkcCBRPSN6TXckac4k49+KEGUvINm5oPhzwQQ0Ahxlx/cCE2ACTIAJMAEmwARCRoAFpJDx46uZABOIYAQ4ui6CHThvlwkwASbABAKagJvzR4qGs4yvi6SIKm7CksltpDuUpNeFVmM5vlHBsXcjuVB7LQ45RPbZi0fK6Hbike17NiKSpYBEg8guJOlnl2ikRNPJdY+093TBSXcvGV1NYniTC4qdRwH9UX1ji+couzeGlgdmAkyACTABJsAEIggBFpAiyEHzNpkAEwg5AY6uCzlDHoEJMAEmwASYQFgSsBJrtGg59/g6o+MosiYOeSEeyc4jTYARUpSF+0dfk60zyFnc0fg5CUA6Y1MtJeX10BWQVK1IUYz0/42kxtip9YssY+zIlaQ6kTQhyeJvzYVkiMWT1CK99lJY3lg8V0AR4Ci7gDouXiwTYAJMgAkwASbgZwRYQPKzA+HlMAEm4J8ErKLrug0ahu6Dh/nngnlVTIAJMAEmwAQiCAFvnTS640gSboSIZFXvSBKNdCFJ7uux/pExHs4gZFks2JMY5Ol926OWLjSO4SwieRVh51KLVOlIeUEWdGSXkBxjp8TZKdF0mjBE7iOnekiippIaaSdmUl1N2t7tHEjsTIogXwQetpkxXlRDj7xtByFv28EMhwkwASbABJgAE2ACTMADARaQ+BZhAkyACXhBwC26rkRprNq2y4sruQsTYAJMgAkwASYQVgQ0d5E8n1m80Z1HBvFIja1ThSFFNFLj7CQnUmSba2g+0d/kKpJj8sSaHFxH0tuhj8tyXhcZx8g8b9QrXcxxCUi0Cd01JEfYqa8HvVYj7PTfTXWStGs0ockkGnkSkDTxKvRh8oiBSGDGuFGYOW6UYeksIgXiSfKamQATYAJMgAkwgbAmwAJSWBPn+ZgAEwg4AlbRdau27kLhkqUDbi+8YCbABJgAE2AC4ZqAjUDjHlenUDA4kCIBRoEoEtxi7NQ+dK3WV4wj1U7SxtX/toyRM8XUySLNa8UV5dZMjptgnaMbHytfkmtk8a5PAhJdILmQnOogScKQqy6SWhNJirIjp5KolaQMrfxtFpNMMITriK1HwbpFwvNFViJS60MPwvOWeW9MgAkwASbABJgAEwgxARaQQoyQB2ACTCC8E1hSJJ5hiyK6bhBH14X3c+f9MQEmwASYQAAScBCQaDeaYKT/LDmKjFF1kQxikmU9JN2ZpDqVVFyyWKXNo5E0aDEe3EiW9B1EJG/1En0Nqjpk1ocsf/dRRNIkJHPdIhFDpzmOTDF2JAwJIckQZafWUNLdSOr13ghILCIF4Af4zS85Y3yOsnvzlHkGJsAEmAATYAJMIDwRYAEpPJ0m74UJMIFQJ2COrqMJ/r7/MtTn4QGZABNgAkyACTCBUCBgU/NHjpLTah4JcUdzHZnqG0VW4+hkR5LBnWQhHhni6iTXUbAFGRsc5mg2K+HI6jVboUh1T8nTRdLtO1ItJ08ikiRuKfO/NtQpMghHUmwdSUTW9Y+U6+U6SVaClFknMuzdW1UtFG49HiIwCHCUXWCcE6+SCTABJsAEmAAT8B8CLCD5z1nwSpgAE/AzAld+2YftnasaVsXRdX52SLwcJsAEmAATYAI2BOQYON0VpApFQjyyEZAiq4KK7DrSxCNzxJ0mRunikclVZH7daql2uoyd9iELSHIfX7USg+BFNExRe/K6jK4lG+DqArR1kDCkRcnJziMtjk4Tg6gWkhxhJ95XxSi9TpIPDiSufcRfCZ4IcJSdJ0L8PhNgAkyACTABJsAEXARYQOK7gQkwASZgQ8AcXVeoRGms2raLeTEBJsAEmAATYAJ+RMBOgDELSLJopP1sjK1TRCUSkAzOI1VYMcbYqbF1mhPJLExpfDxE6indzDtwSUFuApFJpKGr7frYHpGNUCSLRJrvyGsRSVqENwKS7iwSYpFa48gtvs70nhRbpwlStHn9Z3XDTgKSryKbH93mvJRQJpCJo+xCmSgPxwSYABNgAkyACYRXAiwghdeT5X0xASYQIgJW0XV/cXRdiJjyxUyACTABJsAE3jQBc40ho8tGlWpMoo8Qi2Q3kiQgWTmPFCEpkoi/05xNmlglO52cHD0uDs7+I4M4ZCnSKCPJTh9vGHtyTNHmzOxoXPGavd7lWosSYKf/blkLSXcZUUydMa7OFWn32hBhZ4izUzfuEqyMLDQOLBp5c0dEvD4zx40C/ZFblTnbkCJfyYgHg3fMBJgAE2ACTIAJMAEHAiwg8e3BBJgAEzARsIqu6zZoGOgPNybABJgAE2ACTMD/CchCh6H+ES3dJPwI15GXApLSz9p95CweeSogZMVUk2BcAhH1kgUTK+HIk2Di5ioy1WtyOZHcRSTLKDttQvVNY8SeQ4ydJiAJZ5Exxk4TipS/TSKS7DoyOZD0vVs4tfz/ruUVhjWBplU/wJH9P+jT5m07CHnbDg7rZfB8TIAJMAEmwASYABPwawIsIPn18fDimAATeBsEzO4jjq57G6fAczIBJsAEmAATCD4Bg0hiUZdIdw9p8XTeCkia+0jtrzmXdCeSJFBpq3fJMMorzp4j155d/h13h5GIbXOrOaRc600NINkxpa1JE93chTBlxW6OJJuNuNdoUtxF5jpIdjF2VvWQNIeStm+3sVRs5r17EtOCf4fxleGBgJULiUWk8HCyvAcmwASYABNgAkwgNAmwgBSaNHksJsAEAp7AsUVjcWzROMM+Vm7dhcIlSwf83ngDTIAJMAEmwAQiEgFzTJsslJgFJOFC0msduWog6c4kQx0kJb5Ojr6T5zI6fFy/Weot9KJFNJ0QgsRhSS4kSTCSxSPdkWTpupElFPe1mKP3ZBFJ56W+aOVcsrqfLAUkk+CliUS6iKS6jMTrrynSzvW3S1BSWBhEJLMDyYZlRLrvea++EbASkVofeuDbINybCTABJsAEmAATYALhmAALSOH4cHlrTIAJ+E5gSZF4hou6cnSd7xD5CibABJgAE2ACYUjAKRzOUhCR3UPSz7KApAlKbgKSFmHnUUAy+o5sxSONk4X4I9cQItVEE0/kn2XxyCA42US4KTyM0XRuIpLk2DKKcF7sSd2PLFsp61Y2IAtAcj2jICmmjl43uJCEoGSskWTrQKL5HeLr2JEUhh/MAJoqc/yohtWyCymADo+XygSYABNgAkyACbxxAiwgvXHEPAETYAKBQsAqum7ltl2BsnxeJxNgAkyACTCBCEnASUBS9RLBRY5m0xxImkCkRdFpNY7ob5eg5F4jSXYs6W4mdRJNZvHWsaMfmiqwaL/LApLBcWThujGLNJKOYrgnrAQhnYupNpTMzCUyeXBUqbOZBSSxntfuDiKjE0mpg2Ssf6T9bqyR5ElAchKKWESKkF8TjpsmF9KscaMMfVhE4vuECTABJsAEmAATYAIKARaQ+E5gAkyACQC48ss+bO9c1cCCousKcXQd3x9MgAkwASbABAKKgFlQMkfZaWKRJpzocXSaqyiSMcKOhCRZaIqsOng0gckoICnykc/ikar4uMXWSa+b6x4Z6wG56gxph2VVC0kTgnRxyKqmkzqAuzAm70vZoZN4p7uj1PFIPtJrIUkimNFt9FoISPJriqCkvK5dLwtP8jzu8XmuW5eFo4D6GIf5Yq1EJI6yC/Nj4AmZABNgAkyACTABPyTAApIfHgoviQkwgbAnwO6jsGfOMzIBJsAEmAATeJMErEQcXTSyiLFzxdUpIpDmQpKdSIrzSH1fc+xIzh1zPJwusniySVFHyYEkC0l27iNFTFFdPfK1JieTmbEc6+cS0VThy6MLyfcYO5fAIwlIkhhkrHmkRtWpTiRz/SP32knK7mRHkva7vG8Wj97kJy38jM1RduHnLHknTIAJMAEmwASYQOgRYAEp9FjySEyACQQogWOLxuLYonGG1bP7KEAPk5fNBJgAE2ACTEAioLuP6DVZ6JFrH9nUQZLrH+k/IxJpRCZHksuJE8lUX0id1tmqoyoe7rFvNoKL3t/oyhHXm+LtNDHFTUxzE9BczinZeeSVu0rfpATeVIdIE7qc6yApgpghxk6PtDM6k3QnkyxEqT9re5b/5g8FE/CGALuQvKHEfZgAE2ACTIAJMIGIRoAFpIh24rxfJsAE3AgsKRLP8FrXQcPQbdAwJsUEmAATYAJMgAkEOAGzcOKq5QMhBMmOJEPNI8llZBSSFAHJXAOJ+lBT3jPGu2mOH0eUbvWPFDHFLLgYa//YC0yamOQ2p7p2sVaTiETOKmp6NJ/0vt3etHEss+wMjirNU+WKodPj6AzRdMZaR3o9JCEkqe4kC9FI50ILsmAZ4LcxLz8MCbALKQxh81RMgAkwASbABJhAQBBgASkgjokXyQSYwJsiYBVdt2Lrrjc1HY/LBJgAE2ACTIAJvCECdkKNwYVkEV1nXQspkiKkqG4jQx0kU40kgxATqgKSopQYRSM1rk0SVKzeN4soMnKrGlAu4cg6yk5mpItGslBmFdHnSUCyiLELUvcrouqkGDuXkOSK7BOvBceB5CHi7w3dnjxsgBCYNW4UZo0fZVht3raDkLft4ADZAS+TCTABJsAEmAATYAKhS4AFpNDlyaMxASYQQASu/LIP2ztXNayYxKNCJUoH0C54qUyACZgJXL5wHhOG9MPRA3vRoEU7tO7WC/ETJmJQTIAJRBACmsvILJpowodbDSCLSLrIWlSd9J5WE0mug2SOs9PEGZcPSU2v81QDydKBpLlpjHWO9DpADo4c2qtd3R9dUDPtW1m7qb6TheCmcdRy+ZwcVlr9JtVPpQs+2vqM9Y9INHLF8hmi7AARbUd7MohMZgFJirEzM9B5cEGkCPJNEPxtmkUkFpCCz5KvZAJMgAkwASbABAKfAAtIgX+GvAMmwASCSYDdR8EEx5cxAT8m8MeJ4xjZpyuOHT6orzJH3vwYM2shMufI5ccr56UxASYQWgQ8CUhCAJHj67SfDWKR6kBSI90M8Xaq0KJF2xni7FR1hWQYQ3xesAUkdweSS0ByiSlWNYGsRCTZjWXFQNmny4Uk71EW3rwVyFwCkiZoWcfu6Q4jIQCZ6iBp4pHkSBI1lbT6SCYRSXZfmbUi22i/0Lr5eJxwQyBLgqiGvbCIFG6OljfCBJgAE2ACTIAJ+EiABSQfgXF3JsAEwgcBdh+Fj3PkXTABjQA9cNzzzTZMHj4I//xx2g1Mtlx5sGH3QUSNFo2hMQEmEN4JqCqJWbMxiyeq1qPH1GnuIUU0UQQko+vIVR+I6gWZ6yDJMW9uApI2mR17mxpImgCjRbVpQovixFF8PVYxblqsnSymGAUgYw0kc90jzYFl3JNLePNWQLISczTxxxy953IYKfsSDiRNJJLFI3M9JC8FJHYghfcPfujuzyrKrvWhB6E7CY/GBJgAE2ACTIAJMIEAIMACUgAcEi+RCTCB0CewpEg8w6BdBw5D10HDQn8iHpEJMIE3TuD16yBs27wBn/TrgTu3b1nOFy16dOw89idSpPzfG18PT8AEmIB/EZAj1rxz4JBQ5BKIdBFJFpTEz5JTR3Y0qWKRLy4k2alDlyuikHf1j2RHku5EUtUS5S/Zh6M6o9T1mh1GIpJP2ovGQXYrie2pfLSTtnJ9iZlNFiCX2GWxN5MwZF8HySUwCSHNSUAycPCv+5JX4/8E2IXk/2fEK2QCTIAJMAEmwATePAEWkN48Y56BCTABPyNwbNFYHFs0zrCqP+699LNV8nKYABPwhsDVSxfx2eplWDh1Ip48fmR7SZSoUbFpz2FkzZnbm2G5DxNgAuGIgC8CkuwqEg4kNdJNcyNpAovuUpLi8GThxReRxSy0aJqLk4Ak1wKS6wgprh5XTJwYWzpLuf6RHFUn9m21F3Ji0evqe2JfqoCk/az/bRHTJ0fGufalrEpzIOkCmOqosncdKZF9etyd6tqyc2Dpe2cRKRx9msN2K+xCClvePBsTYAJMgAkwASbgnwRYQPLPc+FVMQEm8IYIWEXXLd+6C4VKlH5DM/KwTIAJvAkCQUFBOLr/ByyYMgEH9+wS/1LfqVEdpHkbtyBJsuRvYjk8JhNgAn5CwK7UkOyQMYooqiBiEk80McXlPlKEFLOQRCKMOf5Njn2TRRY59s0o6xh/k4UWc8ybLJaQmGIVbeeVgCS5iDRxyBzJp4lkbjF2JjFJO3qFq/kElDVqzWlveiSfFFcni0VBUt0jY9yd4nQys6I5jaKV9U3q/F8PP7mxeRlvjUBWroX01tjzxEyACTABJsAEmIB/EGAByT/OgVfBBJhAGBHY1rkqrv6yT5+NhCMSkLgxASYQOARIPFoweTzmTx6Pp0+fuGckmbZSqVY9TJi/DDFixgycTfJKmQATCDEBg5ShxrLRoN7H2Cl9FdEoklIrya0uknMtJHk+JwGJ+ulih7pzc/0jc1ybtYDkXhPJDFITeuRYOl0EU/envadH2EkCm9mNpIyvRuO5nZr3ApLipFLcU7pwpNZ6Un5X6yKpkXVyH18FJBaNQvzxijADkAtp9vhRhv3mbTsIedsOjjAMeKNMgAkwASbABJhAxCbAAlLEPn/ePROIUATYfRShjps3Gw4JvHj+HD8d2Id5E8fiyP4fPO4wafJ30LB1B7To0gPx4ifw2J87MAEmEP4IeBSR5NpFprpAxtpHitNIdybJP6vikuzgUSQVqhWkyStmmcVdwvBGQFKi69SYOv1n7TXNieOKsLMSSowC0msh/bgEI5dopjiPJIeVxIo2pzmTrAUk18x2DiS6zuCo0oUhl4jkXgfJ9J52jY8OJBaQwt9n/U3uyCwivZuvJKrO2fYmp+SxmQATYAJMgAkwASbgNwRYQPKbo+CFMAEm8KYJsPvoTRPm8ZnAmyNw/t8zWD5nOnZt/RLXLl9ynChy5MgilrJ9n4EoUKwkokWP/uYWxiMzASYQEARkIUkWdeT4NqsoN1cdJHIfuWLsXM4kRSTSHEpW42likgZK8ep4ISCpCotbjJ1WB0gSkIx1kKwFJBrH5b4i0YjEI6XJTiOjG8ldXNL2YxTHZAeS/d7ULSm7txB9XNF0Uq0jbZ+qQ8lcI0m4j9SxNFeSQYxT39P4s3gUEB9Zv1skR9n53ZHwgpgAE2ACTIAJMIEwIsACUhiB5mmYABN4uwTYffR2+fPsTCC4BIJevcKOLzbh06H9cf3KZY+1jqJEiYKWXXsJ8Sh+goTBnZavYwJMIBwSkGsf6SKIuk/dgWOqhaQLRY4xdpprRxFR5Gg4d6eOFvZmljEiUXibTl0TjaxEFhHlJrl3ZNFEF5LUKDhNsDEfp7kOlFkA05xWyv7d9+XurjJXQJL3R3tzrcSxDpLZhaQJQ3JdJLX2k10dJHpdm03maMciHN7qvKU3QMAqyq71oQdvYCYekgkwASbABJgAE2AC/kWABST/Og9eDRNgAm+IALuP3hBYHpYJvGECy2ZNxeQRg/HyxQvHmWLHiYNcBQqjfe8BKFrmgze8Kh6eCTCBQCTgiwtJj6pTBSElzs4V56Y5k4z9FIeSQUCSfteYGWL1dJDuApIQPCSXDqkwLuFIkZs0EcXws9qPLtYFFIsDM4pdao0nab8e6yDRmHptKbOAJFYveZ6U2D3tVbe9ucXxKfWOtH0ZXEc2tZKs6iC5iEZyAAAgAElEQVTJYpWGgB1Igfjp9Y81swvJP86BV8EEmAATYAJMgAmELQEWkMKWN8/GBJjAWyBg5T5atnWXiLjixgSYgH8TqJw3Myi+zqmlSpcerbr1RoUadZA4aTL/3hCvjgkwgTAjYC3UqDFupho+Vg4kJZqOhCOp9pFaE0iLeTO/p4tHptpKtGlXfJyMwLhKK5FFiC1ujiOXOGTnxFEEFZevySjnuGoYKWu2qIOkiV+a+8qjOCbH2Lkfs9ve1I1pe9PFME0oU51W1kKSIjBp7iuDC8ssvGmBgaYoO22FLCiF2Ucy4CeaPW4UZo8fZdgHu5AC/lh5A0yACTABJsAEmIAHAiwg8S3CBJhAuCewpEg8wx67DByGLoOGhft98waZQHgg0LdNU2zbtM5yKzFixkKDlm3RbchIxI4bF1T7iBsTYAJMwEzALCSZnUjCiWMSR2SBSI6xI4lEE42M9ZEUEUauHySPS2syzKsv0lpAUrUV0cvOWROkOYwkIcXsSqK4O3ksmY22PlqYiLDT3EeS+OXaj/K+/rs6kH0dJPMpyAF9rgpQVnuT6yBZOpCEW0mqkWRR/0iIUpJgpGJwqzzF4hF/X/hKIFuCqIZL8rYdhLxtB/s6DPdnAkyACTABJsAEmEDAEGABKWCOihfKBJhAcAgcWzQWxxaNM1x6+t7L4AzF1zABJvAWCFDdowmD++Lgnl24e/sWIkeJgndSvI9cBQqhReceyFWwMAtHb+FceEomEGgE7EQkzTFE+zEIJKqIYnQYeRdjpwsxsutIj3pTyLm7o5RXzHWQxGuSEGKsd2SMsZPfU+oAvTaKKKZDsxOQZA5mAUlzZWl78E5AchexnOogKaKRa29WDiTD+xIj2cUkx/exgBRon1j/XS+7kPz3bHhlTIAJMAEmwASYwJshwALSm+HKozIBJuAnBMzuI46u85OD4WUwAR8I3L93F8ePHMLvv/2KGDFjCvEoZ76CiBotmg+jcFcmwAQiOgFPIpKlC8kQX6fF2akuJPk9XXBSnTwmR5NZaCFxx7ge12+a3GKu3yPH2LmcRiYRSauZpMXXyS6cYAhImmAUKZLLoaQ7q9Q9amKSJouZPVXytLLjRxd4DLWd1Lg+k8OIxDGDkAQ1wk6qk2SuA+VJQGL3UUT/Rgj+/s0iEruQgs+Sr2QCTIAJMAEmwAT8nwALSP5/RrxCJsAEgklgW+equPrLPv3qgiVKY/nWXcEcjS9jAkzgbRMICgpSIpY4qu5tHwXPzwQCmoA5Sk6vW6TuSo6ho2BMQy0ktV6QW4ydLiZFEnWTzGJUcAQkWo5np45a58gkpJDjhkQXKxeSW5SetidJ9HJn4I0wpkhJ7u4qo1Sj70nlbR1jZ+NAUoWkIFVA0vbp9rdFhJ1ZvArom5gX/1YJsAvpreLnyZkAE2ACTIAJMIEwJsACUhgD5+mYABMIGwJXftmH7Z2rGiZb9vUukIjEjQkwASbABJgAE4gYBHQxQ1I1rAUUVfSxEFHkekiKcOSqdSQLSYrQFEkITm71gqS6Qsq7sgPJSnIxxr7JIouQhQx1j1z1gNxdOK5QPC3GTT55V4SfqcaR5K5S9hISAUmeUVqPo4CkCGNG15HqQlL3LuogSRwM8X6q0CRYaUKcgxtLU+rYlRQxvhdCY5ezx4/CnPGj9KHYhRQaVHkMJsAEmAATYAJMwB8JsIDkj6fCa2ICTCDEBKzcRyQgcWMCTIAJMAEmwAQiDgErAYl2r72u/y0JPLojyRRf53IiKS4jISypfVy1klzikuxs0hxJrrmVmd2lI+VszLWQ1JJGuhiiCUou0USpd2QWUZR+ymjaGPLpu9ZoiqhzE5AUb5HZWUUv6LWU1IGtPEjynG5702L3NLFHd1O59mQWisTvYr9qH7MDS3Igib07iUcKcJV7xPls8E5DRsAsINFoLCKFjClfzQSYABNgAkyACfgnARaQ/PNceFVMgAmEgAC7j0IAjy9lAkzAlsDjRw9xeO/3OP3rL7h7+xZixoqNTDlyomiZ8kia/B0mxwSYgJ8T0GLktGV6EpHk+DpZKNKcRu7uI1VUUl1I2vV6zSB1QjcHlFiQ/KossdjE2MkCiSy4qFqI5tzRXEeaiGR1RFbCkBxhp7mpXr18iRPHj2Pvnj24cPECokaJgtSpU6NcuXLInj07Iqvxos7SmLYfl8PKLO64hDB3h5FBSFIFJFsXkixMSQKRlcvIyp3l57czL88PCLALyQ8OgZfABJgAE2ACTIAJvHECLCC9ccQ8ARNgAmFNgN1HYU2c54uIBF6/fo1nT58iKOgVokSJimjRo+sPD98Uj4cP7uP8v//gyaNHiBwlCmLEjIlYseMgTrx4SJAwsfj9TbQXL15g26Z1mD1uJC6d/89tithx4qJ2kxao3bQV0mfOiugxYryJZYT6mHSGr18HISjoNV4HBSHotVJjKmq00D1LmofEt/t374ize/XqlTi/OHHjIVGSJIgRM1ao782bAammFt2/r4NeQ9TXihwJ0aJFRySzyuDNYGqfWzeu48bVy6C/nz55gpgxYyFRkqRIkvwdJEmeHFGjRvNhtPDTle6vV0FB0n0WCVGjRUXkyFHCdpMOAo7sEDIIP5LDSBNSlPcVp5HmRDLWSnLF2EUih4y414Q3SPws7DD0WYsaFdGiRlXvOU1AMkbXUT9zHSTtNV0k0sUkybET9Fowpz9Br+jz/Vq5x6NHNzDXxB6zs0gWkIJevcKJX49h2JAh2PP9bnUvrmFoH2XKlEGv3r1RtGhRJEyQQH3T2l8l79CuxpPmpNIdRlpsnx5fRw4kV3Qf9Rc8NBeW2YGk/i7z1HagC0qcXxe2n8dwMlv2hFENO2EXUjg5WN4GE2ACTIAJMAEmoBNgAYlvBibABMIVAXYfhavj5M0EgwA9rD/168/4+cB+xIodG+mzZEPGrDkQP2HCYIxmfcnLly+xZf0qrJw7A/fu3BEPxtNnzobCpcqiWLkKSP5uilCbSxuIHsiPH9QbR/ftwb27d8SDeBKO4idMhCRJk+G9VGmQLXdeFC5dDukyZQk1Mevxw4eYP2ks1i+Zjwf37znu6/3UaVCzUXM079QD8fQHqKGOwucBX754gZvXr+La5cu4fuUSrl1R/r5/5w4eP3okxB368+TxI/EgO1vufGjdox/e+18qn+eSLyCB8eQvR3H0x734+/RJXL10Effu3MaL588RNVo0JEqaDGnSZ0TZqtVRqmJVRIv25sQV2tv5f8/g/NkzuHD2DK5dviRcZA/u3RN7J7EnRowYyFOoKDoNGCrcZb60Rw8f4Kt1q7B765c48+fvuHH1injITgJJoqRJkTZDJuQqUAjlq9dGrgKFQyRS+bIuc9+zf/+JXV9/KUTOImU+QIYs2ULts6LN9eLFc1w+fw7nzvwjWF+5eAF3bt3A/bt39XuNuGTMlgO9ho9BgkSJLbdEogXdqyQ8kgCXOGmyEK31/r27uHLhPOLGj49330spxBvN9CM7kQyxc3KEnVTXSBGNXDF2r169xJ2bN4VwePP6NdwkIfG68ufOndt4+OAhHj58gEePHuHJ48d4/OSJuAdS/e9/6Nq1KypUqCCJaS4VQ9Yz3CLsTALJnTt38edff+Lff/7B2bP/4urVq7hz6zbu378n5n329BnixI2LmnXroXGLVogWnT5vLq+QWUDSONDetn75BYYOHIj//jvrePvFpfFr1kT37t2RP39+R4FQ81jZCUiuWk7WdZAU8Ux1KJnqIMnuKy26T4uxow2YBSPWjULyrcLXsguJ7wEmwASYABNgAkwgvBNgASm8nzDvjwlEMALsPopgB87bdSNA4spH5Yrg8oXziBwpsvjX5jFjxUKR0h+gbvPWyF+spPLgNATtxC9H0adVI1w6Z3TjxIgRE/ETJUKVOg2EiJIihAKEtsTnz59hSOc22L55PUggs27kHomGmLFjI3uefGjeuQdKV6oWgl1CiCsTBvfG56uWCdeMN42ErVTp02PGqs1ImzGzN5eEeh+KmTr+02Ec3f8Djh89hD9P/ibEoZcvX4HeE39evXRzEWgLiRIlCpp37onuQ0cF202188vNWDxtIkiwePr0iZjTqtFD9BixYqFK7foYMHYy4iUIPaGTRLJ93+7Avu++wYmfj+LRg/sgNxkJarR/q3uJnFHdhoxE+94DvT4XEjg+HdIXWzetw/Nnz2yvI9EkVpzY4r4k4eS9/6X2eg7qSCJV10a1xd/1W7ZDvWatEUmNDPNmIBJ+P+7aDts2rRXiRZx48fFh/cboO3qCmyvFm/HkPg/v38ehH3Zj785t+OnAPty5eUNh/ZJ4E2vyhxgbxZ1VrFkPk5eusZzuyL49GNC+uRAd6TusQLFSaN9nEHLkK+Dr8oRo07RSSXE/RokaFYmTJEOLrr1Qu0lzkIPQICAJd5Fa10cSjTT3Ef1NTsRTv/6Kk8ePCWfOX7+fxoMH98X3hPgjPmPKz4rzyOZbK1Ik5MqVC9u3b8e7BuHdswuJ7t+//voLW7Zswc5vduDkiRN49uyZ4E5/7D5zyd95F7MXLUXZChUNizILZ1rs3o5tX6NT2za4dfOmV9zp3kqRIgXmzp2L6tWrq9e4O5G8EZAMUXaqw0h3JulOJMWFJLuPLAUkqwg7qS6SV5vjTkzAhgC7kPjWYAJMgAkwASbABMIzARaQwvPp8t6YQAQjYOU+Wvr1LhQsUTqCkeDtRmQCaxbMxtj+PSwR0APbrLnzoVG7TihYvDTeTZlSxM/52sb26441C+c4XkZCQI1GzVCrcQuky5wFJC4Ft+37drsQkG7fuO7TEKnSpUenAcNQoUYd8QDal0YPXxdNnYAFk8eJqD5fW8o06TDk0+koUaHyG3Wb0DpvXLsinBXHDh/Awe+/w7HDB/H0yWNfl2zon+ydd7Hwi2+QIWt2r8ch0YAe+i+ZMQmnjv3s9XXUkYSbus1ao98nExE7blyfrqXOJKqQ6+fif2fx04978ePunfjn9CmQG8bXliNfQcxe/yWSJEvu8VISJiZ93B8bly5wFArMA5G7q/Og4ShbtQYSJEzkcR7qsHjap5g6YrDelwTK7h+PRvEPKgoRxFMjcYvE5b9OnTB0TZEyFQaOn4KiZSsgdpw4nobBs6dPcPPaNVy5eB7Hjx7Gj7tIoDsiRBpfG4kNXx0+ibSZ3MVW+h6j7zNzI6djk47dkL9oSSRI5B27I3u/R7fGJL491IejufMWKY4+I8ciV/5CQlh3yRyv8fDeXdy5fQt3b97Av3/9iZPHfsap48fw1+lTwk0Umm3IkCEYPfoTyyE1Ken2rVu4dOWKEI2++/Zb8efs2bMOorr9Cjv36IWPR48VwqEunknxfiQmUdTe4R/3o0mDerh165bP2yUhevjw4ejWrRsSuAnD7jWeNIeQ4W9NGFKdRpqgJGoemQQk8Z5eC0pxGZkj/mgTmiNJ/KzZusTu5NP3ebt8QQQnMGf8KNAfubU+FLrfExEcMW+fCTABJsAEmAATeIsEWEB6i/B5aibABEKXgJX7iAQkbkwgIhFo9eEHwnni1ERMWZ58qNu8DRq0bKf8c3sv263r11CzSC4R/+VNe+e991GpVj181LYTUqXL4M0lhj700Hv8wF7YuGxhsB6UUv2ZTxetQtGy5X2ae8PSBZg8bAAePQj+A6D/pUmHgeOnonTlkDmhnBZ+8dxZIRge3feDcBmFZuvQdzC6DTU+ELMan+Lfdn39BbasX42fD+4TdY6C0+hhdod+Q9Cx3xCvLycx5NCeXfjt5yMiJu/Cv2dAjrWQtISJk2DsvGUoVbGK4zAUxTfjk2FYMXuq1w41eUCK8SO3HomcJHY6NZqr60e1hDAmN4pwrFq3oTgnuyg4rT8JPx9kS2P52aVrq9VvhK6DR4hYSKt29dIFHNj9HX49cgB/njyB//7+Uwh3IW105uT6MreGZQvbCpEkmJGQ1KBVe/HZJpZObd3ieZgwqLeITzS3ZO+mQLveA9CwZTvhuKPovM0rl2Dvzu04f/ZfXDz3n4jee5MtYcKEOHLkKDJkMH5HknuPXt+1exeO/fILTp48iXPnzgXru1Bef6YsWbFt914kSpJYkk2MrqvDBw6gXctmOPefe903b1nEjh0bPXv2xODBQ0A/K81dPFJe1UtDuQk/VAfJ7DDSXEdUB0kWlmThyDsByXo3HGvn7SlzP41ADq6FxDcDE2ACTIAJMAEmEE4JsIAUTg+Wt8UEIhoBdh9FtBPn/VoRIDdKoZQJvXbMxIgZE10GjUDrHn29Bjpr7AjM+9T6X8rbDUL/Ej1zjtxY9OVOn2sx3b55A3WL5xMum+C29n0Hizg2b9vhvd+jc4PqXnN0GpcedJOQnT1vfm+n96kfCShdGtYUbpDQbuTA2f37eRH5Zdf++/svUZuKXD8hdT3RHNGjx8C8zVtRqGQZj9uhCC8SGYgBxdKFViOBtcug4WjXZxDo3rVrX65dgdG9u4j6ScFt5Aokh9yomQtFTS+7RkJh14Y18c8fp926kHsra648mLH6M5Bga9fu3LqJUhlS2IoPtNeM2XNiyVffWopI7WtXwc8H9gmBzj5K0ncS5BKeueYzxI2fQL84KOgVCr2f0CNbEr7orD5q29Gx3g65xJbPmmq7bhpn5PR5qFSzjhDFahTJLWJAw7L169cPEyZ8apjy4MGDaNKkMS5cuBAskdJu/XTfbfnuexQtXkJ0kV1I9PP1q1fRqW1r7Pp2Z4jPmmqLzZkzB61atXYTj2hucw0kes0s/JCAZOU+UlxHrgg7Od7OyoGkz6WCMSeiGkUj+s37f1wRlvcKz+WfBNiF5J/nwqtiAkyACTABJsAEQk6ABaSQM+QRmAAT8AMC7D7yg0PgJbx1Amf+OC3cQb40EpE27f0JaTNl8XjZw/v3UCl3RlGTJDiNXEhDJ8306dJV82YKB1JIWvWGTTFu/jKvhrhy8QL6tm6E40cOedXfm05FynyASYvXIGGSJN5096nPnyeOo3PDGrh2+ZJP13nb2S4GlASbjcsXYdaY4cG+H+zWkL9YCUxdvgGJPUTIUX2ZoqmT4LEUS+btvjz1K1u1OiYuXo2YsTTXhPEKqqXTv01T/P7bMU9DeXyfBKuew8cKIZd+tmpUX2hg++a4ee2q5ft0XeU6DTBsymzbOlIUcdisUinH9dA4JLiaHUEUZ1Yi/buhfta0mNTpM2LK8nVCZNbaH7/9inqlvKt1FC9+AqzcuQ8ZsmSz3Bs54oZ3b49tm9c77r1+y7YYPnUOXjx7io/KlxC1w8KyZc+eHXv27EGSJEn1abdt24q6deuK2kah3Xr07YcRY8brw2o1kEipmThuDMaOGulTLKPT+uLEiYPDh48gW7asumCk9Q+OgOQuJikOJTcBSXU1ybF4NK+WXCcLRu7iEfVkASm077vwPh67kML7CfP+mAATYAJMgAlETAIsIEXMc+ddM4FwRYDdR+HqOHkzISCw4/ON6NuqkU8jRI4cBf3HTkLTjt08Xrd983r0b9s02P8inUSqLUdOepxH60DOjtrF8uDC2TNeX2PVkWLCJi5Z43EMKnY/f+IYLJwyHhSdF1otbvz4GD1zISrUrBtaQ+rj/H78GDo1qG4rLIR0wo79h4pYM3OjWkftalcGud5Cu5Frq9+YiSJikZwSdo3Evgo50ob29GK89/6XGpv3/2wrxvyfvasAq2rbugPFFuzu7u7u7kIFUUBAEBUVQREUUAERFRUVRAwMbESxu7s7rq3X1mu3vm/uwz7sU3vtg3gfV9d833vCOXPNNdfY+5z///ZgjEl2aEsjZgl2Z0kRGc3MsWjLXpQsV0FvudVR8+DvPgRfZOz5iEiZvGCZMBNJX8Qsno+xgx2Z7bbq0gOT50drkFmkXmpQLDdzbWISSHlEBG+TNh3Uy5dFhsF/BPs7SVzQw8YBPtPC9G5Ps7Hoe4tl7dmyUzdMWRCNFCaAp5Md4lZGJ/q7LjE45MiRA0uXRqN58wS7zfnz58He3j4x5ZhrylesiAPHEwhQkbs8uG8fLHt0xT8vXzJrGJNgYWGBRYsXI5WW3aB6JlH8/CLtGUgqskjTwi4pCCR59ZExJ+O5HIEEBLgKid8NHAGOAEeAI8AR4Aj8jghwAul3vKr8TByBPwwBrj76wy44P65BBBJjL0fFOlv1w/iZkQbVD5Tz5ctneA/sj42rliX6ChQvUw6xh88qXr99fQyG9bVQnG8osW23Xpg0bwmzDtnAdalTGW/fvGbmGptg6eiCkQFTZO3gjK1J+RdOncCAbm1/iTKE6jds1RazV6zXaI3sy8YNGyjMpfpVUbpCJURt2iNr67Z/+xY492j/S1owSZECG09c0ju369KZU+jTssFPz1rSbtyQQo/UXtPHeWNB6BTmWfsP9cAw3wC9eWTjtjB0KrMGzUIKmrtYI+/S2VOwaFSTuTYxCaR6Gj1pOno7DFQvJ7XVhpVs0ldcQHOr9t94pPc77Na1KxjSpxtuXbsq2x59D06YGSFY4cUujYKPq7PwvfdvRerUqTF58hQMGjRIvaWvrw/GjVNuv2lMr2R9+OD5S6RPn0FYRlqbN69fo3HdWrh+7ZoxpRTlFi5SBJs2bUKpUqXU+VL1Eb0okklE7ohEkmBfJ9raxauMRIs7QXUkIZikrwtrZBRIUgKJzztSdAl5kkIEuApJIVA8jSPAEeAIcAQ4AhyB/wwCnED6z1wq3ihHgCOgDwF96qP5G3aCZirw4Aj8SQjQQ31SH22LXW30sRu1boegyCXIkNHwDJbrF8/DzbY36GFsYqONQiKH6tODW7d+vbB7kyZ5kZi921tYIjBikexSUhy5WnXDgR1bjNqCiAayfGLNhKHvJJrtkzpNWqPqs5LPHDsMx86t8OH9e1Zqot6vVLM2lmw7oLGW5lGNsOmFU4cPJqqm0kV+oXPR1drWYPr86cEI8fFUWs6oPCI1Vu47ASKypPH+3VvYtW+Gi6dPGlVPSXLpipWxdPtBpE6TRnPPt28xwrYXiDBjRdvuvREUqUn+iGtcenbEvq2bWCXQx3kIRgZqEk074tZimHUP5trEJZjAbXwQbAYNA0xMhM9Su6qljVYebrtwC3nyF9Bp4fyJYwLJ+ubVP7LtObp5wnXMOIGEevrwb3SpXw00g+3fClPTVJg0KQhDhyZYdtra2iAqKuqXtEDqvlsPnyBLlixCfZo7FTF7FrxHjcTnz8YRZzQ/iywl5SJbtmxYGBWFtm3batjYSe3kRCJHPQNJIJLi1UeS2UiiXZ2QJ0cgGVA1UZ8igSRHHnFi6Zfcer99UVIhhU3UJH7tjrz57c/ND8gR4AhwBDgCHAGOwO+LACeQft9ry0/GEfgjENCnPiICiQdH4E9D4N2b13Dq3h5njh4y+ui1GjXFpHlLkTV7DoNrVy+MRIAHWWgZ92BRWnBUUAisBiizpaLZMvTA+sGd20afR3tBx17W8A9fIFtnx/q1GN7PgkkESYvQfJxeDs44vGs7c15KwaLFsebgKYMzdRJ7SLLlsu/YIslmlYh9mJqaIm/BQujjNAS9HV002jt/8rhAaPx9905i21a0Ln/hIog5dBbp0uufQzR6gA3iVrCVZYo2kySR5WCN+o0xYfZ8mGfOrLF846pojHGxV/w5INVdm249QQQM2Q3KBeFNBFL2XJpWcf+8eI6ejWsqwpts/3xnzNG7TdsqJXHv1k3ZHog8GeYXCNshIzTyFs+ejkmj3YyFkpmfKnVqlK1cFcP9glC1Tj0h//U/L9G4ZD7FGIubzFu/HTUbNtHZc9fG9Rjap5vsZ5v6GB00HRa2DoISh+zc/D2GYsmcmcwzGJtAGJuZmSNPntzInScPcufOjTx58qBIkSJo17YdihYtqi7ZtGkTYS5SUgYRRzly5kTrtu0wfXYYTFOmFMrfvXMHNn0sceyI8vlvhJuVlRXSpEmDOeHhsm3SHKQZoaHoZ2Mj5KnJmXiSR3hNSviof9eabxT/+vcfPwSFkfbsI/UcJO16WmSS2KzhOUhJiTqv9achUCGzqcaRq9h7oor96D8NBn5ejgBHgCPAEeAIcAR+EwQ4gfSbXEh+DI7An4gAVx/9iVedn9kQAjQnaIhVN/x1SfmMIbFW1Tr1ETx/KXLmyWcQYMcurXF4946fugDROw+hQjW2DRYpEFbMCwfNmSH7rp+NTpZ9BTLAULx78wbudpbYv32z4q3MMmVG6LK1qFi9FnxdB2D9Mv2qD7EgzfXZfe0+6N+kDHo47mrV9adLZs+ZC6UqVAKpYMpUrIIS5SqAbMHMM2WGqdbMkp0bYgW8foZMVNrwjOgYNGnbUW969wbVcPW8cktE7SL0IJ/OWLxseZQqVwEly1dE8TLlkTtfPqTPYIb0GTNqWKIRsTHGpT8IcyWRI3cejJ8ViTpNWgifnSGWXWRnaxGBu2T7ARQoUkyj/F9XLqFb3cqKSMIREyah36DhOu3RtaqeOyOzBmESGBGFdj0sNWoEjRqOJeEzlBzbYE76DBlQrHRZlCxXUcC6RNnywlnpdZoBRZZqFGQRaNmsDlPRor2RIcXavGmTMM1X/sEt3Qf+s+ejcet2AoFE//Py2VO0qFgc79+9+6lz02IiT3pZWqFps2aChVv27NmROlUqpE6dSpgJRD/TvylMNGd+FStWFLdu3Ur0/kQW5c2XDxUqVATNPCpfoQJKlymD7DlywjxTJqRLl06oTWdeER0Nx/62+Kpwrhn16zpsGLy8vHD50iU0bNBAdm1KU1MEBgZiuJubijyKZ27UM5BkCZ8EsijBzk5CIMVb24mzkaSWd2J9IprEbQ2pj7jiKNG3Gl+ohQBXIfFbgiPAEeAIcAQ4AhyB3wkBTiD9TleTn4Uj8IchwNVHf9gF58eVRYCszDzsrEBzfIyNMhUrY/LC5XrnvVCtuzf/Qsea5fFN4YNFffuTimTn5Xswy5SJ2d77t2/hOaAfdm1cJ5ub0eVoyYUAACAASURBVDwTUpqmxKsXL2TzOlv2w/jZ8wzmHNmzEzRz5fmTx8zeKIHII5rZ0r6nlaBq8HKyVaSE2X/zsUBYJGWsiYqEr6uTopKkFqAH9pmzZkXRUvQgvwJIIVO8dFlkkVGfaRefOyUQM8aPUbQnJZGiJ2+BQihXpTrKV6uBnLnz4OPHjzi+fw+IjJLDvYu1Lfymz4FgFSgJssuqlS8zPn38oKiPXHnzIUeevChasgxKxZMXRGaQ2ocesiuJY/t2CzaRL58/U5IOm8FugpqH6t+8ehkuPTvh/m3DCqAMZuZYsm2/cE2ksTwyDP4j2Mo9sr6btWI9ajduptMfEcxtqyTMnjF0AOo1cv12DRvYH9+/Y3g/lYpKSdDnsmCRYshXuIhgAUikXImy5ZC3YGGQ1RkryIaTCMrv30lLojwGuHthkJefzgIvZ1smwUv357Qlq1CuUlVhPSmQKGYHjUf4pAB8/aqfyCbCjWVfSXUKFy6ClWvXomKFimqFU/wW6r1Uv5uoCCzBxvMLzMwyKrKToz6ImCJlUdly5VCxQiWULV8OZcqURaZ4izo5pQ2RRi0bN8RRI9RHFj17YnZ4ODJlyoTjR4+iQf36TNJvrI8Pxoz1Ec6nnn8Uf15RfUS/aswuIhO7+FlHamJIUB5JSCU9s5ESZihpKpuEvSVkknjDcPJI+WeNZypDgKuQlOHEszgCHAGOAEeAI8ARSP4IcAIp+V8j3iFHgCOgBwG96qM4PvuI3yx/LgJEtni79GfO+dCHENmrTY1agVLlNee9iLmjnW0Qt/znrMJIbUD2XOniB7bLXanbf11Dn5b18OrlS9kLWqthE3z88AFnj8tbLnW2ssH4mZF6a9FD6tAJY0AqBSUPgqlIbwcXDB3rLyhUPn54Dw/7PopmNe26cg85cuVJ0pt07tSJmDHeW1HNKrXqClaF2XLmQqpUqRWt0U4ijDz6W2HL2pXM9aRQIPVNh559UL1eQx1rNppztWLeHEwZ62FQaVaucjXMXhWHrNlzauz35OEDNCtbiNkDJaRNlw6jJ80Q+tBWUykqEJ/kN8wZqxfOVbSEPlOLtuxFthy5hPz7d25heN8euHzujMH19NlYvHWfzueQ7AK3KphtRntOW7xaUPZox5G9u+DQuSWzdyKQ1h+7iELFSqhz375+Bdc+3XFs/27mekqgz5tn0LREq+1ottU0v9GKP49iU8Ksszm6s856N6uNC6dOyPZOpN3c2C3C51NK7Dy8dxfeLvY4sm+30A+RdAULF0XRkqVQvFQpbImNwc2/rjNxKVehArZs3ykoj0SLPOFfCVmlTSBdvXoVZcqUZtamBJovtP/gQRQpWkxN0mmTJHIE0sH9+9GqWRPFpF2lypURu2498hfIL/QXt349unbuzOx1tJc3fPz8BGWfdPYRLRSVQqq+VeSQhqWdhsoo3tYu3pZOnJmUMBNJVU9zllI8aSW1zJN0LFVFMQ/CEzgCChAQVEhBCbOQuI2dAtB4CkeAI8AR4AhwBDgCyRIBTiAly8vCm+IIcARYCGirj6rXb4T5cXz2EQs3/v7vi8DqqLmY4DYI3xmDzPUhQIRCyKJVqFyrrs7b9KC+TeUSP21XRjZkwfOXCQ9gWTEn2B+zAlR/pW4oSMngMGI0rl08j10bYmVz6YH2OAME0ufPn2DRoBpuXrvCakt4n9QV9IBdnFPz7PEjePS3xImD+2TXE3Gx/8YTZDAzU7SP0qRJo4djSZgya7GBo3zgNFK5ckhfD/QQvWvdSrhx5RKzxfotWgsP9DNlyWow9+qFs+jbqgE+vH+vNydP/oKYND8alWrU1nifSEPrlvWZPVCCUGNeNCrV1KyhaHF80of379CsTAG8ff1a0bLJC5ajZefu6tzHD+7D3a43SCloKNKkTYdFW/cJFoLSaFIqnyJ1HM0ymxixWCAItSNm8Xz4DnFk9k42ckfuvdSY1fX3vTtw62eBi6dPMtdTgveUWbCwG6AoV1/SOCOIOul6mn8UtmojSGknjToFsuDdW/kB9lVr18PCjbvUNnoisUP3+6P797Bx1TKBiKzdoBFy5cmD9OnSCXN/mlUpi3sK5rQ1atIUG7dtR0oTlcKIFE4sAmnNmjXo0SPhHpIDtH79+ti0ZQvSpVPNC9On7hHX61Pa9OjSGRvilFkzpk2bFlu2b0e9uqqZVXSQaVOnwn2E5tws7X6JNBo3YQI8RnmqejRgYafqP151JBJLRPqIBJJEfaR+TUouSX4WVUgqcor+Qz+oyCu9hJoWOFyVlOiPMV8Yj0DFLHwWEr8ZOAIcAY4AR4AjwBH47yPACaT//jXkJ+AI/HEI6FMfzePqoz/uPuAHTkCA7LzmTCKrpQmJgiVt+vSYtngN6jZtobN+eeRsBLgPSVRd6SJrZ1cMHxcEmoMhF58/fUSH6mWZVnxk9zU3disWzJiM7evWyNbsRBZ2s/Rb2F05fxYWDaspOp+paSoERixCqy491Pm3r18FKUSIyJKL7LnyYOOpK4oUWIqaiU8aaW+FzWtWsJeYmGCeYE3WmJ0rk0GKr3qFsykiFJ08xsB55Bgd+zlp+aN7d2FQr4749PGj3l1pNs64WZFo3kFzztPWtSsFmzMlUbZyNUxdtFKw0Uts0PyfSZ66s4X01atQvRYiYjaD7lExnjz8G3StTh7ab7CF1GnSYtGWfShbWWWjRvHgzi2BwFUSXfrYYszU2XpVVjP9xyJicgCzDJFtW89r2uwRyedu2xukDFQSi7ceSDRZR4q+kQoVfdq9kEVi6LJYDaXbg7u30aZScWbbXa3t4BcakaA+il+hj+yh11KYAAK5XqsK/nkpb6FJpZwHDcbkkOlq4ojWi0on+plC/F20sRs3zg++vr7M3inBccAATJ8xQ5ijJKs80sOIPHr0CJXKlcGrV6+Ye5FCra+NDabPCFXPT6JFLs5OmBsRIbueCLfgKVPh6OQs5GnMPop/QU30xKuENAggNTGUoE4ilZKG+khLdSRVMQkUklBXhbQ2yabxYvxJOIHEvCV4AgOBMK5C4vcIR4AjwBHgCHAEOAK/AQKcQPoNLiI/AkfgT0OAq4/+tCvOz8tC4POnTxg/fCDWRUexUvW+T38ZTiqPVp0TiBFKfPvmNUYP6Ic9m+MSVVdcRPVHBoagt6OLYF0kF/u2bsSgXp2Y+5HqMCJmCzwH9MXWtatk8zv27osJs+frzSH7OprpoySq1q6P+aRSkMzMOXfiKNz69cTjv+/LlihdsTIWb90PUpkkZdi2ayJLSoh70RyimINnkTt/gZ/a/vSRg+jXphGzRpq0aTF+1ny07mphMJfUHYR92EQ/g7NTSGnmGTwDFraaipaFMyZjqs8oZh+U0KBFG0xdvApp0qRVlK+d9OHdO/RsUhNEFrKClGauY/1BhCmpecR49uQRPB364ui+XQZLkMJl0Zb9oHtFjO3r1wj3FytMTU3h6hOAfoP0k1w0U2zjyqWsMqjXrCXCVm/SyDt+YK9AfpHajhV0/n1/PRbmXiUmnj56KCj65Ig2Q3WLlCiFKYtWonjphBlSO+PWYlhfze81fevd/Sejr8tQ4S21hZ3w2w/hO0tUC4nED32NnTp8EHbd2uPtG3l1E1UJDZ8D2/4OAvEkVR7pVyGpKCQLix5YvXo1E0bqb2pICAYNHqz+flUy40ckRzbGxaFP71748IE9Tyx7jhxYsHAhWrVuo9FXsyaNsX+fvArT3Nwcs+dEoFsPiwTyRsNOTkXwqFCP/6+WRR1piESbOsGiTiSMxLx4ZZPauk6PDZ5YXzyAhhKJM0bM+40nGI8AVyEZjxlfwRHgCHAEOAIcAY5A8kKAE0jJ63rwbjgCHAEGAlx9xG8RjoAuAmSvNaR3F9mH0yzcRk4MgdWAwRppF04dF5QH9Ff8PxM024UInBadusmWIUKBbL62KZj3Mn1pDMgWb5SDNTatXiZbl2bf+Icv1JvTrV5lXL90gXk8IgO8J89EdxsHjdwDO7ZieN/uwiwmuWjUur0wZypVaraFH7MZSUK7qqVw79YN5pKS5Spgbuw2ZMmeg5krl0CKrxAFxE3ufAWEeUv6bBHF+s+fPBYIysN7dsj2NMxvImwHu6l8v+Ij0MMVy+bOUnQW64GucPefoihXX9KhXduEzxfZHbIiX6HCIPs6UsNI458Xz+E90Bb7tmqSM9Ic+pyQhZ10FtlMfx9ETPZnbStYzk1fukaYOaUdnz5+wODenXFkD9vm1XrgUBCZIg2ar+bp2Bf0PcMKUnst332UlWbw/ZvXLgvfOUo+k9pFcubJh6C5i1GtXkP1W0rxC1+zEfWatVKvE4kdUa+iJpHiCaAUANatWIrRgwcYVM9J+9t54BBq1aolEEN0G9N6DXWTlgqJ8sqWLYsrVy4zsSRiZmFUFDp20iTepTN9tHkR6e8BE8ZjwrhxBklcaQN16tbFhk2bYSax4qRa+XLnwrOnT2V7zZkrFxZFL0PDho111Efi/Dlt4kjTgo5s7DTVR1ILO0Mzj4hMohBrqX/W061IYDFB5wkcASMQ4CokI8DiqRwBjgBHgCPAEeAIJEsEOIGULC8Lb4ojwBEwhABXH/F7gyOgiwANue/VtBbu3vgr0fD0H+ohKBiksTwyDBNHuioerG5o85x58iJo7hKNB7v6cskia3CvTrhzQ34off5CRbDh1FVBCeQ90A7rly2SPXe7HpaC9Zx2vHr5Eg2L5RQeSrKiYNHimLxwOUpXSFCH0Jq1SxbAZ7AmqaSvVi/7gRgZOJVp4cfqQ/r+j+/fUatAZnw0MD9ImktkW0B41E/PYKJZONvXxzDbLFupKqZErUC+QkUM5hIxQQTS+3dvZesN8hoHBzdPtbqCLBvdbXthR9xaZh+UQOQlqdASE3RvzBjvjQXTgxV9DghnIpC05/AQwTh+mDPiViwx2EaGjGZYtHU/SpQtL+TQ3kP7dMPuTezZNGaZMmPt4XOgz5p2PP77gVDn4ukTTAhoVhjNDJMGzU/ycx2g6HNi5+qOob7KFH36mqHZViNsSNH3gNmrdgJZBpJVZfMOXdRv0bnpPmMF2fblzV9QlSaxl6NpOYL+SKIcElVEsyf5Y0bgeHz79lW2PKnobj9+hsyZzJHCAIGkuSfw+fMXIf/TJzZpWaRIESxbvhw1atTQmOujuodUren7hqPXqL6TgwOilxq+L6WHC546FUOGqJRa1DPVePL4CQrmzc2CGAULFcLaDZtRqnSp+FlEujZ2UsKIkkhhRKFSFIkWdNrzkBLIIcGyTqo6EtfFN6vPNs8QPswD8QSOgBEIcBWSEWDxVI4AR4AjwBHgCHAEkh0CnEBKdpeEN8QR4AjIITC/tuYAej77iN8vHAHgxdMnaF2pGFMFI4dVh1594B+WoNIhcsKpezsc3r39pyEuWqoMpkatBP1rMH78EB6uTxgxCGQZJhfOo8bCeeRYIYUebK9ZpH++kVijddeeghpGO04d3g+btk0Una9u05YIXrAMZuaZNPJnBfpijoLZU8N8A2Ez2E12HpCiRiRJdN0bl9QlDPTV6eM0BKTk0SY2jN2zVYWizPlUVLN+i9aYGrUKZMumL4j0HNC1Dc6fPMZowQQegVNA/Yvx6uULjLDppVhxt3r/KZQsX9HYowr5tBepbw7s2KJoPZFHLTt318klMoj+Cn3ulACDSg/zzFkEm8MiJUsL69+8+gcOnVri0tlTzL2JdFq1/5SGvaK46NqFc3Cz7YU7CmYYRe88jPJVa6j3+/79OyKC/TF7oh+zB0qguWS1GjVTlKsv6SAp+vr1wAcFpKj2elIJegWHogepBE1MBMKrY42yTEI6o3km7L/5BET0UIhCN5UKiSgHlWpIajf3/etX+LkNxvIFc5lnLVa8BE5duqJSHZEdngEFktQ679bNmyhdujS+fpUnp2jz6tWrY21sLPLmzWuQQKI8fSTSo8ePYWPdB7t2stVp1PuFK9dQrFgx4cxivf379qJlU/b3aMnSpbFz7wFkypJFvV49h0gy84gK6yqREsgjqT2d+mctCzsNIkqgnuh+UF0qNYkkQ64xLypP4AgYiQBXIRkJGE/nCHAEOAIcAY4ARyBZIcAJpGR1OXgzHAGOgBwCpyMDcDoy4S+baQYKEUg8OAJ/OgJkNWfVrM5PwVC7cXPMWZvwkPzxg/toV7Ukvnz+/FN1aXGlmnUwY1ksMmfNZrAW2WxNHDkUMQwyKEu27JixfB0qVq8l1PIfMQgr54XL9kgP9IMXLNfJ2bJmhTDbRUlYDhgMj8CpOjOc/IY4ghQacpHS1BSk7Gjfs4+SrRTnnDp8ALZtGzPzSanlNj4YVs5DmDOo5Iq9ff0a9YtkB5GLrCC8yBZRX9CD/bGD7BG3bBFT1ZIuQwb4zpirMUvpwZ1bGGHbC5dOn2S1IRBYB++8AM3mSUxcvXAWbn0tFNkEmmfOjO2X7hkkzWiWmKejNd6/1a+4ypojJxZvO4D8hYsKrd64cglDrbri7k22stDCzgleU2bqPeKxfbsxyqEPyDJQLoggOHzvHxDmYpDaa8LwgczPJeUTOXnwzvOfmvO1YcUSeDvbMu8LQ+dwdPeG08gxAhlE5F/H6mVA9oFyQd9Pi7cmzO8RiJz4/1GTRvGvqUgg4M0//8BzYH9s38BWN3XpYYEFS5clqI/0EUhaxNW+vXvRvHlzRbZy7dq1EwgkOrOOVZ3kBX02drdu3YRVz144eZKtTitStKhAIElnwFHNxVELMaC/HfPjVatOXWzdQzirqDJtNZAGwSMlkeLVeFJSSFAaiTmSXNGuTviGUr+vIpA09mSQR2xNKvO4PIEjoINApSymGq/ZHWHPT+MwcgQ4AhwBjgBHgCPAEUgOCHACKTlcBd4DR4AjoAgBfeojIpF4cAT+dATIRs1XgY2aHE7FSpdFzOFz6pRpvp6CbVdSBM3/mbY0Rq86Qqz/7PEj2LVrwlQL1GveSlBKibN8JnkOx9LwGbJtNuvQBVMXrdLJWR45G4HuCcoWQ0XowfrIoGno7eCik+JhZ4mta1fK7p85W3bBQo9UTEkZa6IiMW6oE7NkRjNz+MyI0KuMYS6WJFy9cA4WDaoqWuIXOhed+9jq5H798gVrl8wXyEL6mRVEpkyJWonSFROsA6+cOwMPu97Me4VqaxOjrP20398Zt1bYS4kSpI+zK9wDDM9aevPqFaxb1MWt61f1tkFzoxZvPwCa5UNB6j+y+COlGSsmzY9Gqy4WetNophjNX/rEmNOVLWcu7LqqaR1H12hI7844uHMrqwVB5bVy38mfIinnTg7ATH+VujAxQVaFY6aFIXXqNLh+6Txs2jQCEZ9yQXPNxoaEaWh0VCokwbxOCKn6iH5+9OAehtla4vTRw8w2fQMmwtXNHWR9l8LEJF6JpKopElLCHhLrvOilS2HTr58i20RPT09M8PfXJY+oqAECSXyZZiz17N4dVy6zZy117toN0SsTvkfFGqHTQjBqhBsTB1t7R0ydFaZuSe9MIg3iSGJZJyWM9JFHOoSTpopJCoVU9WSoaU4gMS8nT0gEAqRCCg8ap15Zxd4TVexHJ6ISX8IR4AhwBDgCHAGOAEfg30WAE0j/Lt58N44ARyCRCDw8tR+bB7ZVr1apj+QHrydyK76MI/CfQ2CSpxuTRGEdiuyz9t9SPagme7EO1crixTP5B9dk/fTuzWumWsB64FCM8Jcno0idMaxPd9kHpqampnD29AHNazJJQY9egRCfUVg4w/BDe8qhuTTTlq7RgWBpeCiIgGIFEUhkX9eiUzed1DED+zNnMBUqVgLBC5ejVCJt1Az1N8XbA4tm6Vf5SNfkzl8AUxauQPlqCdZkrDPre59m8Qy10sVAX270riMoV6Wazlt7t2xAoIcrHt67q6iFJu06IShysYaq5cSBvSDi7rkCYmX4+CD0G8S+xoaaURGpk5m9EmGxdOchplXe1rWr4OVko1fZV6h4SSzZcRDmmTIL+8UtW4zxw11A6jy5IEXI1gu39M4/IrVX9JxQTBo9ImEgjoFipOojAksapEDs1bgm/rp8kYlBR8u+wgyinwk/VydFaidDe9Rs2AShy2KRNn16HNi+RbA6/PBe3hLTM3gGetk7q8kiobbGHCRRM6Mieeibh9RhA3t3wx0F6rCYzdvQpGkz9VrVDCUTgVASiCmJPZ64b9DEifD28mJ+t1Kra2Ji0KlzZzUkGuSHHqWN9P3Lly7Bons3XLuqn9SU4jxk2HAETlJ9FhJq/MD8yLkY4swmskNmh6NvfweduUxqJVH8ZipiiVRD8fvEz0ISFUrSuUjCZCTJrCSN+Ud6ZkBJz649+o6TRj/zyeVrlSCgIpDGa6RyFZIS5HgOR4AjwBHgCHAEOAL/bwQ4gfT/vgJ8f44AR0ARApsGtsWjU/vVuUQecfWRIuh40h+AAM1JIZsquSAShKypDNln0fuH7r1E+gwZsDMuFsP79mAi17BVO+zbupGZN3ZaGLr1s5fNI5XD3i3ytYiwily/HWUqVVHXmunvA1ItyEXDlm0RukLXakql4HFm9k/YEAHVuE0HndzIqRMROn6MbI0K1Wth2tLVyJ6TPWie2YwkYVDPjti/bTNzCc3HmRO7Bdly5GLmyiUoJdzIsu/wvRc6VmZnjx/BcOseILWZ0iDiTnumEBFZI+2s8OnTR2aZNYfOoHiZcsw8Qwn9OzQHEVasKFOpKuZt2IEMGTXn9Gmv+/b1K+aFBCF80gTQz9IoW7kalmw/AMKPHqAvDJ2C6b6jmSRC3oKFsOnMdb3KH9pj0mg3LJ87m3UEwSYwSGtW2KePH9GsVH68ef2KuZ4sCy0HDGLmySU4dW2Dw7sT/8chBYoUw4q9x5DBzBz0+Z7oMRSfP3+S7WnBxl2oWreBkCMqjsQFUlWQVIV07sQxOHRth9ev/pGtnTZtWhw5fxkFCxZUq40EJVK8ukk9D0kkrOL/HeTigvAwUkWx4869e8iXT6Va0yFB4pU5+t4jAuXatavobdEDFy9cYG40crQ3xviNkyiIVMVPnDiOpnVrM9fvOHQMlapWU61XK4boN9V8IhVhpDqB+LvYt5Rk0vxZk2gSSSepykj9s2Rf7WY5ecS8fDwhiRColEXTTpWrkJIIWF6GI8AR4AhwBDgCHIFfigAnkH4pvLw4R4AjkBQIaKuPqObZl2zro6TYm9fgCCR3BOhBc9NS+Zk2Vzly50WWbNlw7eJ5g0daffA0ipYqA78hA7AuOkr26GnSpoXjCC+ETpAnT6jIvA07Ub1eQ4P1njz8G60qFMX3b99k96xcqy4Wbt6j8aA8ItgfswJ8ZdfVbdoCYWs26eTs3rgOQ/t0Z15iIpDGz56HDr2sdXJPHNwnzMiRm7PSqHU7hCxeLRADSRV03TtWL6toPk6JshXQf5gHbv91Dfdv3xLuFfovqbgatGyDXg4DkS1HTmZrk73dsXjWNGaetpKFVCxkgTbK3pqpBpEWJ+Jt0dZ9OtaHNCeLlCqsyGBmhtDl63D/1k3BNu7Zk0d4/fIl3r97iwwZM6JtD0s0btPe4MyeL18+o1Gx3Hj3hj2ngogTt/GTFM1a+vzpI9ZEzUP0nJmge//jh/fCURzcPDHIW2VvRJiRuo5IO1Y0a98ZUxfrWjTSus+fPglzlA7u3MYqA7uhHnD18dfIe/z3fbQsV4S5NnWaNBjkNQ658uXHrWtXQOtevXwpqBlJnVW7SXN0tuoHs3h1laGCHWuUxZ2/rjP3M5RA30vbLtwC2UbODvTD3CmBst8r1PeGU1eRK6+KgBFDal2nrUYiAmj/9i0Y0KMjk9wrWrwENu7ej5w5cwgEkoo8ItWRppWdVIX0+ctnWFtaIiYmholDtuzZsXzFCly+fFlQET1//hwvX7zEhw8fULBQIfS3t0ftOnXUik2RuBEL3717F9aWvXD0yBHmXrYOjpg+K1ykeIR8kQyqU7USLl80TEIRzn89IlI5bQIBFa8yEutoEkt6SCSpokhCOOmzwpPOU5L2qU0UceKIedl5QhIjwFVISQwoL8cR4AhwBDgCHAGOwL+CACeQ/hWY+SYcAY7AzyCgrT6iAdnOoxI/I+FneuFrOQLJDYF/nj9Do+J5mG2RjdvbN69xfP8eg7mksiG1hrtNb1w+d1q2Jql6yBpt5fw5zL13XrmH7LkMq2+iZk7F1DEjmXUmL1yuYyNH9nX0oF0uajRoLCiXtOPujb/QoXoZ5r6UQPNt3CZM0iEz3rz6R7Bk27RqmcGHyQ4jRmOQl5+ifZQm0b7tqpTCq5cvlC7Rm0f2Z2269xKsx+QIru/fvwsEEGveE23i6O4Fl9EqUo8ULESUkI0akSVKI1OWrAL5U6mmprKBiLOwQD/MCdYkOpTWlebRHmNCZqN5x6561TunDh+AbdsmzNJp06WD99TZ6NDLSo+GxfDyezdv4PiBvbhy/gw+vn+PgZ4+wmeK4sO7dxjj0h/b1+laL2pXpHuL7jF9QeRU93pVcO/WTeY5CAuaBySNQzu3wbl7O+ZaJQk2Q9wEkilV6tR600ktVbdgNjWhpqSmvpzonYdRulIV+LsNElRIckEztkj1Jc5Uk+aqSaT4H6QKpGVzwzF+xGBmi42aNsf85SuRyTxT/AwkFYFEs5BE+zqVGWeCld3zZ09hZWmJXTt3MuuzEkqUKImNW7cKZJLI3EhJk1evX8PRzhbrY9eySqFEyVI4fOYcyEpUm6CJWbkCwwY64c0b/fOmatath3U796mVR6LWSIf8kVju6Z2RpDELScUiyamO6FD6Zh5x4oh5uXnCL0SAq5B+Ibi8NEeAI8AR4AhwBDgCvwQBTiD9Elh5UY4ARyCpENCnPjrD1UdJBS+v8xsgcO74UfRtWZ95ElI2XDl3BjvWG/6rdiJIChYrAU8Ha4NWd7RRipQp4TVlpjCr5OKpE7J7kxJg97UHCX8Br5VN812curTB6SMHZevkKVAQ605cEtQM0iBy1wYbwQAAIABJREFUYtKoYbJrBeXSFl0bsm/fvqFVucKKLNUq1qiNSfOj1Q/4pRs+uHMb9u2b4eF9/XN9yD6vQcuEGW7Mi6Ug4eaVS+jbqqGg8PjZIOJo1so4QSViKN69fYMR/Xri8C5dIk57zfxNu1G1Tn08enBPULOdOnSAOcdHWiNFipToN8QNLl6+MDXVtPshAslnkAPWMxRySjFp2r4zJkYuASkktINmVYRPTBh4bqhm3gKFEDR/KUgxZWzQeb58/oRv374jXfr06uWv//kHg3t2xNljh2VLkpIlxIC9Ii18+ewpmpcpqGOXp100dZq0mBy1HGRLKQ1SnE3xdjf2WHrzi5QsLcwSK162vN7379++ifZVSjH3onltr/95aTDPZ0YEWnXtIdwn22NXy9arVrcBpkXHCMooHfs6caVkRpGYM8lrBKJmTWf2amljh4nTZiB92nQaM5BEAkmlRkqYhUQFb924AavevXDy5ElmfSUJHqM8MW6Cv8ZMIVonzhoaPdIdM6dPk50/R/lENq+K24QmzVto2NDRe+/evcM4b08sjAgHfa9qh5vXWAz3Uv3hjzYxJLymZbWn/btmjmrukdSaTlpTvUd8E6KySexJjjzixJKSO4rn/CwC9H9XpLOQuI3dzyLK13MEOAIcAY4AR4Aj8KsR4ATSr0aY1+cIcAR+CgFt9RHNPYqMS/x8hJ9qhi/mCCRDBDasWAJvJ1tmZ+Exm7F9fQzWLJxrMNfCboAwfH7RzBDZevmLFEVgxCI4dmqJD+9V9luGonbjZghfu8Xg++dPHhOIiccP7svWsXEdgaG+gTo5qxdEYMJwF9m15avVwJIdh/TmTPMZBVIxsYJUE8PHBaH3ANpL+1Ez8PzpEwzv0x2XzpwU7MfEIMumHVfvw8w8E2sLo94/uncnhlp1E5QqSREtOncX5t/QQ2J98eTvB3C37YWzx+StrtKmS4/YYxdwZM9OhAeNw6P794xuj1RH/nOiQOoQ7fjx/TsGdGnNnPmldFOh3+MXkTtffp0lROAomTFF99eMZbHIqsAGUGlfZDFo1awOHt7TT0qKdUhFNXNlHCpUr6m3NBF+zt3Y5GX23HlACj8iW6XhO9gBsUsWKm1bNs80VSqMCQlDJ8u+KtZEK/ZsWi/c06wgxdiezXH4+kW/la3lgMGwHzEKXo42OLxbnvBs3a0niHAi8k63o4RPutiuqEIa1LsLdm/eIN+qiQk8vH0xbNQomKY0VVvYSeceCbOQpASVCXDm9GlY9rTAjRs3WFAoet/c3Bw37t5HhgwZNUgXWkyESdy6WNj1scTHj+yZYnXqN8DC5auRNXt2YW+p7dzbt2/g5eaKDWtj8FZi+0gk8Node1G5huoe1Z5PpK0QEhVFUrs97flIYh3p/hq1RWRkZkDpfLcoQpMncQSSBoHKfBZS0gDJq3AEOAIcAY4AR4Aj8K8gwAmkfwVmvglHgCOQGAT0qY+IPCISiQdHgCOgQkCw85o0QRYOUgztunpfmF8zLyTIYG7Nhk3w/Mlj3LhySbZek3YdMdDTF70a12QqGwwRP8LDvh8/sHJeuKBwoFkthiKjuTmmLY3R+9mnWU0+Lvay/ZaqUBkr9h3Xm3Pz6mVYNa3NJMJocfZceeA7MwL1m7fWW4vmvqxeMBfrli5U27X1dnTByCD23CBj7+cNy5dg3FBn0DydpAhSnkXEbtWrsKL6hJOHbW/8dfmi7HZ0rUqWr4SzRw/pVSKwes1bsDACIqJ0iAxxHVnpda5ZHndvJH5OjnYPpLyzdtFUsZGKonX5Inj66CGrZcECMGBOlEGVHbOAngS6lzpULS37uaBlNLNsyqJVKFJSv3KHvhvoO4IVxUqXxaQFy0D/SsO6eT0QyZtU0bF3X/iEzkHKlLrzwOYGB2BWgA9zq6F+ExEdPsOgJSL9/wjjZs2Dh50lLjB67zt4OIaMmaAxu0pKJGn8LCF6OtauiBtXLsv2SuRxQEgorGxs42cfmQj/Uk1hFpK6noREMgH27d2L3hY98PzZMyYWShNWrFmLdh07CelS5Q5JeZ4+e4rGtWvh3t07zHJp06aDw6DBcPfyQZq0aeJVTSZqKzmaG7Z2xTIsnheBMyeOC98BNerUQ4RAOuXQsb6TWuHJkUGq935o9a51FumMJD0nkaqLuNKIeal5wi9GgKuQfjHAvDxHgCPAEeAIcAQ4AkmKACeQkhROXowjwBFISgRORwbgdGSC4qB6Pa4+Skp8ea3fAwGvAf2wcVW07GFy5yuAzWf/wuLZ0zF1rIfBXJrl8vnTZ3z/rmtBJF1E9nWFipWEU7c2sgPqac3EyKVo3dVC756knhk3zAmbVy+X7b9K7XpCHe1B97SI1no6Wsuup4fsMYfP6c0hFYNbPwvs3cJQE8Svzpw1G6Yvi0WlGpqzecTiRITRw39Ser149hTDx08CrUnqICJwdqAvk8BTui9ZDfqHL0S9Zq30LiESgR7IP7zHfsisdE/tPJqTNXXxalQU1DT69CDAt29fUbdAVqMs8Vj90LWM2rpfI+3JwwfoUK20MMOJFXSN+2oRUKw1rPevXjiLng2rs9JA871IDUjkpr5wseiAgzsMKwDFNdXqNURQ5FLNWWU/fqBeoWwg+8KkisLFS2LlgVM6VpRUf2R/S2xdu4q5VeT6HZgyxgOXz57Sm0sWdws378Vw6+64/dc1g/XI/o+uHc03o5/VIZl5RK+pZyHF/0IquBp5MzPvQVLpTJ+7AM1bt1HPPRIt6wQCKd6+TnMGkgk2xq0XCKQvBhRWTID0JDgNGoTgkOk61m+USiTO5IkB8PcZo6h0+vQZ4DdpMqzsVPOytBVFRPI+ffIEW+NisXPzJvRxcELjlq3VBKuOPZ0eOzoV02SipZiKJ5D0qIqkNnVyRJH6Pc4gKbrWPOnXIlA5q6ZFq92RpPuu/bWd8+ocAY4AR4AjwBHgCPxpCHAC6U+74vy8HIH/EALza5tpdEsPjbj66D90AXmrvxyBr1+/YEDnVjh5SPPht/bGtRo1w5y1W7B+2SKQJRU94Ets0KyYjaevCw+lxw11kq9lYoLYI+dRuIR+dQQRLTZtGsnadJmkSAErp8EY5heElClT6rS9M26tQADJRYEixRB38orBlG2xq+A7xFF27pN0cbkq1eA3cx6KlymXWBh/ah0ptyaOdBXUW/RzUgTZi5FFoJXTEM2H6fHFD+/egVH2Vnj18kVSbKdTI1e+/BgdHCrM4NF4mK+Vef/2LbSvWjJJezAxSYG9Nx6BiAcxaCaXY+eWGnaEhjYNW7MJdZq0SNKe9m/bhMG9VIoRuWjVxQK+oWTBlkEnjT7nTUvlwz/P2UqWFh27wT8iSoPYIRs9Wp+UQdd245nroLlR2tGtbmXcuCKvcCPLwS3nb8Lb2RYHtm822NrMFevhM9hBUFQaCsLMO2Q22vWw1E2JVweJb6hJJBPg/q2baKNgVlOBwkUQuWwVKlSqrKFAkqqQRDUS7SPY45kA8yIiMHigc1LCjtp16yF20xbBopRCm8R5//Yd6lQuj/sMy0SxKfouDlu8DC3atIdp6tR6lUEGren0KIUEakhCDAk9CpuJJFICeZTwnqaFnjZg+r4ZOYGUpLcVL/aTCJDNK5+F9JMg8uUcAY4AR4AjwBHgCPwrCHAC6V+BmW/CEeAIGIuAtn0dVx8ZiyDP/xMQoIejgyw64PK507LH7WnvDM9JM7BrQyy8nG1+am5O2+69ERCxCGET/RAR7C9LYGQ0M8e2i3eQPmNGvf1ti10tqA7kSJD0GTJiYuQSgVjQF6QccrXsInt+Ui5tvXDbYM7L588EYk2pCokegpMqyjN4BkqUrfCv32qk3PIZ4oBtCtQaxjTXw24ARvhPRpo0aXWW7VgfA08Ha5BFVVJHwaLFMcxvIhq1bg+yW5QLmn0z1KprUreA2as3om7Tluq6O+JiMMq+j8E5O9IGtl+6gxy58yZpT2uiIjF+mDyJQPdhbwcXuAdO1Uu60VyxVhWKMPuiOtYuQzF83CSN3Asnj6NPC82ZSMxiChK8p85GdxuVekUMmhvWoEh2fPzwQbZChWo1sXDLPkwYPhBrFy+Q6F80lw3yHo+5k/1lFWQ0s8o/bCHqNNVD/mmpkKi6iTCv6Ad2b4rDEEv2PVi6fAVEr9+MXLlzaxJIovJIa/aROF/J19sLwUETFSCpPKVEqVJYvHINSpYuIyyS2sWJM4cWz4uEt/swRXaeVCN7zpwY6euPLr37qC0ApfZ4Uns6Yc/4N7Ut9DR+l+Sp+4w/pnaeeBBFiiMRqqTh25UDzzM5AjIIaBNIlMpVSPyW4QhwBDgCHAGOAEcgOSLACaTkeFV4TxwBjgA2DWyLR6cSVBVzufqI3xUcAR0EaC4N2TTdkbFpokUeE0PQ23EQju7didGOfUHKgsQEPWhese8kSpQrD59BDlgfHSVbpniZ8liy8zBoFoi+GNyzAw5sl7fXylOgIFYdOI0MZuZ4+/oVrp4/i9vXr+LerRu4e/MvYV4Tax4O2bPtvi4/y4Ysw2xaN8TH9+8VQ0O9kbVeRQN2dooLGZlIxOHoAX1xbO8uI1fKp7fu1hNjQsL1En5kyUcP7ZM6KlavBZ/QuShSsrSs8kjcd97UQMycMDap28CYaeHo2re/uu7qBRGY6OEqWObJBd1bu64+SNL5R7QfzS2KCJafbWZqaopBYyag32A3vS2SSpAIZlakSJECXlNmoWs/zVli22NXw8OuN2u50e9bObsKRKU0Ht6/i/aVSzDVkd362cM7JAzzQ4KEeUnfv+m32yTCed/WTQYJJto7X6HCmBy1EqUrVlG3ojay03W0E3Lo5cipEzFjPNvurVb9hli+aTtSmaaMt7Aj27r4OUgSCzuROBK2NAHs+1ljRbS8LamxoOfLXwCRS6JRo7aKEBRJI1H1Q7+/fPECI1wGYNO6tYqVjZmyZIHnhCD07GuXUFNPfXFP4V+JDEiTTFKdyhAhpPG65BdDnJDO6wYSOadk7N3E85MSgSpaNnZV7D1RxX50Um7Ba3EEOAIcAY4AR4AjwBH4aQQ4gfTTEPICHAGOQFIjoK0+ovqnX3xJ6m14PY7Afx6BM0cOCioJsoIzFPRweNrSGDRo1Q6kKCDFz993Datx5EApV6U6Fu84JKgEPO2tmIqdBi3bYsqiVUiVOrVOWSKxWpQtyJyhVKJseRQvWwGXTp/AnRvXE3XNSAF18O5L5lpSINFMqXdvXjNzxYQCRYtj7PQ5qFa3gSICRHFhmUQiz9z79QSRXj8TRAgSuZc+oxmyZMsOR3dvtOjUTYcMIYUYkRk09DupwtQ0FWo3aY5Rk6YjXyG2Skbcl+73rTErkqQNui/p7Lnz5kdw1AqQ1aEYkZMDBJUdy+6xcq26WLB5b5L0Iy3iN8QRsUtIYWM46Nr5hkaCiD99QSRL6HhvZm9kRxa5YRfoLNKICp2CaT6jmOuVJNAe9DnMljM3xoctQPmqNTSWnT16CHbtmjDxJtWfRX9nQU1JloqkXNIXGc0zCYSzXBQrUw4zV8aBZsRph3QkEr0nnYPk5WSLuBVLmMfubeuAiTPDJOSRyqIuhYmJxvwjek0kkaho6yaNcOjgAWZ9VoL4+c6Y0QwNmzRFwNTpoLlM+pRBZBBHRMrVSxdh06Mz7t66xSqv8f4o/0mwcnBC2rTxFnnx76qUTvH2cwI5pEJSRdoYsq1TLZbONUpYk7CtNvEjSyRxlsio68mT/z0ESIU0J2i8xoZchfTv4c934ghwBDgCHAGOAEdAGQKcQFKGE8/iCHAE/kUEtNVHZF83N27Hv9gB34oj8N9AgAiPsQPt8Pofw+RI5qzZMC16LSrVrINb167A3aanoNoxNuhh5MDRfrB388TTRw8xqr8lTh2Wf8hp0d8JHoEhSGlqqrPdynlhCHQfYmwbicqn+T7HH7OVRT++f8eyiFmgBzpvXv2jeK+CxYpj8JgJaNa+S5IrUfQ1QSos196dZYlDQ82TRRxZ+pHip0iJ0ihauiyIpKPf6aG7viACKWDEIJAqJykie67c6GbjIKjiMmXJalTJHvWq4K/LF4xaI02m/YSzlyyNYqXLCuRkxRq1dGYITR7thug5oUwlRuc+tvCZkTS4SPuk67tv60bZc6bLkAGhy9ejWr2GOnlEfI12tMbWmJVMrGiu2bZLd3WuBX0+6XOa2EibLh0Kl1BhXbRUGeE+K1e1Buj6awfZWdJ3CmumF5F1RHTRd5llk5pMyzu53skOL2L9DlCf2iERIKneksxE6tO8Hs6fPMaEZUzQFPR3cY23ryPiSEUU0b9EIokzj9QKpPj3yxcvgnt37zLr60sQPt+5c6NkqTIoWbo0SpcthzIVKqJC5apIHT+rSEogidSOoEiKJ1lOHjsKtwF2uHHtquIeyGrUeoALBozwRIaMGSUkVQJzk6A2MpHKkPQrjrTmIVEjchyQoVFwnDdSfAl54v8RAa5C+j+Cz7fmCHAEOAIcAY4AR0ARApxAUgQTT+IIcAT+TQTm1zbT2I7b1/2b6PO9/ksIxC1bhAnDBuLz508G2y5cohQmL1wB+mv7Jw//FizvLp46bvQxs+XMJdi1Va/fSLCQI2ur6xfPy9Zx9QkQ7LVMUqTQyPv69StcurfDsX1Ja8Em18yJJx/0Elnaa8jCbl7IREROCTQKI7NMmeE2IRgdLfv9ciXS6SMH4dy1DT59lJ8XIx6AyL88BQqBFGH03wJFi8E8U2aBMCJyjRVERrj17YE9m9azUpnvl6pQGcPHT0LVuvVBKiRj4tvXr6iTP5NB1YmhWjSfqG6zlsKMo+JlywtnN8ucGWnS6hIHYo1xQ52wdtE8ZntDfAJg6+rOzDM2wbFTCxzfv0d2WUZzcyzefgj0GdcOmus11LILzh0/wtyaMFm5/5TGfUvXfHifbkyVoXbxdOnTo3aTFqjXrBUq1KgF88xZYJ4pi8E5aOL6pWHTMcXbXZZAIiJ617W/hZpfv3xBq3KF8OLZU+b5DCU0btsRIUvWMNeL1nKU+O3rF7QsVwRkI8mKhWs3olGLVmoFkkgeCSokYQ5SghJJJKy+fvmMvJnNQN+RSoPUXcVLlkLTlq3QsEkzFC5WDJkyZYFZpkxq9ScRc9p2caKNnb7XD+7ZhZEDHXD/7h2lbQhEXKdefTB26kykSKGaZaYmqPRYzkmc7OL3IBQS+lSt1w2N17QSOGGk+HLxxGSEgLYKidvYJaOLw1vhCHAEOAIcAY4AR0BAgBNI/EbgCHAEkhUCpyMDcDoy4cEtVx8lq8vDm0lGCNADwSWzp2HqGA/Zruiv9QMjlwg2Te/fvYVr7y44cUD+wbS+gkQcBc2LBg2ev3jqBNxte+HhPcMPF+lhr9/MeWhnYalT7vqlC8LD7cRa6SXmMhy48wIZzDTJaUN1CFuy/lo2ZyY+fmArl8Q6hM3oyTPRtH3nX0oi7Vi3RsCfFTSjqXnHbmjeqRvKVq5qNGEj1v/+/RtsWjVUpLqQ66l4mXKCVZqxqiOx5qP799CmYlHWsUFqCFK91G3WCo3atEeZSlVBVo7GhI9Lf6xftoi5hOzY2vfsw8wzNqFfqwZM8sc8SxbEnbwqECraceXcaYHkvXfzBnNra5dhAqknDVLgDbXqilOHEmYR6itENnr03VKrcXM0btMBNRs1QcqUuopDVhMhY0di0cwQWZ0J3c9rj15QE3/0HUIqzMRGn4FDBdKXFdK5SE8fPkDXOpUVKRT3XbyB/AULqZRH8aSRWoUkEEgqEkk6A+nK5YuoV6UiqyVkzZYNFSpVRvPWbdGiTTsUKV5cbbSnJoTiVTzaJI5IHNEmok2cDpn0A9ixMQ7ers54+vgRsx9pQq/+A+A2Lkj4HErM6oQUQ3OMVOtNtAgjXfWSIRkSJ46MukQ8ORkioK1C4jZ2yfAi8ZY4AhwBjgBHgCPwByPACaQ/+OLzo3MEkiMC2vZ1ZC9DD655cAQ4ApoIfP36BbMmjEXUDM1h9No40V/Zj5s9X1CbEDHi3s9CmB9ibPR38xQs7OiBJymHaAaPnM0bkQQT5kShXvPWOlutXxqFoJFD8OG9cnLG2H6188miK3vuPIrLkJ3dwhmTsSh0Cl69fKF4HT1M95o6G/Va6J5bcRFG4sLpwZjhJz9kmwgTV99A9HEZ9tNk1rdv39Cxakk8vJc4Wy3xOGnSpcPMlRv0Wq4pweb0kQPo37YJM9XG1R0DvcbBVI91InNxfIK3kw02rVzKTJ+1eiPqNG3JzDM2oXej6iCrQrnIlTc/Np67oZcc271xnWBvqWSeV3jsNtRsqInrgzu3MKKfBa6eOyPbA5GlgZFL9c45U3pm+qyNcbbFplXRskuq1m2AsJjNSJU6jZAnEOjeiVd/jQoOBdlsaoeOfV18AhE+l86chEOHFnj39o1srxnNzHHi7hOkMjXVsK4TVEgieaT+10RFJgFYu2oFHK11SXftzabPiUTPPv0EdaesskhLeaRpX6eqqk0iSV/bt2MrJnp54Prli0ovp6BE6uM0BE4e3sLPak0R05ZORF5ThZTQpLyNnb4GObGk+LLxxP8zAnO0ZiFxFdL/+YLw7TkCHAGOAEeAI8AR0ECAE0j8huAIcASSDQIPT+3H5oFt1f1U47OPks214Y0kPwQ+ffyIADcXkI2dXHS2toN3SJj6IXOw5zBBWWNsLNl5BGWrVBOW7YpbCw/b3iBliqHIW6gwJkZGo3y1Ghop1PcUL7ckm6ej9ByxJy6jYFH6K33l8enDB8QtX4zAEYOYs1mkVbNkz4GpS9YIc6d+RUwY5oyYqEjZ0ukzmmHMtDC06trzp1sg67h6BbLg86ePP12L7M0mhC8UlGzGxuZV0fAa0I+5LHztVtRs1JSZZyiBiFYvx77YsmY5s0b07mMoXakKM8/YhK61ygtWkXJByqqlu4/qpJD9HBHLM8d7M+/btOnSY/eNxyAlkTSunD2NkaRguiWvYHIa5QNHD29jj6eR/+H9O4yys8T+bZtk67Tr2Qc+oRFqJR2prCwb10z03rPWbEKdJi101hskkADs374J7ja9mcrEyjVrY+WOA7rkUTxRJM4/EnRxwmsqJdJEv7EImejPPNPu42dQpnwFYdaQlEBSEUQqAkZbiaR6RxV6iaT4N7XXnjt5DL7DXHDp7GlmX2JC+gwZMGJ8MLrbOmrojrQJHVmCR9KP4o21EjmBlFjk+Lp/GwFtAon25yqkf/sq8P04AhwBjgBHgCPAETCEACeQ+L3BEeAIJBsEtNVHA0aOwYCRY5NNf7wRjkByQuDDu3fwsO2Fgzu2GGyLBqo7unvB0WOMOmfxrBCEMGzvtAsWLVUGqw+dVXkuAVg5LxwT3QfLwlGyfCUER61AgSLFNPKeP30Ml27tcO2CvLoiqbFetvcESlWolKiyRJiNcx2A1/+8VLy+Sp36CJq/DNlz5Va8RmmiU5dWOLZXfn5Uzjx5ERC5FFXr1Fda1mDek4cP0LpcYdk6NM/ox4/vILWSXKROkxYj/Cejm62j0cqo+VMnYuaEhHtZ3z40D2bPzSfIYGae6HMTgTSGFEgMRQxtsObIecEuL6mjfeXi+Jsxf4bUfaEr43S2pplo3o59sWN9DLOtKrXrYd4mXUtLUhmOdrDGi6dPDNYg9UtAxKKfJimfPX6EUf0tmXZ59iNGgwgr0Y6QlEsNCmfD+7dvmefUl7D+1FXkL8y2RJQSSuuWLkTAiEH4/Mnw3Dnaq6etI8ZPn62yp4snjUT7OvUspPj3KF/Ms+nRFVs3yM8aS5UqFa49eYXUaVRKLO35RjrkkDbJJIKhtrhTvaBLRCW8fvXCObjZWuLW9atMUlIsnyp1aizcvBflq1bXgN8QqSP2zbqYnBRiIcTf/68iUDWr5lxArkL6r15J3jdHgCPAEeAIcAR+PwQ4gfT7XVN+Io7AfxIBbfURHYLb1/0nLyVv+l9C4O3rVxjQuSUunzllcMdUqVLDK2Q2OlomqDZ2xsUI9nPGBFngte9lrV5CD/HpYb5ckN1UyJIYmGXOrJF29thhOHZsji+fPxvTwk/nzt+0B5Vr11PXITXN29evYZoqFcwyZWaSGTvWr8F0n1F4cOe2ol5I0UE2albOrkbP32Ft0KFKSZDFmFwQqTF9WSzyaxF4rNr63qc5OPbt5RU9FWvUFnCUIzTF2gWLlUDoivUoYKQizH/4QKxZOFf2CERYxhy7CCKSfibGD3XC2kXzmCVij18CnYcVX79+xaP7d/HPi+dInz4D8hQshHTpMxhc1rFqKdy/fVO2LH0m6bOpHW/fvIZF3cp49OAeqy2Q3d8QnwCdvJ3rYzDG2QYfP3wwWCNT1mwIXrAc1Rs0Zu4jl3Dv5l/CvCY5uzwiq7ymzkJX6/5qIptq9m/XBKcPHzB6fyIy9995rsh6T0ogLQgJwqxAX5AqTy7GTgmFpb2zWoEkzkCSEkoisSTUjyeZ6pYvhTuMuVWVqlbHxv1H9BI+avWQIXJIqjL6/h0vXxIp/gNmmbIInxmp+ojakpI6t65fQ8BIVxzZsxOkclMS1eo2wKQFy5AtZy69/nPGkEHG5CrpjedwBJIbAtzGLrldEd4PR4AjwBHgCHAEOAIiApxA4vcCR4AjkCwQ0FYfcfu6ZHFZeBPJGAGay2PZuIbsXBoiMaYvX4eaDRMe/l8+cxJWTWsrPlnW7Dmw4exfIKsrMWi2yobli2VrNGnXCcFRK3XIE1I/kQrq346ZqzeibtOWwtymlfPCcGDbZtCDdlIzFC5RCr0cXECqIUPx9csXHN+/G27WPZj2VWKNfIWKYPm+Ez+lhtHu58uXz6iXLzNoBpZckHUgkfDS65ZYzEl14TfYQXZ5vyFuqNmwmUA6yKlWxCI1GjTGzFUbFT3ApzWEv7tNT+zdrKu4kTbWoFU7hCyN+WnSbvJoNyybE8pUWyixRnzx9DGm+Xji/PEj+PjxA4jYzZE7D9r3tkb5Tj72AAAgAElEQVRnK1thjo129GxQFdcvnpfFvKf9QIycNF0nh+5Tpy6tQQoduSDylOYXNevQRSONFC1rouYi0E3eupFISlLZFS9bPrG3lrDuyrkzGGnbS9YuL33GjJgQHgWa6SaNKd4jsHS2LgashgRV5eFzrDSN94noofsiWsF9sXTbXlStVVcgpoWZR9K5R3p+po3IMrNs3mxMcr2/yxCMDZoq9KZPNSRrXQcI9Xdv2YTl8+fg6aOHQg3zTJnRoacl2nW3BGGtWTuBurl36zYCPYbgwI4tzM8G1aDvn5FBIcJ9LipYDYHOCSKjbkee/JsioK1C4jZ2v+mF5sfiCHAEOAIcAY7AfwwBTiD9xy4Yb5cj8LsiML+2mcbRuProd73S/FxJhQA9pG9fpQQ+vn9vsGS6DBlAM1oKFS+pziHiqWnx3Ioe/tEimjsyPmyBxh7OXVvj6J6dskch5Y2b/2SNnG/fvqJ95ZJ4rEAZwcKJiB9SERBJRnOVPn4wjAPVIju9us1aYbhVNxzdq9t7ypSmGOzjDws7J6RNn0CWafdx6fQJDLboiJfPn7JaFN4fNWkGLOydFeUqSbp59TK616nITG3ZpQcmzotm5ilJmOU/FvOmBMqmTlm0CnWbt0bQSFesW7JA0f3l6hsIa5dhIKtFVpByx72fBU4e3Ceb2m+wG4b4BhpUlJHNHqkqRBs0Q8Vm+/tgXshEJgmzYv8plChXQW8ZImJuXrmEIb06GiR6ezkOEj4n2oopu7aNcebIQdmzWjoNwYiAKTo5Pi79mbPRaFG+wkUQvHAFSlfUnOFEs83CJ45D5GRdZZJ0M1IZ0j1myKZRsFb78QMpBKmNoclCEKzryI5TjnhUWTIuQdU6DTTOSzaDZDdI+xgTzTt2xaSFK4xZgq+fP2PcUCcmeZ42XTpsOX0VOfPkURFH9B8TIIVA1ah+Vr2eYG9Hjdy+cR1Nq5RjqnvCl65Eq05dBfZIg0CKP823b9+F2kih2lE7b2nEbAR5jdAhqojsat6hC7yCZyBbrgTFkBTZHzDBo/v3MNSqKy6fUzYTqWn7zvCbGYmM5pl08Dbuqhl1uXgyR+A/iQBXIf0nLxtvmiPAEeAIcAQ4Ar89ApxA+u0vMT8gRyD5I6BtX0fqo4i4Hcm/cd4hR+D/iMCdv66ha81ysh2Qpdjmi7c1rLLoQWvLUvnw4hmbAKEZG2NmRKBtD0uNfSzqVcaNyxdl9/YImo6eDgM1cs4ePQS7No0ShRo98CcbpDwFCyNvwUIgdQ8RY6QeWr0gAuuXLpSt6ztrHirXqot+Levj1YvnenNJCdLDzgn93TxlZxdtWbMcU0a7KVLaVKxZBwu2yJMexgBCFoQeCiwInTx94ODubUxpg7mj7ftga4zhh+2E26bzN5EzTz7QfTmwaxvBro0VdA0nRCwC2d+x4v6tGwLJIGdzRveI17RwdO5jKxAKpDaj+U0vnz7By2fPhBlW9F8ikQoWK4mGrdshTdp0ereODpuOkLEj8Z0x0yls7RbUbNRMb42nj/6G3yB7HNm9wyDBUah4CcxYEadjNeg9oC82r1omC0t3uwHwnDxTI+fls6foXL20YM/IitpNmsN/7hJkzppNI5XUbROGOiMuOkq2RIvOPTA+fKGgIvvw/h2e/P03Xjx9JHy3vH75Aq9evhRIilx586FZx64GlXgHtm/GSJtesiRwkVJlELRgGYqV1vzOO3fsCIZadsKrFy9Yx9V438HdC06evrJrtCkvsg0dO7A/9mxaJ7uucPGSWLJ1H7Jky6aHLCI6SZM4Evc5vHcXrDu2liWQUpqaYt+Fv5A7X37h3nz+/Bke/f03nj99ghfPn+H1y5d4/foVUqRIiUo1aqF6nfpImUo1V0Xk2Lo2qI4r588YPEO1uvUxzG8iKlSrKRCxuiSPCe7evIGR/S1x6cxJJu55CxQS5mzlypefmStN4OSSUXDx5N8EASKQIoLGa5yGq5B+k4vLj8ER4AhwBDgCHIH/MAKcQPoPXzzeOkfgd0FA276O1EfV6ifuIfPvggk/B0eAhcDRPTuEB/VyUaxMOaw8qPug0LlLKxzbu4u1hUDQBC1YrqOwIAWTIRJGLDpjZRzqNW+tsUfIGHcsmTWNua+YQDNiKtSohSp1GqBC9ZoCQZExUyaYmWdW2yxRbnigL+YG+8vWdZ84DfWat4JNy/rCHBpDQaQZEQK+MyORJXsOvWk0PykswBeLZ05lKh8ymJlj3x3D+ykGIz6RVCFhAT7MZaSuoIf2SRF9m9fFxVPHDZbKmiMntly6q1bREGEytHcnphUXET4N23QQbNQId7mgWV+j7HrLzgVKnyEjbId5IKVpKhBZSTOA3r1+LZAbpNQjpZpo/ZfRzBy2w0fCZoi7XnXM9thV8Hbsx7QK9A4JQ5d+9npbnxs8AZGTA/H1i+F5X/mLFEVIdCzIUk0a4YF+oPVy0UKPyiwmai78h2kSt/pqEDFgPWg4hvgGwMRE00Lvy+dPcO3VSV5laGKCVl0sUK1eQ5w8tA80x4hIKxXW74TZSeKcM7Ixa9imPQLmLtGrDNuyehm8B/ST/SxVqF4LwYtWCdZ/0rh36wZG2fYSbPCMCeqlVTf2LDgpifTs8SN4OVrj+P49slvVbtwMIYtXwszMXI91naqiWoEk/gIgZmkURjrby+KQPWcu+IeG48zxYzh38jiePXmMt2/f4MO7d/jw4T0+f/yIb/GkZ4HCReEzbTbqNG4e3+8PgQzq0bAGLjPwKlKyFIb6TkSDVm111HqkQqJCJw/uhaeDNYgolQtSiq46dAY0n0xJcOJICUo853dGoFpWFekrRhV7T1SxH/07H5mfjSPAEeAIcAQ4AhyBZI4AJ5CS+QXi7XEEfncEtNVHdF5OIP3uV52fLykQIMUNay5Nyy4WCJy3VGe76T6jsChU1/pKO5HmjfhHLNawdPv86RPq5DXTnK6u50Axxy5qWOfRg2W71o1w7cJZg8enh9rmmbOgQo3aaN/LGvVatAaRAqxYFh6KyaOHy6a5eI8XrORcurXFhZPHWCWRKWs2wZ6rcu26glWedjy4cwudq5Vm2k0RCbXjmvwDVmYzkgQlyhRKX3PkPAqXLG1MaYO5zYrnliXdKtWsg8hNezQeNIf6eWHxzCnqh9lyjQyfEIzeToMF1YShOLZvF0b3t8LL58+S5ExUhGb3EClRsGhxnZpEWNm2bggiU+RCnwqI1E8XThyFQ4dmTBKNeghbuxVEwkmDZj0Nt5InAMtUrobFOw+rSZn3b99gmGUXnDiwl4mRqWkqTF+5HrXV5ELCkk8fP8CqcU3cunaFWceYhPDYbajRsInOkiWzpyHE2122VJ2mLTFlyRrBslIa7968hs9AO+zeKK8K0i6+bN8JlCxfyZj2QZ95IjEvnZZX3XS26gevyaEgKztdq7p4BRLtHG9lpzKiM8GsoAmYEeDHJKWNabpjb2v4TgsTvsME+ugHED7JH2FB45jfXUT8kRKpbU8rZMhopkP+0Xf6hOEDsWmlvFUmfYcv338S+QsX1aNmMuY0PJcj8GcgoK1C4gTSn3Hd+Sk5AhwBjgBHgCOQnBHgBFJyvjq8N47AH4CAXvu69dy+7g+49PyIP4lA5GR/hAXKWzANGDkWjh5jdHYiO7LRDn1kOyAyZ/j4YFg6u2rk3b5+Fd1ql5ddSw+n995+LjxAFeP8iaPCDBu5v1Yna7rxYVGoXLueUegoOY+NqzsGjw1A7OL5mDDMSdFDWiKzWnfvDZonVLZydfXDayII6K/vnbq0Ys7IITVTWMwWo84jl2zdvDbzATY9+N198wlSp5ZX9ShpilQ7dfObyxKGNCfLb9Z8jQfMf9+9DZrFc+oQ276PHm5PWrBcUDuotBm6sXtDLEY79gERmEkVpHDzmjpbuMZ0v0uD1DTtKxcTbPDkglQVq49cgKmpqTrtyrnTGNXfUlDlsKJ5p24CUamtAiL8yCqSHtIbCiI5Vx08K1g70j1J1moThjrJkn1irdz5C2DVoXN6CVras3W5QiDLtqSMLn3tMSp4Buj7QRrTfdmEdodefUE2lNpB557tPwYLpwczCRFxbfqMGRF7/DKy5cxt1PFuXb2MEX174PZfV2XXObp7wXmkN2iumnTeES0SbzPxbhP+jSeSxroOxIoFc43qiZVM98byXYeRK18BderN61fhYdsb1y6eZy0X3q/TtIVgC0lkI30nigqhZ48fwsfFHod3bZOtQwTtnPU7BAUpD44AR0AZAtWyaX5Pchs7ZbjxLI4AR4AjwBHgCHAEfg0CnED6NbjyqhwBjoBCBPTa19Xj9nUK4eNpfzACgSMGYfWCObII0INpmlOiHfSX9B2rlpRdS/Zi9ICZZgxJ48ju7XDpTg/6DQc9VI89oaleiImKRLDnMJD9m6EgosY7JNzgrBRD64jMcewo2jTpz6LZRqOCQ0HqCsIubtkiRXcP4ZA9Vx4UK1MW1es1Rp6ChYQ5P0RaEZnGCo+J09DTwYWVpuj979+/o2WZ/KA5N3JRulIVLN3FVlkp2ZQIPyIT5MJplC/sR4zWIGHowf7x/bsx2KI9vn75wtyK1DQTwheicAn9qqlta1cK9mGEQVJGZ2s7eAbPhGn8nBhpbbrP6X6XCyKeQlduAClkKO7fvolxQxxw6tABYdYSKwx9RmlW05CeHUDEq6FIlToNRgZNRxdrO7x+9Y+gWDpz9KAicnTg6HHCrC99QXZojYpkx7dvX1ntG/V+6YpVQNaKNPtKGj4udtiwfLFsLUNkOC3avTFWIMSVkouFipUU5pIRAWdMkE3eMMvOwlwtQ0EzikZODEHP/k5qKlRKEtE6NXkU/4P4u7tDX2xYKT/3yph+xVxSQ1n0d1Iv/fr1K9ZHL0LAiMH4ImOvKC6ge5zm6ZGCqGrdBoKlKWG9fd1qnDlySPY7nWo0btsJfrPmIaN5psS0z9dwBP5IBAQV0qSEWUhchfRH3gb80BwBjgBHgCPAEUg2CHACKdlcCt4IR+DPQ0Cffd3J5+wHjX8eUvzEHAFdBOgv4enBqVws33dKZ34R5ZOqpGutsnh0/57B5fSwd+luXRIidsl8jHcdILsvWd9NWbxGnUMP/SeNdMWq+eEG19HD8GHjghJFtty9cR1dapaV7amthRXGhy0UckhhQfZk1y+e+6W3Vtr06bHhzA1kyZY9SfahB/uty7OVIR0t+8EnNDJJ9rxx+SIs6lc2WIseLo+bvQCEr74gZcjsgLH49pVNRhDJR3Z2+iwDt61dFU8gfUuSc4lFChQtjujdxzVmaonvrY+Ogt9g/fONpE0UK10Wo4JnCuQkkaREMCoJsjfcfP42UqVOrZNOD/ZnTRiDJbNCZAkhUpg0bNVemENEnwMlkS5DBmy9eNcgUUv3WeNiORQRf0r2E3PMs2SF/5xFqNuslcYyIhkP7dwqW8pv9gK076lfNfnk7/voUa+yYsVU9fqNMGVJDGgOljFx7vgRgRCVU2ZRTZ8ZEWjRqZus2oj2VWve4hVIIx1tELdC13LUmB715ZavVgOLtx8EmeeJ6qEf37/Do78ldq6PUUQ4JraHlClTYqDXePQb4qajsktsTb6OI/AnIKBNINGZuQrpT7jy/IwcAY4AR4AjwBFInghwAil5XhfeFUfgj0BAW31UrV4jweaEB0eAI8BGoH/bRjh79JDBRHpwt+f2c5BNl3bQw3z6q38aXm8ovELC0aVvf5236S9iI4LGyTZoN9zzf+ydB5gUxRaF7wILGFBQUDDhU0FFJYrkoAQBFVAwJ0CyEkQQyTlLVEDJiAgGQHLOggQJ5hwwoKiA5Lz7vlvV1V1d0z3TM7vA7s6p7/F2Z7q6uurvnp2yTp17qWUXpw47UJrXrUY7N23wPS/n5bnpjQ+Xi7w00ZYD+/dRjULXhc1XU7HG/TRs+hzRNLtj1i9dSP1ebE57/94T7eUC17/ngYeo//i3Pd0tgRvRKrLzqE6Jm4lz3YQrL/UbSo83bx3LJULO2b5xPTV94B7ftthV0H/C9BBRQJ3A4mHfNk1p4bvTIzpaOL9N295DiPMKmSHlNq9ZSZ2bPEkH9u1NlXGpRhIyZaIpSz+i24qXDGmXw9fVvfOWVL+mulCLzr3ouZf8E6OvW7KAer3wHPHznZqlzlMNqdvIcb5NshD2eMUSgQWpoH3je/pC9/70TCsWE5yQgc9UKU1f7QyfV2j8gtVUrEx530s1r1udPlm/OlBXatR7jLqOfJM41GPQwr3dtmEdtaxXI6ywlidvPuo/fhrdWa6St4CkhbGzn0Hrl9EDetMbg/umuqDDucUW7PiW8l3rOAlZSOLnqu0TD4b9HgnKx68euzcHTZ5JRUqVTWlTOB8E4o7AnUYYO7iQ4u4RwIBBAARAAARAIM0QgICUZm4FOgIC8UdgUukcrkGzeMQiEgoIgEBkAvVL3x42hBrn91j6tY/DiPOlLJ4vFvb/81iQZ9Fp8Ze7PEMOcfi3WRFC5/UdN414kVYVDltXu1hB4pwZfoVDI42Zs8yVSyYyBVmDHQHM4989f/meUqJcRXpz3kqtTydo2mtDaeyAHkEvE1U9dnmwCFfjoUedxCdRtRBa+e/df1C90rcRO0TClTfmLqc7y1dO4dXk6WsXz6eXnnrIt62rrrueBkx8x1OAUSdxWLceLRsGWqhmB0f31ybQPQ886Lrm7z//SB0bPkbffr4zVcalN/JMq/bUuucAz3b7vdiC5ryVOm4u/QLX3ViARs9a7FrUNztwkBf4H69D7HxJrZLzssup3/i3qVRl/5CPp0+fon5tW9D8GVNT67J2O+xOHDh5pisPUu3iBWj3rl/CXmvh5z/TlVdd41tn3jtTqHerJoH6+9Tz7eiFbn2jFnY/WrqQ2j5RN+w1ON/P0LdnEbvS/ELXcQNemb62rF1FTR6qGTGvWqBBGpV6vDae6jzZIORUFvW7P9+Ifv/5p1iajXhOhXvvp0FTZqZKPraIF0MFEMhgBHizDsLYZbCbiuGAAAiAAAiAQDolAAEpnd44dBsE0jsBM3wd3Efp/Y6i/+eaQM3b89M/f+72vWyhYiXorRX+C8+c3+SDiW8Qh0k5evgw8aKxKuWq1aSRM+d5tt2p8RO0fM77YYc7Y902KnBbYbsOOxoq/y9PWIdQl+Fj6cFnIocL87owO3Ia1axIP3z1hW+/br6jKE1fs9V1nN0xnRs/SasWzKGkM6kbGq1YmQo0cNIM4hBjqVX27P5dCGXhBKTExKw0d8d3qZawfvmH71On557w51q4KA2cOIM4FFy4wgvVLIaEC/+lzmdxZeCkmVTwducZYtfYiO4v0/QxI1ILp91OqUpVaPTsJZ7tch6nDs88HKjfQTuWKXNmaty+Cz3XrhNxzpxwZc2iuUI4CxICMMj1K9WqTT1fnyhy2oQraxfPox4tG6XquPl6nD+H/y7pYftq3nYd/fOXv7jMdTf8cYg4H5lfOX7sGN1769V05FB4dx6f37bPYHqyRdsQl1skfpw3jR1h4UrB24vQmFmL6LI8V4hqulCkBCXzfdUe/z16ulo5+mL7J5G6EvXxZ1u3pzY9Btgh7FQD/Ln6cNpEGtqlvQjtmZqF79ukxeuI85uhgAAIxEbAdCEhjF1sHHEWCIAACIAACIBAyghAQEoZP5wNAiAQIwEzfB3cRzGCxGlxSyCSA6nyfXXo1bc+iMiH86asmDeLdmxcT9998RkdP3aUOgwcQfc/9rTnuT2ff44WzHzLt90siVlpxXe7Xe4lzrl0763X+C5GX3jRxTR3+3fEOWFiKcePHhXJ7Xmx369clf96mrc9NEcML5qyy2TlvFl06uTJWC4fck72Cy4gdmFx8vjULEFC2F2d/380dflG4pCAqVFWzZ9NLzd41LepkhXuFo6SS3NdFvFyy+a8J3Jh/bf337B1ObxZvQZN6aX+w1xCwz9/7aY2jz4gntPUKuy2e7JlW2reqadnk0cOHaSRPTrSnGmTUs0ZcvMdRajf+Ol0fYGbIw6Dc9W82rkdfTD5zRSLSDzWV6d9ENZ9pDp0+NBBGtb5JWJnT2oV/tvAuYF6jp7kEs6erVaWvtzuFnf1a3JYy5nrd0TsBuefem/86LAh4LJlv4A6DxtD9/nkUwp3kRVzZ1Gn5x4P236x0uXpjbnLhLvJdBmFiEl8MaPSrh++pxb1atHuX8M7siLC0CpckjMXdRgw3DdPGYuT77w5iia82j/VBEMeP4tWLTqHD3cazThQFwTikUCz2lVp24a19tARxi4enwKMGQRAAARAAATOPwEISOf/HqAHIBB3BEz3EQP4ZK/jfog7IBgwCMRAoP9LLWn2lPG+Zz78XAvqOHhUoJZ55/uBff/Snt1/0OmTJ+l/N99KF/kkmF/47tsiHJlf4TBTs7d+TZzPRhVeoGz/TH2Rd8irVKh+Hw2f8WGgvnpVOnniBPVt24wWveefgJ4FjpU/eOc7YifX8G4diAWOlBZ2SbDwUa9hU1eYrpS2y+dzLqlHyxejXT9869schwLkXE+cmyg1CodPa1Sjgm9TVevUE2II59yKVNjt8MGkN+i1Xp3p6JHDYauzK3XEjLnEoQD18vN339AL9WvSnj9+j3Q53+MsULF4U7ZqDSp9dzUqXLK07/POjfz52y5q/3T9VAmfx9ceNPlduvv+uoEdMJyrZlCHVrR87gcpErE4L9kzrdsHfi45ZCKz/unbr2NmzSdecdU1VLpyFcG7yF1lKU++q1ztvfXaUHq9TxdfF2D1Bx8RebYiFXYgdmn6FP349Ze+VTmEX88xk6l8tZqRmgs5/tWOT6jdkw+FDcV570OPUP/x0x1hKDk0gqVX+Dr9YvNnTqPBr7yYIjGHn7M77ixF5avXIhZ5WbRk8YxzH3kV/hv94bRJNLpvVzr43/6o2bhOSEigu++rQ12GjU01ITtlHcLZIJB+CSCMXfq9d+g5CIAACIAACGQkAhCQMtLdxFhAIJ0QMN1HCF+XTm4cupmmCOz54zdqcv89YnGbF+bN0rJrH2r04iup3me+VpP77qbPtn5MLDyZ5bbiJWnCwtWUmDWb69D2jeuF8MT91QsvdHYfNZ4eeOLZmPualHSGpowYTGP79/B1B2S/4EJa9+t+3zBYp06dpIHtW9GSD94hdkzFUrJmy0aPN29Nz3ftGzbcVixtq3O++WwHtXr4PpG7it0pZqn58BMi9xK7oFKjnDp1ih4scTP99Yd3Pq2nX2hHbXoNCnwpzof1eu+u9O6E0b6OGg7D17JrbxFmjMO9mYWFvv7tWgZeYGc3RNZs2UVYsep1H6Z76z1GN3COmoRIS/nOlTn0XtMHqtAPX38Rc7jDzJmzUMMXX6bmnXoF5qUqcog3/vxs+2gtcfjJaAozZKFPCBtRFhbqWEBkcZl85QenUR5j1uzZ6JKcl1HZKvdSjfqPUeGSZVxOMrMLB/btJRbEVy/40PNvSpOXu1KzjsFylW1cuZR6tWpM//37D53xCEuZ95rraODEd+j2O0tFSYKIn93RfbrSexPGEv+98CqN2r1CLbv0Cc1xpD1qkZ46FsRH9nyF3h0/xpOHeV1+jjlcHD/j+W8qSDXqPSqe8cvzOOEz/YQjvS3+e774/XdoWNf2xPm3vL5XIkHjvtxatDj1fXMacShKFBAAgZQTQBi7lDNECyAAAiAAAiAAAikjAAEpZfxwNgiAQAwETAHpjXkriEUkFBAAgeAEkpOTaMfHH9HUkUNo8+rlIYul3V+bkCJRJlxPfvvpB5o4tD+t+PD9ELGl2oOPUO83pni6HDhM3qRhA0Q4FhUuLveVeUX+mRtuuS344D1qfrplI3Vv/izt3uUd+inbBRfQ6p//JRYn/AoLMuywmjN1PH3+yeaoFlDzXZufHmrQlOo3ak4XX3JJisYS6eRvP99J7457ndYsmkeHDLdAg7YdqVmnnpQlQm6dSNfQj7OzY1CHF+jLbVtDFs47DR1DDzVoEk1zQviZPHwgLZjxFu3752/XuZybhxe/m3bs7hvSkBfyP5j0Jo3u3YVOnjzheW120PEC9vUFb6FCxe6kIneVIc6D5SVIBe387l0/07TXhxHnJfo3TM4er/ayZs9ONes/LtxpF1x0cdBLuuqxM2TGG6No+Zz36LeffiQWTiMVdp2wqMg8TedPpHP5OIsIH69aRkNebk2///KT5yks0AnWBW4RjAuXKiPy3lx0cY4glxB1OKwhi8BrFn4owrfp4kW/8W9T9Yf8wyiaF9n1w3e08N1ptGnlMhHuUBfcbri5kHA7XpX/f4H7plfkkIYz33xdtP/7zz+G/I3oNvJNqvNUI1fbeu4jr4vqghILPfyaPyPDu3ckzrvEzkOzJCRkolyX56b8BQoSj+n2EndRkVJl6NobCkQljJrt8vU/2/IxTR87grauXUWHDvwXmBOHymOXGQto+a7LH/g8VAQBEAhPgF1I4wf3sSshjB2eGBAAARAAARAAgXNNAALSuSaO64FAnBMww9excMQCEgoIgED0BHiRdd8/e2jjiqX01muv0q7vvxULmpzrZNiMD+nO8pWjbzTgGbyY/dX2rSIk2ea1q+j40SPE7oMX+71KjzRu6buIuffvPbT4vek0ZeRgYudBldr1qOvIN1Mcco0XWXdu2kATX+1H2zeuC9m5nztvPlr4+S8RnUFJZ87Qnt2/09Z1q2jW5HEibBmHd/IrLFTc+9CjVK9RMxH6L5xAFRBtoGq8kP39l5/T3GkThZDEC84XXnwxsaBTo95joXGzArXqX4kdb5xjatX8OYIN553iMn3tJ1Tw9iJRt84Ojk83baSV82fRrz98T5dedjlx+D1uizmykBSusEts9YI5NLL7y/Tvnr9EVQ53xyHSOCzdbSVKUp58V1OevPmEMyO1yrEjh4nzhrELav47U4nzUkUqnOPrufadqfaTDVMc0oufxV++/4Y2LF9Cqxd+SN/s3E6nT4cKDCzqFDdgfJUAACAASURBVCtTgZ5o0VowyZEzV6Ru+h7n9lmsHvBiC/rt5x9lvYQEuq3YnYJ1ifKV6Ip8VxN/xvxCXwa5OF/np6+/ok2rl4s8az9/+7X4PM3a+hWxQBtNYU7smvvhq89p2ez36OOVS4UYwvmuXujeX+QoirXw3wh2oq2cO4tmTxkn3ICqjFuwmoqVKS8RRbiAfVz9otuEEkiEeXxr1FB6Z+xIOnL4kGiNXXQ8bypVuQoVuK0w5cl7lXjPbzxBnEde3WRWLCTNmz5ZPGsnjh8LO5riZSvS4y1a010V76ELoxAOY70HOA8E4omAKSDlLV6Bao1ZFE8IMFYQAAEQAAEQAIHzTAAC0nm+Abg8CMQbAa/wdRCQ4u0pwHjPBgFe4FuzcC7NmTqBrsp/PbXqMcDXwZHa12fHwNy3J9Gh//4TOVY4TFSkcmD/Xvp080a6pXBxuuKqqyNVD3ycBTR2Sny+dRPt//dvIXRkScxKlWrVFnlvoikc0um7Lz6ljSuWiPbYdXLs2FHinfbX3XATFS1dnirUuJ8uv8IJFRVN+6lVlxeXf//pRyG65L32uogiWUqvu3/vv/TZ5o8pR85LiReOz2c5uH8/fbl9iwiZeEuR4mfd/aWPld1TC2dOE4vsnEeLBRAV1pHFVBa0KtZ8gFp07kWXX5H3LGBKpoP//Ue//vCdeOaPHzsqoszxM3DjrbdR7ivzpciNYnaYx7Zz00fEIdbYaZQrd56zMCanSf7MsVBaqnJVSsiUKUXXYsGRxb+cl+dOUTvmydzuBxPH0vwZUynnZbmFmzKz5f6LJCAF7cgfu36m7z7/lPJec61waur55fQ2YhWLIvVj379/07rF8+mT9WuE6+rY0SMiZN6VV18rnE+VatWhG26+NVIzOA4CIJACAiUvd4vejTZJURkFBEAABEAABEAABM4FAQhI54IyrgECIGATmFTaHdIG4evwcIAACIAACKRnAuxIYUceO1FYxOE8MBy+7bI8VwpXGAoImASCiktnSxTCHQEBEEhfBBDGLn3dL/QWBEAABEAABDIaAQhIGe2OYjwgkIYJIHxdGr456BoIgAAIgAAIgAAIgAAIgECaI2AKSNxBuJDS3G1Ch0AABEAABEAgwxKAgJRhby0GBgJpj4AZvq7Jy92oScfuaa+j6BEIgAAIgAAIgAAIxEggqMMoxubFaXAnpYQezgWB9EfgLiOMXc0xiyhf8QrpbyDoMQiAAAiAAAiAQLojAAEp3d0ydBgE0i8BM3zd2HkrRDJoFBAAARAAARAAARDIaATOhpAE4SijPSUYDwgEIzB+UG8aP7iPXblY405UrHHnYCejFgiAAAiAAAiAAAikgAAEpBTAw6kgAALBCZjh64qXq0RvzF0RvAHUBAEQAAEQAAEQAAEQAAEQAIE4JLBtw1pqUaeqa+QIYxeHDwKGDAIgAAIgAALngQAEpPMAHZcEgXgkYIavGzsX7qN4fA4wZhAAARAAARAAARAAARAAgegJNK9TlbZvWGufCBdS9AxxBgiAAAiAAAiAQPQEICBFzwxngAAIxEAgJHwdBKQYKOIUEAABEAABEAABEAABEACBeCQwfjDC2MXjfceYQQAEQAAEQOB8E4CAdL7vAK4PAnFAAOHr4uAmY4ggAAIgAAIgAAIgAAIgAAJnlcBduRNd7SOM3VnFjcZBAARAAARAAASICAISHgMQAIGzTsArfB3nQEIBARAAARAAARAAARAAARAAARAIRoDzICGMXTBWqAUCIAACIAACIJA6BCAgpQ5HtAICIBCGgFf4OghIeGRAAARAAARAAARAAARAAARAIDgBDmM3YXAf+wTkQQrODjVBAARAAARAAARiIwABKTZuOAsEQCAgAa/wdWPnrgh4NqqBAAiAAAiAAAiAAAiAAAiAAAgwAXYfsQtJLwhjh2cDBEAABEAABEDgbBKAgHQ26aJtEAABQvg6PAQgAAIgAAIgAAIgAAIgAAIgkDoEShl5kGqOWUT5ildIncbRCgiAAAiAAAiAAAgYBCAg4ZEAARA4qwTM8HWb/z11Vq+HxkEABEAABEAABEAABEAABEAgoxJAGLuMemcxLhAAARAAARBImwQgIKXN+4JegUCGIIDwdRniNmIQIAACIAACIAACIAACIAACaYQAwtilkRuBboAACIAACIBAnBCAgBQnNxrDBIHzQcAMXzdm7goqXq7S+egKrgkCIAACIAACIAACIAACIAACGYJAaYSxyxD3EYMAARAAARAAgfRAAAJSerhL6CMIpFMCZvg6CEjp9Eai2yAAAiAAAiAAAiAAAiAAAmmGwITBvWnC4D52f4o17kTFGndOM/1DR0AABEAABEAABDIOAQhIGedeYiQgkKYIeIWvYwEJBQRAAARAAARAAARAAARAAARAIHYCHMauZZ2qrgYabToUe4M4EwRAAARAAARAAAR8CEBAwqMBAiBwVgiY4es4dB0EpLOCGo2CAAiAAAiAAAiAAAiAAAjEGQGEsYuzG47hggAIgAAIgEAqEkiIoi0ISFHAQlUQAIHgBJD/KDgr1AQBEAABEAABEAABEAABEACBaAggjF00tFAXBEAABEAABEBAEYhGPOJzICDh2QEBEEh1Aghfl+pI0SAIgAAIgAAIgAAIgAAIgAAI2ARMASlv8QpUa8wiEAIBEAABEAABEAABXwLRikcQkPAwgQAInBUCXgLSaOQ/Oius0SgIgAAIgAAIgAAIgAAIgEB8EiiTO9E1cORBis/nAKMGARAAARAAAT8CsQhGZltwIOH5AgEQSHUCZvi60R+uIM6BhAICIAACIAACIAACIAACIAACIJA6BNiFNHFIH7uxYo07UbHGnVOncbQCAiAAAiAAAiCQrgkEEo+MSl7nQEBK148BOg8CaY+A6T7iHn78z6m011H0CARAAARAAARAAARAAARAAATSMQEISOn45qHrIAACIAACIJDKBMIKRglEgQQljz5BQErlG4XmQCDeCXiGr/twRbxjwfhBAARAAARAAARAAARAAARAINUJlMmDMHapDhUNggAIgAAIgEA6I+ArDoURjoIKShCQ0tnDgO6CQFongPB1af0OoX8gAAIgAAIgAAIgAAIgAAIZhcDzdavS9g1r7eEgjF1GubMYBwiAAAiAAAgEI+ApBHkIR36CUSQhCQJSsPuAWiAAAgEJTCqdw1VzI8LXBSSHaiAAAiAAAiAAAiAAAiAAAiAQHYGJyIMUHTDUBgEQAAEQAIF0TiDaUHWeeY10BlYFX4Gp0aZDyemcGboPAiCQRgiY4euKlatEoxG+Lo3cHXQDBEAABEAABEAABEAABEAgoxFg99ELdau6htVo06GMNkyMBwRAAARAAARAwCLgK/QYB/SXIecYDqVwohQcSHj0QAAEUo2AGb7u9Q9XUPFylVKtfTQEAiAAAiAAAiAAAiAAAiAAAiDgJlAWeZDwSIAACIAACIBAXBAIEq7OUziKENIugfwlJAhIcfFoYZAgcG4IQEA6N5xxFRAAARAAARAAARAAARAAARBQBBDGDs8CCIAACIAACGRsAmEdQj4h6NQ5Cb7HpaqEHEgZ+9nB6EAgzRBA+Lo0cyvQERAAARAAARAAARAAARAAgTgiAAEpjm42hgoCIAACIBB3BHwFHk38CXEdeRyz64hj8pUtMimqHheDAynuHjkMGATODgEISGeHK1oFARAAARAAARAAARAAARAAgUgEEMYuEiEcBwEQAAEQAIH0RyBa5xHXNx1HLpHIEo/Ee2HyILkEqUabDiWnP3ToMQiAQFoj4BW+rhjyH6W124T+gAAIgAAIgAAIgAAIgAAIZEACL9StSjs2rLVHVqxxJyrWuHMGHCmGBAIgAAIgAALxQSAm8UgThthlJMUkKf8IcUkITI77SAlJ6rj+U1GGAyk+njeMEgTOOoFJpXO4rvH6hysIAtJZx44LgAAIgAAIgAAIgAAIgAAIgABxGLtJQ/rYJKSA1Ml6HSm7AQCCAAiAAAiAAAikJQJ+39zKXeQl+Cj3kRSFZJA69Y9FJD5XiEqGS8lPRFKuIwhIaenJQF9AIJ0S8ApfxwISCgiAAAiAAAiAAAiAAAiAAAiAwNknwO4jdiHppdGmgxCQzj56XAEEQAAEQAAEUpVANDmPvMQgdhjZYeusMHW6uGT+bulN9hicsy3nEkLYper9RWMgEJcEdkzoTzsmDLDHzs4jCEhx+Shg0CAAAiAAAiAAAiAAAiAAAikgEMQr5JeHoFyeRENAOhRFT/xaDdKjKC6DqiAAAiAAAiAAAr4EYhGPHLHI7TqSjiOZE8kJX2f+7nYkCTHJ7h0EJDyqIAACqUQA+Y9SCSSaAQEQAAEQAAEQAAEQAAEQiEMCvEATi1DjPs8rjF3xxp0p2cp9oK4ReqVIqbGD9S1SK3F4YzFkEAABEAABEAhMINqwdY4wpHIdyW/6TB7Ckf2eLij5hLTTRSQx04ADKfA9REUQAAEfAmb+ow3/nAIrEAABEAABEAABEAABEAABEAABHwK8wOMILslWRoLocElhyFlu8hOQxJXEBcMJQeHkn2ACEvceIlJ09xC1QQAEQAAEQEAXbEJoaO4hvZ4pHoU4jBKIMllikfop8x/xnEO6kuT7UnxyciVZMwv11c9TCAhIeEhBAARSQiAk/1HZSvQa8h+lBCnOBQEQAAEQAAEQAAEQAAEQOAcEIsoiESvE3kltXUbILk6+geBtmgISn2mGsWvMeZCsi4klI03hkb/Gdu1wvYSIFPweoiYIgAAIgAAIBA1bJ+rp4eh49mC4jRyxSDqRlPPIFosoWXMoJdgiky0gWe05dyUBAhIeURAAgZQRMMPXNerQjRp16J6yRnE2CIAACIAACIAACIAACIAACKQygUB6UEglJYcEOtvusbu2Lql4tZM6Iez44mWNPEi6gKSUpGSrO3pou+hGF/uNgbgUOzucCQIgAAIgkPEIBA1b5+Q5Um4ht3hkCkcqlF0mSrAEIyUcydd6fd2NJDUq99wHDqSM99xhRCBwTgmYAtJrc5ZTsXKVzmkfcDEQAAEQAAEQAAEQAAEQAAEQiJlAyG7byC2lVHBJ6fncQy8xZuLgPjRxSB97AMUbd6ISTTqJ11YqbPuY6/ygyk6sUfA0pEEvFfkuoAYIgAAIgAAIpF8C4b5SWdThYgtHeu4iFXrOyHekh6yT7iPHYZSJnUeiviUoceg66z0hIInXemBcublFOJwQwi79PmToOQikBQJm/qOP/j6ZFrqFPoAACIAACIAACIAACIAACICALwG1MBMLopSIP2EXi8J0Jpzooh8zBaQSloCk15HZD1JSzN6Eb0/UdoXOi83VlZIe41wQAAEQAAEQSGsEvL499fmJr3ikxCSXQKSFq7NEIikYWf/0363zZHg7FpakUMSvuZj9goCU1p4c9AcE0hGB0PxHFZH/KB3dP3QVBEAABEAABEAABEAABOKOgLEqEklKiXTci588h//fX/ZxC1jqKmFkIuNQOEGpTJ6srm4123LQ7okUc2IZldOkE/pOLTSZ7TnZlfSOqNB5DhfvfsChFHefSgwYBEAABOKSQMi3oOaIjigeWW4iFX7OEYqsEHVWmDoVri6zEpKUM0mFsdOEpYQQF5KYNMCBFJdPJwYNAqlEwAxfNwrh61KJLJoBARAAARAAARAAARAAARCIhYCnJBGlaKTkH6/rh5VetINBJBqnTgAByeiMn8jC75fJ7RaQWmw55BaQrLbsNqJVbBI8HEhhBC7zOrZ+FVwvi+VRwDkgAAIgAAIgkKYJhDh9IoatU/mP5E8Vjs5LPBKCkSUOZdZEosyWO4mP6+ITB7ATjiSPsL5wIKXpxwidA4G0TQACUtq+P+gdCIAACIAACIAACIAACMQTgSCijUscCigsuavJlRX5XnjlJVJ/PAUkM3yMdQnzSl5XVu9NGNyH+J8qJZt0opJNO8seJzu9Dqwb6RVDxCMXUfuaKmyd7lYSDiQjdqDjSgp9UgP3L54ecowVBEAABEAgQxCITjyychEJf3OyJfx4OI0SiGyBSIlHlvOIBSPpQkqwf0qBSeZGYveRDGlnzXF0NxRyIGWIZw6DAIHzQsDMf7Qe+Y/Oy33ARUEABEAABEAABEAABEAgHglEEmhMJnZ9jxP1t9z1nIB03oylzOHVF9d7plhlpwEKlZHc13HLKDJ/kQoRp9XUhKHxhoB0V9NOdFeTLqIyn6lEnaAOpBAhxxysh9Kj3hLXcolgzsn6aUpwMhlDRIrHTzbGDAIgAAIZm0Ds4pHbNSSFHyUMESmnEYtIQjDK5BaUVBg7dVyFt1P5j0R72l4PdiWJ/0FAytgPJEYHAmeLgFf+o1Efrjhbl0O7IAACIAACIAACIAACIAACIBCIQMjCjDrL03HkCDJCCDIdQJo05C1YSUnHLiGhX0L8S1ZV/bxwUphHuDhbAhI9dvmgWLBhV08pI4xdm09kGDv1T9N1RH/CCTV+vfM7xxaPbOFIiki61OYITO5b6iUkQUQK9NijEgiAAAiAQDogEJ14JJ1ByhWkCz1K/FHh60LEIyEgWUKSJTJxHX6Pz9FD3OltyWtJx5OaF0FASgcPFroIAmmRwI4J/WnHhAF21xp26EaNOnRLi11Fn0AABEAABEAABEAABEAABDI4gXASjBE1TS6IWDzksowjUeh1TenHy8Gk+2n8pCLxvnZQ/Moqjy1Wheu9+8bpIeGkKCPPdQsyyVTycncepBe3hQpIoed5K0lm//UemeKOE7pO1lIh6vSQdkpICnEgWQ1DRMrgH1YMDwRAAATilEBQ8UhNG5R4pJxGpmhk5ziyw9JJYUgKRURZlBNJCUhWiDsnnB2HsONcSU44PF2skt//CXAgxenzimGDQIoJIP9RihGiARAAARAAARAAARAAARAAgbNAQBd6nMUaKRTpizfyd7XL1h2KzhFNVC13R0Pb0eQQS4VyRKrQQfpJRsHcPnoIO8eBpIs34wb1pnFaHqSyzTpRmWadIzuQ/Ow+Hkm1XQKQ9iLEgWS5j2z3k5GLSQhNunikXht9gRPpLHxY0CQIgAAIgMA5IRBJPHJEI5WHyMl7pHIT2W4jTfRRYpATnk6KSFk0sUj+LsPZybB2zmslQunh7ISIJL73LfcTQtidk2cEFwGBDEfAzH+0DvmPMtw9xoBAIBKB4HtlI7XkfxwLBbGzw5kgAAIgAAIgkN4JRDPX8Kxrix5yAUQWR0SSOo86pgQkSzAyHUPW2bYo5HHBkMUhdUnbaeS+I771fW6c27HjvJIuHykkqXffYAFpUB+7pfLNOlG55kpA4rp6WDnHKSROMDtmTMiEFGfUcZxGjrhlv2c5pUT/NDFJ3g2rz1oOJ5eYBBEpvX+M0X8QAAEQiHsCkcQjfW4hHUD+4hELPiwE2WHoDLFIF5SUcJTFyoXkEpK03ElSmEog5XTiPvDvMgUSHEhx/wADAAjEQsDMf1S0bEVC/qNYSOIcEEi/BKJZ0EnpKCEipZQgzgcBEAABEACBtEkgtecTrvY8xCN53BKKNFHHlpesc+x2NNeNn5soxIkk3lCzF6tl1Y7zdohG46XbmHctNOSbzHekXzE5WQpJn3y0lprUrupqosvOQ5RkCE3JVgOqnZCETmosXhMya/B2G9bVXKKQLRgluMQjVUcJSmIMySxr6XfJEZfUQDAvTJufZfQKBEAABEDAm0DIXMeYW6RUPFLOIlssErmPlAtJ5kDyFpLkMeVqUk4kIWAJh5MVvo5/wIGExxsEQCBaAhCQoiWG+iAAAiAAAiAAAiAAAiAAArEQCCIyedWxzEVariO5IKKK3OEri+5EspNGq2PGT6d+qFFHHNMGaeZe8nQc+biT/FiFhIezKupCkhJniuZKdDXT4zMrD5LmCGKJxhShorlPMidTglB6XCHqdLdRMlGS9lr8bhyXr2VbZjtaiir912i6ibogAAIgAAIgcM4JRBKP1LxBn3tw3iM75xE7gZTII353RB89DJ0SiUynEQtHQjwS+ZCsnEiaG0lvTwpIchsHb3/h66o5DwSkc/7o4IIgkP4JmPmPRs5ZTsXKVUr/A8MIQAAEUkQgyAJPpAtgV2kkQjgOAiAAAiAAAhmXQKxzCW8XkMoh4CyAqIUaFbYuwVooke+73UKmkGQv8uj4jbxAIQJRGHEopM+qXaMR9VLMkbQwb9ZLcZYSY8zfxwzsTWO1MHb3tOxElVtYYezssHdSAjLbDvqUeQlIprsoyeq3/VMXk5TwxD8NB5IjJPFBtzMpaP9QDwRAAARAAATOFwHXV7rHnEG5fVQ9FnTUBheR98hyAkmnkBO2zks8kiJRguM2YsHIEo6kwJQgXnP4OyUqZbaEIj8XkuwXQtidr+cH1wWBdE3AzH8EASld3050HgRSRCDWhZ6gF4WgFJQU6oEACIAACIBA+iKQGnMIc2FGLnM4WY1UvqOQ8DDWAo2sb+22tRQjmTRallCXkvO+OO4j9qhz1R2xqxmLRyH1IkAJcQr55BNSYeHGDOhNYzQBqWrLTlTl+c5OKDkt/J1rzuU3AeP+mSHzLAeS7YwiIiUU8Xsu8chyIoUISkI8cudH0sUj2bZ0OXHB/DB9fdbRWxAAARCIRwJ+m0r0+YVrzqGcRyqEnCUeKXGHhR8Vck4JQkpIEu6iTE64OvlauY4s0cgWk5SQpOVS0pxO3G8hZGmbYOBAiscnGGMGgRQQ8AxfN2dFClrEqSAAAumSgM8CR0oWg9TuV3vFxgSD1YJ0+aig0yAAAiAAAiDgIhBGdIlEyneeESZXkb67V5yvEkJbCzS2SKTlPzJFJHGah5tIF6bMvusiVNhj2qAizaP0qVBI7iM9JJx1wc3r11KD+508SDfeVYFaTl0kRB0uSmjSQ8ZF40TSRSOzLX6twtbx9fh38VNzI8n3ZAg9kZtJdyMpZxWH2FOTQw0ApoWRPi04DgIgAAIgcD4IeH6Xe81TXPMOK2ydln/IdgVZ7qPMJPMayfxGRm4jy12kQtY5ApIUi5wcSI5DSeVO4usIYcoSkUQIPSMnJASk8/Ek4ZogkI4JeAlIIyEgpeM7iq6DgDeBsAsYKVj4icRbT+CsbXJ1nxZgxSBAlUhdwXEQAAEQAAEQAIEYCUSaR0QSSvwuG7KblysaAoxLuPERhXhnLReZINpxGinhyBSV1GWUAKVf1mssuuPI6KI7R5J2MCgTW7TR3TiaE8kWg6z3brnUnQdp1DeHrZB3UpjRhR/uTtA5lEs8stthMUjmMHIJRYaA5AhKyUY9K/+REp+s3igBybXZSBeWYnxOcRoIgAAIgAAIpDaBkO9zn00u9pzDckXbeY+s+sptlImkWKRecyg6KSI5eY1st5EWxs4UkZz6jgDlOJqkaGQLR5agZM9/Gm06FHR+kNo80R4IgEA6JOCV/6hoWeQ/Soe3El0GAV8CXhOeSLiCLnpEaifqSUmYE6JuK1LncBwEQAAEQAAEQMCTgJoHqO/ecE4hvYGw4otfResievg40+2jXEdy4UOGYdFD1SmByFm80UQkzZmki0tqEUX/qY6rroZbNHKd59a97JHK8/U4d6GWG5cLyTozxEmkCUpP1apKWz5aa1+j3bTFVKBUBUs4ku4fKTpJ8YaLcw3/2ZTuWlJtCDeR5SRSIhEfO2M5j3QXEh8/YzmQZN0EKSbZziVL4LL6pgZgbzaCgIS/RiAAAiAAAmmMQNTikT1HkeKNLiJJV1Bo3iO3gOQ4jFQYu0Q7fF3oMSUiOYKULk5ZLih9zmTxhQMpjT1o6A4IpHUCEJDS+h1C/0AglQl4xOqPtPCTyj0wFjJCW3cWEs7GldEmCIAACIAACIBArAQiCSqR5hSu83WVyiMRNbcVmr9IVuRT9XAsnsKRjxPJbFe8tv4viAAW4prSbEzymCPSyNTZarXGoG5NeNwCEucF0oUWeY4eCm7kgN702oA+dmN1Wnem2q27UBILMEI8kqKPCl3nloxkHadbzvVUz5WQpOcwMoUifq1EJFtMUsKSFtrODHPn65DS3VexPpw4DwRAAARAAARSkUBKxSM1V1FCknQHOQKPCjknRCAjn5EUjWR4Oj6WaIa00/IjKfFIb4+v43IgaTkixZQHDqRUfFLQFAjEAYFJpXO4Rrl2z8k4GDWGCALxScBMDO1FIZzzyLUI4otQxbX3ZxzESWTXCVI5Pm8nRg0CIAACIAAC54yA5/zAY1OKrwBjHPCbb5hCjnIWicUOletIF4Y0IYlFEbXTV3ckibB2PvmRxPvquAdN19zJEl5sV5HWrn6qIyIFmzlJyUf2xHYMKUHFQ0wa0a83jdQEpIfadKa6bbq4w9gpGctyI8m2LTuQ1lkhNGnh6izdSQpRIbmN3HmPWDhS/4T7SBOQdFHJFpEMIUxc1+qLmf/pnD3YuBAIgAAIgAAIeH3/h5kT6PMGV6hcK3Qdv6fyD9k/rXByKteRdA5ZeY/s8HWOYOTlPkrUw9xZ4pK3eCTD4fEsRG22UT/VvAcCEh57EACBwASQ/ygwKlQEgfRPIILzSF9AcQ/WXCYJjsLc8ep1ZlB9CK6k4NxREwRAAARAAARSg0CkjSchThztopopR7wb1tljmHT0uraAZIV9sUUiXRBSwpHxntj5a13cFpGsOnafrMUenZd5fXlMn7FocyOrciTnkslDXU/fMGOGspNzH82NZAk6m9avpcdqVrW7XKh0Beo+c4mngCTbsIQpIUaZszNdQHJGKp1CRj4jw3WkC0i6G8klLBluJN1JZYbMMymnxjOMNkAABEAABEAgGgK+G2q1zStqDuFySbPjx5pj6D+V+4h/2g4hK6+RncPI8zW7jqQLiYUj241k5UnKrNxJHsKUch5J8UpuZhH/9NxNcCBF81igLgjEN4EdE/rTjgkDbAgN2nejhh26xTcUjB4EMiIBY2HGHGLoJMlfNLLres2sIoQfCRd/3xSSPIWloGpTRryHGBMIgAAIcndaBQAAIABJREFUgAAInCsCYeYNfqKR1/zA09kTQHCxz3MlqVZ5j+QCiFicCSMiycUbfdFEeXzk+2rxR/+p4/Wc77D6Ye3o9ZxLBRib3y00xSM9/BwLOVwcl1IyXXdRoqup2b8escPXseNHijNaGDtLjJLtWFYqyxHktK3Os37aeY6kkKT+cZ4jIRIlyZ+nNfeReu1yJFk5kEQ+JOua3Ef3GOVwMNU7Vx9yXAcEQAAEQMCLgJ+AFBJSV/vOV/MRzm8k5ii6A8n6XQ8vp8QfR0CynEdaKDu3A8kSkTTHEh9XLiZHnJLXlrmW5HzH5cyGgISHHgRAIBYCZv6jEXOWU9GylWJpCueAAAikIQK+u2bMHcCeC0Qe4VYCuJfCLoh4rAboSyGuBQPfut5XwEJDGnrw0BUQAAEQAIF0ScB3sUQfjYc4ogs9XDWiuGRV8qunchuptpTM4w4PYwlHxi5frmvnRLKEI69wdno/dYdVIAZ+d9cldIVWCjcv02uHiEhayDd9rsR60sM1qtDH69fap/d/fwndXrqClf9IikdKrBHnWrmRxAl2WDsthJzVknIFcX0hRAnhSApIwmWkxCMlHCUpASmBTicnC1FJCUryHD43gVh04p/cPren+mZfz+hXuvwgodMgAAIgAALpmoDn97XxHS/qGKF01TxFuX1sEcdyT8vcRxyyznIhaeHnlFDEP4XTiHMd6UKSK/9RgitXksqdxPMddQ1xbeU88thwI7rP/YcDKV0/q+g8CJxTAhCQziluXAwEzhmBSAsVatLjXuxxztJ33cayoBJO1PGPcW8EVYngZvJbcDlnkHEhEAABEAABEMgABILOGXzFIWMHrkIixRl9U4rKtiNrmOHx3G4luYNXzVNcApLmOnIEI3fuI7UD2OVQUgKXl9gTCYJPCD57rD7PQZD5VMh8xpj/qDmVMhCp16/260XD+vWxT3+qXRd66qXOlvPIEn6soypsHL90u5m8cxAJkUdzCknnkSMiOa4jFo2ITgsnUrL2uxKRkqXoxAKS7WZy+maHs9P6KfqYAT5XGAIIgAAIgED6IRB2A66xgcZrbuEISDJknHIgqXxHukNI5D3ScxkJ4UgJQ/KnCF1ni0i6oOTU4zakICVdRpkSkm3nkeqDa3ONMfeCgJR+nk/0FATOO4FJpXO4+rBmz8nz3id0AARAIPUJ6BMiXTxyFj7UHl/rnTC7jGUN9Z/2AVZc1KKA8VM14d5t628/Mo9gcSH1nxO0CAIgAAIgEN8EgjqDBCWPXADibXsOYc0tPBZedMou4cgUo/Qdvj6/m8mhZXg7LdydIRzpO4edeVDq3HdPfsGnSu5ORHAJvdq3Nw3t19s+59mXutAz7btoApLb5aNmb2ZeJTWt051AUthJsEUk6SKSItKZ5AQ6zS4kzWnEAtIpFpC0kHbCjWSHtksQ9UUbVk4kXaSyRTJtcod5Xuo8k2gFBEAABEAgMgHPr2qPDSdu8UjNNeQGGZl3SIk58ncZtk7/JwUgO3SdleNIuo+8hCJLSNLFJC1fkgqLx+KREzbP6YOfg1vM1+BAivxgoAYIgADRn9vX0+KWtWwURctWpBFzVgANCIBABiPgNRlyh2xxarh3/zqLQ4EWWPQLGf/VHxKSxWd3rYPe7UZSu269bg0WGDLYA4vhgAAIgAAInBcCkecLslti8UT94pWU2XbrGC4ibTIRsrHFq02rvr34YYSL0d1Hrh22Wvg67ijvyhXd9QkzF07fCTfHCDnPeCOBT9bei1ZHCjJ3yntBFtezsm7PUZcDSXcb6SHj+CSeabldTQlWmDt5zA43Z4WcUw4iFZ5O/LREJF1AEo4kW0ySDiUlJCWxiGS5m1Q+JPlTwlIudTUozPHOy58CXBQEQAAE4o6A13e6uTaixCM1BVLh6vS8jE7oOikehTiPLCFI5S6y3UaaeJTIIewsd5FwIWnikQxZJ4UmV94jTcCyxSwjT6Q9f0MIu7h7vjFgEEgRAQhIKcKHk0EgXRFwLdS4ZkdOaJmwO4CtWVK4xQ91zNcp5CcaaTts5YKGLPKn05opImFRIV09gugsCIAACIBAOiDgP1/Q8g5pcwLdzaMWJuR7cn5hHlcI/OYcalEmxN1kuI+EKKTF9dcXcex+qHN8dhCHJGxSnYtlgmGKR8a9jlY8Mh8Vl5ikvbjCEJA2/i0FJDGDsuZXUjhyNuYoIUnNskLqW4JOkiXoKMcQu5AcR5EMUafC150SQpJ0IJ2yQtrZx5WAZDmQVB4lJSC5++keeSy3Ih18zNBFEAABEACBNEbA/J7Ww+iquYk7tK50+djikTUnkS4kGVbOnfdIvlZiEB8XYepUziMVts7lQtLdR1I0UgKScjU5riO3+0mJXaKPLne45hSHAymNPYXoDgikUQJm/qPhc5ZT0bKV0mhv0S0QAIFIBPwWJwy9SFsvCRWPrDUf15qKvmPXXtiJ1BntuNcO2pD3rIUOc+0mVhEJCw5R3CBUBQEQAAEQiDsCkeYMbqeyxBMiCAlhht9NDnH58PuuhRaLsKcLyC9EjHXREEHItaPWEapMR5J5LXvM2vXC3fiQuYTf5CKCeBTL3Clov+pWr0Ib1q21q4+du4SKl60oXuuOI1MkksdNB5IMMecITjKEnQo7FyIgaWKRCl8nhSQi9ZMFpdMi/5EUn04nJRMLUzIcXoJ0Oimxy3YiOcQwn4u7P00YMAiAAAiccwJ+6yXmZhdnPiLnHraA5CEe8TE9dJ1yDUkBiIUhFa4ugRKV28gSj+RrXTBSuY5Um44DSYXJ83Id2fMiCEjn/JnCBUEgQxGAgJShbicGAwKeG2nNyZDzn+R6UmsnwkrIYo/frl2Dt9phrN7W3UKeYpFWUSxUaO2p8CWh52lh7YwVBa8FBiw64EMBAiAAAiAAAt4EvAQkXWBR8wWXIykkFIoSb2TsfynYhApHLiEn3LxCz6nkkV/JuYb7WmpBhxdK9H7rcf/VAddikIHGb97get+MsWY5rcI9Zyl1H4Vre3Df3sT/VGn2chdq2rGr5T6ytuF45VIy3lPDSmJJxxaRnHxFLPKEuI+Skm23EbuOTiVZDiTDhXSKBaQkt4CkXEjqWrpwpcf9w1wOf8FAAARAAATOJoEgziMxt7DnJXKeo7uPlOtIuoGcvEcqxJx0HWmCkHotXEcyXJ0rbJ3mSrJdR1oeJT23ksi5pDmy9XB6rnmQOa/i13Agnc1HC22DQMYhMKl0DtdgVu85mXEGh5GAQJwRiLQ44V4wkbMHcxGF94G6Qs6YO1WsVZmQSZYPa/M/+nVhSN8Jy6fbr9Xv1hv6+ypQv5cg5Xe7sfAQZx8EDBcEQAAEQCAQgYgOJO07354vGDmIElSYOiNUXIhjyDhPLcRYlxD99QwVY40kVICyhKsI19UXfEwo5vgDiUd6I/ZOGUcwCwRejSmKyuHmeIMMAal5xy7U3BKQ1PzKmXO5fd1KvNHrOeKR3LTjuI/k73b+IytknRSO2FkkQ9fx7ywkiZ96KDvLmWTnQmIHktW+yynlE9Y4ClyoCgIgAAIgAAKBCEQvHvF8xXIf6SKS9TuHpdPzEikHkiMgSbFIhbJTTiPxU4Wu08QmlQdJhcOzw9ZZ7iYpXMlr6o4ofR6m5lpeDnAISIEeE1QCgfgm4JX/aPicFfENBaMHgQxCIJLAw5Me16KNvXDDO4j9cxaYizt6G37ofN1HWlx+sXDhtTvWWtEwRSTNhyQuGyJUZZD7iGGAAAiAAAiAwNkm4Ddn8Az/ZuxwlY4gdxgX0yUkchW5du6GEYsMB5E6z178sOYoKveRnidJv65+PcUv0kabmJzMYmeMNaeKdAGPGxn0lHD1OHxd7epV7NZLlq9Ik+YvE/MqZ46k5T/SBqpC2JkbfGw3kiby6OHrZN6jZBmqzhaNLPHIEJHscHaGgHRGiVOa20k50m1tzmOOd7Y/D2gfBEAABEAgPgiEfLf6hdN15WDkOY90XdvOHzt8neM80kPXsfijhCCXSJRAlMiikQpf51NP5TzShSmeWzm5jxwBSc2F7HmTMSYz2gwEpPh41jFKEEgRAQhIKcKHk0EgTRPwWmhw3EbOLMJrZ4o52RDn+YSRkStCDopwu3k93Uda3iO1+1QtdoSKRppQpMXIj3rHcJq+c+gcCIAACIAACJxbAl4Ckvndb77Wcw1xqBa5kKKHd9GSSivxyBCH9Dbt6YTHfEMExTPP9VgQceY5zrzFmKb4gnXPJdwuHdcuFT0xlJiwSAFJjSWWOxdERIpU5/LsWVyX/nL/cY/NNc4ozVDBoXMwGcZO5SYS4eaSZQi708lSOJK5jZRoJB1HJ4X7yP2elxNJtGWFxFMuJ9v5ZI3EK5xxLHxxDgiAAAiAAAiYBGIXj/hbXwlI7CSywsclSPFIF3k4h5FyGmXWQtIl6g4jKx+SeE8TkFR9+3wRvi6B+H2ed2VKcPqgxKxIazv2Oo++voMQdvhwgAAIRCIQkv9o9nIqWrZSpNNwHARAIEoCG5ctpI8WzxVnVXnwUSpR0dklGmVTwatrCy3qJHuS5BX71qrkTDocF1KkBNiuxRmPFQ49VYDaWcqrGvbvRpJntR6j9sr6nuPaQeugcS0CpcH4dSdPnKDJg3vRgX3/0kU5ctAzL3WjHJfmDH5vz2LNUV3a0vGjR8UVGr3Si3Jfme8sXg1NhyNwcP8++mbnVtq6ejn98u1XdOTgAcqRMxfly38DFa9wN5WpVosSs2YDxDRE4INxo+inr78QParbsDkVLFw8DfVOdoX7N3/aeDpx7BjlL3ALPdysDWXKnDnN9RMdOocEjE0gXnMFPX6+2tmqx/1Xx+3wKVpYO1FP/dMEJjV3CJ1jOCF2vQQh/b1wApRsn2tEngh4iUdqLhJyJ4x5jnwZXt7Rj0bqTbiW/I7x+w9Ur0LsRFJlyoJldFf5ikb3wwtIzvzLmqNZm3VECDtLPJICkvVPOZBs4ShZCkiWqHRSC2MnQtwp0SnJEY9UeDxdrBL9MDYYncNPBC4FAiAAAiAQBwRc36naphT9W12f/7DbyJnPJIv8R8qB5Be2TjiPLIFIiEP67yLnEYetY+HILR7JnEdOqDvpZnJC44nrWiKWk4vJyW/tOT/SnOD2HIzfg4AUB087hggCKSRgCkjDICClkChOz6gEjh4+RAf37eWUwnTRxZfQJZddHtVQpw3rJwQDLi17v0r1m7aO6vxIlT0XFMIISJ45BrSEkCosjL1I47Jsy96Yu1tUH82FFH0Pr+0o0sUj7XcnebO13GMtXKgwJqbgpBY61EKDzimciBRp8SYS75QeP3bkMD1XuRj99dsuypk7D41bvoVy57s6pc2myvm1C+ahwwcPiLYmrfuUri94a6q0i0aiI/Dvn3/Q+H5daO382XTyxPGQk68rcDONWbyRLrzYnccwuqugdmoT6Pj4/bR19TLRbM8JM6ni/Q+l9iVS3N7mlUuob/On6cihA1SsXGUaNHMhZUlMTHG7aCB9ETAXTdT3uv5dHhK+Tovzr+YAdsJma8et3AErhRvPWPzGfMKZZ2iLHsb8xSUiWeHyZH/lzls1KdHH5PweWUAyxSP7dZDJgnZRLyHJa34WpFnzfphPV8hYE4gG9elNnAtJlRde6Ur8zy724pg2M7M643J8ayGFlTPIzoHEwo8tICVrOY+U+8hxIUkhycmDpFxJSkRSeZDYhSTEI1cYO7mFKDlZjjQos/T1KURvQQAEQAAEzheBSOJRyDqIEGysNRA7XJ0VQk45gzT3kRSALBHIw23EYpLKeSSdR1JIUm4jXUByHE2yDzLnkZXvyAit5zWfE++ZcyvdxQ0B6Xw9hrguCKQfApNKuxeeVv11Mv10Hj0FgXNEIDk5icb17ULvjR1OycnJVLh0eRoxZ2VUVz/nAlLIgoa9vmKHolOTC6/JkS0O6fkKwohI9kTFyKukL8LoixO2s8gQj5RQxOFS1IKBDGeiFhK097U74BfixG8R6HwvREBAiurjE5eVJ/TvRu+MGmSPPVfuK+jqG26if3b/Lv5Ve/gp6jhyQlyyScuDhoCUlu8O+qYTiLRwYuYV0jeWuEPXOWHr1KKGFJGshRZTdPIQkETeRR/RSPXDWRAx6/I3uiM+mVKDGqff937M4lEMwlGkJzDc3MRLiHKJSD4CUqtOUkDyOt/dHyUqWYKNPT9LFsIOz8tCHEjCUWQJRJbTiEUjdh3Jn1Y4O+FGcoQkEfbOEqJUCDvlcFKuI7VhSM0L1ZwwEkMcBwEQAAEQAIFwBDy/Tz3WTsR6iLbB1nH5OMKNEnY4nJwr3xELQWSJQZzfyDNcnXQXifxHhkPJFbLOaovnVSo8nrNZxx02WM6Z3CP02nCi1nrE/IDPgYCEDw0IgEA4Amb+oyJlK9Lw2SsADQRAwCCwd8+f1KPRI/TVts3iSOYsWejNZZvphkJ3BGaVFgUkfUevOTmyBSQ1adIXfDyTYBv7bvWZirUIoWDpIUmSWBiyVkyEaGQtUohfjd91ESlkp6x1rr74Es6BpPcl8E1MxYoQkFIRZgZsikPXPV2mEB36bx8lZMpEDdp3o4ebt6XsF14kRvvvX7vFz9x5r8qAo0/fQ4KAlL7vXzz13hSQxCKCBUD89Pne111FKt9R6G5YZ4esveBizR14AYSL2sUbkl/RI3m1IyKZyyKyw+6lEn8Zxm+OoDa12Pc/yC4Tl+Dl9CCyUBP+KYtGRDIXhT5av5ZqV3NCJHP4urcXLXPfV+3yXn11bfax5m8yB1KycB6pf07+IyUg6cJRMp08YwlIyVpOJEtsCnEgWe4jPZSdEpDUfNCa5sXTRxRjBQEQAAEQOAsEzO8+Pa1hpPUR3fWjHNhS1HEEJOEcyuTkPXKJR3aoOnYbJVjh66SAxEKSO9eRI0B5u47khhpdDNI30YR8x1vh99S8yTXXg4B0Fp40NAkCGYgABKQMdDMxlLNKYNu6ldTl6QddYaQq3vcg9Zz4buDrnm0ByeyI10Qo7OKQLRS58x7pNm23qOSesNgTFCN2sOqXZ6JmPURKsuUw0t7jhQS1YOCIS9YOWY8QeObiQshCUZAFocB3NGUVISCljF9GP3v5B+/QgBcaiGHmvTY/TVyzgy646OKMPuwMMT4ISBniNsbdIPzcP668R5qTyGshw3nPQzxynWvMHzQhxi1ceYsy+vzG/0bJSYL5te8lICnfjWsOEWG+4PTByDXg0SFzASfoVMSvXsjCl3ZN7tdl2bK4evH9weMhApLotWu+Zl6NgwM6eSpZPJLuI0dEcgQk6S4S4eos99EJIR7J906o95ULycqBxHV1QUo5kKRYZeTI1OaDcffhxIBBAARAAARSlYBr84X2wls8YoeOtT5ihq2zQsmpMHWOA8nJW2TmNXK7jdw5j7wFpATKnMnadOMzl3LD8Z9lmJtO7HEhB1KqPl9oDAQyJIEdE/rTjgkD7LE9274b8T8UEAABN4F+LZ+llbNnUKZMmenmYiXo621bhAvprQ1fUr78/wuE63wKSNxB165i9dozjIzcQSPEIs+4ujyBcRZ/VNt6ngT9el6LN24HkuM6Eg4jLf69uYjgLChYe4U9cifpC0CeC0dBV24C3dXYK0FAip1dPJw5/OXnaf5b48VQ73+6MbUbMiYehp0hxggBKUPcxrgahCnI6DtZbQFJLVqouPu2m0guashY/O64/K7cSFpepJC5hcvJI0Ov2HMWj4WdSDfHFoQM0cHTuSymIMHVCSVw6fMcM1hMOIGHByau5jEX8XVQ+wzYXAhSfbosu7eAZN9XLQG4W0QylqD0TTwsIFkh7Fg4snMgJSUTv1bCEf9kwejkGUc80sPZiTB2hoCk2tPD5Kl5on3Pgt+iSI8HjoMACIAACMQ5gXBzDP2YXA9xh+NVcxuVg4jnQEI4st1DlovIchplTrDC1Gkh7ETeI35fy3ukXEquMHi2q4nXXpK1/EteziM1v9C3xbhvtLnh19kcnIAQdnH+mcDwQSAigUUta9Ff29fb9YbNXk5Fy1aKeB4qgEA8Edjz+6/UsGIROn70CN1+V1m699FnaHiH54nzIjXtNoAeafGimFhEKudaQFKrL6ZwpBYYlEBkv1ZikTVRshd4dCFJCz/jdiPJ0Zs7mE0m+kKAvbPVEIFUSDslFgkRyeVUUrtSHbFJrcWoc9R1zcUiuz9pQESCgBTpExPfxzlk5vpFHwoIjbv0pSdavRzfQNLR6CEgpaObha5aX97Oj5DNJsZGEuFKthI36y4kP/FIX2jhttUGFX6fi/zpOJ9DwtmpSUrAe+W4na0FFC8RSXMmhYSuC3Mdl3jE7drCl/xFPx6026q/+mV95y4+fTPvWe3qVWjDurV27bcXLqPSFSpqG4N44cntNld2LW7LS8hS7qAzlExnLOeQEI6UGJSs5TyyxSNLRNLcSEpAYqFJ5EHSxCglUPG15LyP744cnV+ey4CPBaqBAAiAAAiAgPNdbbHwdF+7NtiG5nJUcx8Rtk6JRyz0cJ4iSxQSYeiUSOQZsk4TkLTjLEKJ8HfiX4KYI7lyHtnrMqaLWA7Ibw6kbr0ZoUbfMIwcSPiAgAAIhCXgJSAVgYCEpwYEXAQmDexO00cMFO+9OGQ0FSxcnLo1qE///vkHlby7OnUe8xZdkuuyiNRYQJoyuJeo17L3q1SvaeuI53CFpKQkOnLwAJ06eVJcJ0tioud5fhKWudOETzbFI5786MmxxcKCsdtYnWMv/uh5kEJi7xKdPnWK9u/7lzJRJrr40ksoW/YL7H6HiEdWriNHKJKhUlQOJH7/5ImTdOTwIUrInIUu5FBePEszwpx4hckzNxafOnWSDh/4j06fPEXZL7yQLspxCWXKzCkuU7+cOX2a/tv7j2Bx2RVXUmLWbPZFTAHpzeVbKHe+qwN34sihg3Ti6FG6MEcOOy9O4JMjVKxTMA8dPnhA1Jq47lO6vuCtgZrmxR4eF4832wUXUrbs2QOdZ1biZ/7o4YN0/OhRypw5M12U41LKGmNbQTrA1+PxnjpxnHJcmivVrnXy+HE6+N8+ypIlkS665BLX/Y/Ur05PPEBbVi0V1Vr0GkL1m7WJdErIcb4PnEOJnZMXX5pTuCZTWvge89+j40eOUPaL+PNzqcjRFKSwCM+fvSyJWemSyy6nTBHOE/UPHqCsWbPSRZekrP/q7+jJE8fp4ktzxfxsqnFyvw7t3yfGwX9D9PLKEw/QVuve9Zwwkyrc/1AQPGKxlPt34ugRSsyWXXyug2xO8Gv81MkTtP+fv8V9z5XnShfvLSuXUN8WT4t7WbRcZRo0c6Hvd4vX51P+DT1JOXLmFH2NpSQlnRHPw8njJ8S1L7r0UkpMzBpLUzgnBgJecwYlgNgbRLhdI2ydmhvo7iIV+99JJK0cSdKxrOcL4LY3rV9LG1ngsOYOSuzQRQ+/IZWv6N7oVr5SJapQsbLtI+LX+lzA9Ts3KsQJ9+7ccHtK/Fw++iYdFQ7OwiW6HnlbkRyhS6wxOqLmSkFury4iDerbmwb37W2f1uqVrtSmc1fRJ5mzSnq8XOEJrd7o/dY3/ejijhR9pPOIRSAWkZQDiUPWseNIuZDETzuMHQtKTr4kFcLOdiCRdDZBQApyx1EHBEAABEAgWgKu73TthZr3uHM/aush5sYZr9B1mquIlylsh1EmokTlNlJikS0aSXeSCnMnRSgpHinhSAlWci3GiRJjj92yNcvvbBl+Vsx0PML4yhpyXFxHn+9BQIr2aUJ9EIgzApNK53CNeOVfJ+OMAIYLAuEJHNi3l1rdX4H++OkHujDHJfTWx1+Jxdg+TZ+gHR+tppyX56G+0+bQrcXviogyGgGJFxF/+HwnLZg2njYuXSgWgbnwQuCtxUtRzScaUNnq94vFy21rV9KUwT3FAly3N6fT5Vfmc/Xlv3//oS7PPGi/N2L2Msp+wYUhCRfVAg9PTL7ctpnGDehJLFLceEsh6jbiDUrMktkOXSeWi5OTqGHt6nT82FGq/3RDeqxhEzp88CBt+WgNTXtzDH28fg2xgCImKgkJdMvthan+U89Sjbr1KU/efOI9nuC4wtRZCwenTp2iv/fspq8+3UmrFnxIOzdvpN27fiFecOTC/S9wRxG677Fnqey994nFUXuhxbWzmCjpTBL99fsuWrdgDq2cPZN+/vpzOnNGtsOF88rccOvtVPbe+4UgeMOtd6RIUOJF76+2bRbhx7auWU5HDx20793tJctQrScaUelqtcT9ala9FP3+4/eUM3ceGuchIOlrSeKZ+OJTWjR9Eq2dP8tulzle9b8b6Z66j1KNx56lPFddk2KhIKiAxIu/e37fRZtXLKGtq5fRt59uoxPHjtpsr7j6WipT/X6q9WQjyl/gFkrM5gho5geGn7WvPtlES2ZOFZ+tA3v3upbW8l53vXDIlq9Vh24pVlLc85SUY4cP02eb1tPiGVPEYj8/x+ozdkOhwlS13uNUuc7DdNkVeX2FjmNHjxALPbyQ/mTbV8RY+W/Gx8sW0Py3xtG3Oz4RogCXxKxZqWCREvTAs03prrvvpUsvu9yx7AkhNIn2/vUn/f7TD7Rm3vu04oN3hBjH5cprrhP9UIWfHRauma9e+Fr//fs3bVg8j5Z/MJ2+2bFViHlcWIDjDSK1Hm9AxStVpYsvudQXH9+HMd3bC0Gzabf+dNX1N4qFfnZEffDGCNr13ddiXPzstR38Ot3/dBO7rQ4P1xD9LlezNj3e6mUhUGxfv4ref2OE6I/6m8D9ueueGlS3UUsqXLq8/czy36t1C2aJz89PX31ut3vhxTnorio1hJB2021Fwj5L6iT+LH6+ZSMteWcKbVqxSLhIubBgzJ/5ex56jO558DG6/Eq+x+FFZB7vbz98Rytnv0NL351G/+z+XV4mIYHyXXs93fPgo1TzyYbinvRu8gR9ZLnHwglI/Jn++4/f6IvNG2jD0vn0zfattP+fPfYzw8JUkXKVxN+MouUqBciOSYUyAAAgAElEQVSBlUwH9++n7etWCn5fbNlg338W7fhvHN+rO0qVo883f0R9mj1Jh/7bH0hA4s/nzo/WiM/ntrUr6MTxY9bnJZEKFC5K1eo/SRXvf0h8Lv1EL2Z4YN+/djtfbNloP+Pqs3fNjQWpRMUqoq+8WeOiMM9pSj7/ONdb4DAFJPF50TaIqHAtSohQr/nTIxxIxgILL36M7N9bLFZ8vH6t+HcuCotM/Je3Y7fuQqEpZ71WrhbuQ1CXj+nusT72Wlhg9y7gEMHJT0kKk59JdyV5uYG8GIYVkDp1pTadlIAkF58cIclJvs3hcTQvlYuRnZ/IEo70EHYsBJ3SHEgnOPfRGQ5lF+pAknmSZBg7U0BS4pEKZacvfsGBdC4+ObgGCIAACGRcAubXsZf7yNlYYYhHdqhePWyvFIlk+DrHfSQcRJaTyBWqzuVE8nIgudsyHdyyb0r8se6TtSnG0pCs9RDpJfYVkCwRyiUgcduNNh1KA0FaMu4DiJGBQHom8Of29bS4ZS17CEXKVqRhs1ek5yGh7yCQ6gTWL5xDg9s0pqOHD1G5GrWp65tvCxfBW6/2obeG9hXXe/qlrtSgQ/eI1w4qIPEi29vD+9OciaPpwN5/Pdvlxehi5e+m1gNG0Zq579OE/l0pa7bsNHn9Z8QL7WKBwzqTnVKPFHPyNC36cS9ddHEOW0ASC0TGjpYtq5ZRt2ZP04H9++j24iVpypJ1lDUxi5i0yEUHYY2iO6/JRUePHKF7at5PnfsPoZH9etGSebOFW8qvFC5+J3UdNIyKly7rSpJsu42Siea/9w6NGzqAfvn+W+HA8issqBUpXZ5eHjaWrr7+RleoOz7n9OnTtGrOuzRt+AD67cfvIt6jK66+jqZs+NzlltJZRmqAxZPx/brS4plTiAUKr8L3qUSlKiL84cBWjejbnZ8IASmcA4lFgbdHDKSVs96hg/ulmOhVrrr+Bnrqxc5Utd4TKRKRgghI7K4Z1qGlWChXQodfv9j98sxLXYV4wuM3C49pTPeXaN2C2XTimFyY9ivsWnmybSd6tkP3mN0Zf/22iyb060Kbli/y7TsvgrPg81yn3lSiUlXP7vCiev3br6aTJ07Q4606UPladWnSwB60c4MjnnqdWKpKDXq+73C6+n832oeZYddnHqTPN2+wRRY/BizETVi9na65oYCrypdbP6bxfTvTl59soiRNJNUrsROw5D3VxfN39f9u8rwEO59YGGPXXO8ps4ifq9c6taGPFs91fbazXXABdRw1iSo9UM9up3aB3EJ4vumOotR36mzBY8UH030/xzlyXkYPN29Dj7d+mb7cukmI4Z99vN63PovHz7TvRg82ft7zWVIdYWFmYv+utHHpAvH3268UuKMoNezYi0pVrelbh/8GLX9/Os0YNYh+++l7Jz6EcQbfjwYde9DOj9YK8Z9LOAGJv0dYwGQxSgmNXp3g+12hVl1q0ftVuiyMcPrr99/ShP5dxJiTff5usihVqXZ9Md6Rr7SifXv+iigg7f7lJxrXp5MQiZUIZ/aTP5e3lihFTbr0oztKl/dkyQL4+D6d6JO1keeaLBh2Gj1VCEkoZ5eAKXjoCyrKeax2qNoCEi+OhCymyIWP0QNZMCIaNaDP2e14lK2ziNS+C8/Vkqms5WKKtFASjXhk17V+8XIucZfNa+qLPmpIIeKWsTHGb+jqmuzu4jB2qtxVviJNX7TM0w3mbB6Sc0E9n5Poh5WzyRGQpEtIOZCEGGS5jsTPZKITVsg6dh+d0MPZifdlHeVc4p/clmzT7UDiaypmEJCifOBRHQRAAARAwCbgEo+sjTHWV5z1zefkftYdurqDWristbmPcgnJkHMyhJ2T08jKb+QSkvTjloCk5UmSYe+szThWaDw9Iox0R7llMJU/Wv+u1N3L5hxDz1mtz/HEWhAEJHxiQAAE/AhAQMKzAQLhCbAIwova86aOoyyZs9DzfYdS7WebidnFz19/QY3vLi4a4F36M7b9GDEcU1ABicPczXhtCJ0+JUUY3tHNO7uvvamg2M3Pu7Z3rF9NZ86cpnz5/0dXXpNfODZiFZCcyYOz02azKSAtXUdZs2Rx5y5ITqISV0sBKdfll1OxkqVp9dLFlJiYhe4sU45KV6hEOXPlor3//EOrli6iz3dslxO0hASqcE81GjllOl2SM5crTJ0KW7dm2SJq+UhtUZ+dEuWq3kt3lCxDufPmo//27qU1i+bSplXL7BtYqHhJGj1/DWVOTLSTU/OE6YtPNlGvJk/YboH8BW+lu+s8QtfcKBfO//njd/ps8waxMMq8qzz0mHB2+G0YjvSZGdy2iVho5nvDhcU8bvOq/DcIB8fOjevokzXLicPo5bvuehGu6dcfvg0rIHEYN34OeaGZRQEOF8YCRKkqNUVYsj93/UTL3n9bOJm4sKOqz9RZQmCMtQQRkDg8FgtgLGCyo+PGQncIBw4/k+x2+OXbr2jpu2+JUI/yPuakIe8vFqKMWXo1fkwIUbxQz4vl5WvWoeIV7hHjY24/ff25cNr99sO3wrnVa9L7YRf8w41771+7qU+zp+jzLRuEEMAL3+we4TBeHHbvu8+2i3vIoh2XHDlz0aj56+i6AjeHNKsLSDfdXkSstP3wxU5xD7j/txQvKX5nZ9GGxXPFvRafgUyZqMajz1D74ePsNll8ZJHw8H/7xXvsmGERhMttJcvQjYUK23VZOH3qxU6UM/cV9nvc746P1rIFRnY4VX/kacGb2+a/EezAU5/BG28rTANnLKRceZw2VGNKQOK+95r8Pr07+lXxN4fvD793c9ESlDXbBXTs6GFq1LEXFS5Twe6HEpDY0VOl3uO0ctYMSsiUIJ4NdmpyWMNvdm6jdfNniXBtXDJnSaRm3QfQilnv0HefbhfXKHl3Nbq5aEnKmi2bcN6tnvsesWjJ5dLLcot+sZPGq7CLZ8DzDWjb+lX2PWbRhO8Jh4X78ctPxT3eu+dP+WxempNGzVtD+W8u5Nne2nkf0KsvNbddf/zMcHu88YbvOTuleDwcrpKfl5tuLyp4cwknIM2dPJZGdZKhCdk5WrbGA+JcboNz77Hw9uOXn9n37JGW7ahxl37e3zXJydThkZq0Y8MaIR7x39kCdxSjSrXrCV77//2bNi1bSN/s+EQ4Oa+/5TbizwKLt+FC2HE/ujeoL+4BL33z2Ks9/JS451mzZqOvd2wRLNnJxIXDrL6+8CO6+oZQcfLFuvcIgZTFMnbvMsNbi/M9zk4H9u8Vjj3++/jvX7vpuptupp6T3qf8BW/xvCd4M/UIeIVzcYU0UQ4kK5SdmTx6+4a1tG3DOtr6Ef+LzWF0o/b39aabQv/WqtH+YP0NVa9//F7+TY22KAGpfZduQkxSgk3I7mSrYV0cckQlZxew4qVC34i/s65OOUs+XjmXXIKRIRbpYeRUk0FC7uXO7g5Z+v3B4/YmID13lXQjWa4kLZelGoG6VlKyDC3M/9jDLcPXSScR/1Sh61hEUsKR+Gm6kYQDyfrHbSXJUHheApLaPS2dYw7QSMJftM8D6oMACIAACGRcAkHFI/XdredqVI5dNffR8xLJUHNG3iOV+yhTAnm5jxL13EiWc8l2MVnOJW7Tvq6ResD13SzyBBq5oo3w/ua8wZzP2I5kCEgZ9wOAkYFAahAwBSTe0fts+26p0TTaAIEMQWDf339R27r3iPB1HJaId9PfKBaJZWlTu7IQc7h0GfOWCIcUrgQRkHhxrX396iLsEC/Ula1Rm17oO0yEJdMLL4ByiKlPN66zd65HLSBpCwVyd42/gDTVEpB4UVJNoDiEXXFLQBITroQEKlKiJPUcMoKK3lmSMlkZsqVZKYkmjB5Fw/r2EnmMOKfJ2wuW0Z1lytsTHz3n0alTp6ldw8epzN3VqEa9x0SeHxV/Xy0ozJk2kYZ3flE4Vi648CLqN/V9urNSVVfug8lDetPUV/vaC/bP9xlKvLPdLMePHxMCRv4CtxI7EmIp7M7o3vBhcSoLKtUffoqadO1HubRFfj72zc5P6PWu7US4NlXCOZA4XN3AVg3F4jk/h/w8lKtZx9XFg/v20hu9OtKy96aJ54FFgTeXb6XL87rDGQYdVxABidvasGQe7fhojXA83VykeEguHHYu9H/+Wfp622Zx6QeeaUJtB492deOvX3+hJ+8qKN4LFxKSxbMfv/pMuCvY7ePlZIo0Pn4Opw3tS9NHDhRiHC/Wtx/2pnDL6OXvP36lQa0bCycRFw6lNfi9xWJhXy+6gKQ+A3dWriZynF1XwL3wzS6YKYN60uyJo8UCPzuBZmz/USzuexU9j06kHEic56ZHo4eJHUgsLrFY03bQayFh/licGfDCs8ROlcyZswiOz7TvKgQcvSgBiYWuYuUqixB0efJdTfWatREh0C646CJf1EpAEjwyZRIiz0uvvkHX3Oh2S/HfsJ7PPUa7f/lRtMW5rji0JItlHBaPQ0nq5fvPdwhRiMPncWExpVl3mZvOLDNeG0xTBvWi02dO0w233E7tho4NCTP6z59/0JA2jWnbulXiP71YXB7x4SoRFlQvzLZ3k8dFuEMlynQYOUGEwDOfBXZPLZo+2eXSCScgsTg8suMLItxf2XsfCAmdyZ/lsT06EAtN/J1QoHAx6jXpPbFpwCzvjR1Ob/bqKN6WLq2u9GDjF1yfk9OnT9GGRXPp9W7thPNIFT8BiUX18X270OwJr1NyUjLdUuxO6jhqIl1rLPD/+evPNKhVIyEOceFwe70nf+AKP/fT119QE2vTRb7r/kcDZ8wnDldnFh4nf69yaMyUOil9H1IccBHwWljxEpBcu3CJaPzgPjRucHCXEYtEujgkXnsI87Hcnh80IWnp4nmiiaDikhKTXurSTYS6U8XLmaU7klQeAq5v7ugV71kH/DakqF3BXM0vJ5MrhJus6M6Z5AFLXc8UkL47cFyGGdSdY0IUDM1RpfY46w4k4RK3RCQl+JxOtvIZWT/t/EcqfJ310+1EskLYWbmT2IEEASmWpx7ngAAIgAAIRCIQsjHEcAnL72o9lKv8nnTle7Q30Fgh5qxwvcIxZIWw4zxG8rV8T4hHEcPYyfakg0kKUXYoYC0Xtb45ReU44v9GUJsrTBGJv6vtej7zBDVv0cMUw4EU6WnCcRCIYwKLWtaiv7avtwkMm71c5EdAAQEQkAR49/fA1s+JxV7OWdNz4nsij4kqvFO642P3iZeFSpQSISDD5XiJJCDxbvxRr7SmxTOniq2WnO+Fd9nz7niv8ss3X1LbulXs/EimgKQWMHxD2GkTJiUgqUnE5tXLqFtTJ4SdEpDkpEZOrFhAKqYJSDfdciu98fZ7VPCWW63EjO4duIcPHaamTz5M61YuF8Np0e5l6ti7vxCGeAakJ2jmac/Jk6coU2KiTKbMixYsRFn11KJKu8fr0Mbli8SiebOufemxlu3sBRZuo8dzj9HaBbPFImq3N98WYQhVibSDNbALKYGEM4FdLZtXLhHNs0OIr3fhxZd43rvvP99JbercbS80+wlIvMDc+O5i9Oeun0U77Fi595GnPXM0sVOnwyM1hIODC4eya9ixZ0wf56ACEgsyYhFNxTzyuBrnTBnSVubI4Vw60zZJAUAVdmq0r3+veMlOoC5jp8XU5yAnsUOkyd0liMVh/lx1H/cOFa9YxbP//LlpV6+aEJB5Qf6loW+EiMSmgHT7XWWpz9TZwoXhVTgkZbNqd9mOOBYDOOydVwksICUn05J33xJ/OzgvDbtiOBeaV44o/hytnD2DRr7SWjyzLAQMn7MipK4SkFS/sl94obgv7Hrjz1q4ogtI7LzjsJ83F73T8xR2zvGzocLtcUi9obOWhQjmfDI/a5x/iUP08e+cB2v0YilY6IWFugbl7xDuGr5v3cbPEJ9Hr2eU70fbOncLZxj/bW8z6HWq+XgDV3ssDPdp+qRwKObOexV1fG2ScDJ5FWY6/OXnafWH79nCfjgBSYzrzJmwOdd+/f4b6tHwYdFHFjAHzVwYwpMdOw3L32GH6qvTsAU16zEwJBSn6jM7LtlVpBxgfgISi3ut7q9InJeKHVLdxr1Dd5QqG+Kt4HbZHcjPLAvC7Bp95fXJQshUZcWsGTTg+WfFS86N1biLDAGLknYIhCyiaLte1Q7VSUP6CGGExaNIRQlGqSkURbqmeVwJSywqBRGUWExSriS3WOTMZ5RrW4ksjotbXl0/rl579TsklJ0erk2c4OQvMF1IkfIicR/qVK9CG9Y5jrBpC5cJZ7guIMkE3WpjkLVoZnVajd92IFm7mnlhyhGQNDFIcyGZDiQOaac7kWwHkiUeCTeTFr7O3DBkOpAkHRQQAAEQAAEQ8CcQRDxyhe211jjssHGa8zqs80gPXZeQQCwmCSGJXUjqp1FHhbvTRSg9j6Tog9U5fRwqZJ0pHon1ErFWos8d5Jny+1L+vx6ezxaRVF5EhLDDxwkEQMCPgCkgDYWAhIcFBFwEmlQuRj9/86V4r/uEmSKMnF44TNlzFYvS7z9+J3Za931rjm/uBz7v7WH9iMPTceFcFvWatna1t/vnH6lbg3q069uvRAiwHhNmUpkI+R8mD+xB00cMEO1EKyCJSYTa3WKFL1GLRKaA9NbSdSI0ndqp6iUgNWvbnl7p3Y+yZM7sSvCoL0KMGT6E+nV5RfS3crV7aeqchS4Hku5C0gUlMRniSZElIql8SZOHDaA3+8v8U0+88BI17z7A5UDq0/xpWjnnXcqSJZFe6DdMhiD0KH7ha0Kq+qhK3+7cRj0aPSJCjrGIOHz2Cip0Zyn/T1QyiUX8uVPeEHVYQBq3fIsIh6gvirCjaFDr50QddrRwjitVvBZPlr//tnACcCl0Z2kayqKmJnoG/YjXLZiHDh88IKpPXPepcGfEWlj8erqUDEnE4sPS34+6mmJnR7u6MlcDiwKve4gCsV7bPG/68P40eZAU1e66517q/85836ZZpOB8Le+PHS7qcM6dln2GuYQIJSCdOnFCvN+JnYgPPhq2uyz0zLPu+3Od+9DjraVrxCycg2jrqqXi7ea9hlD9ZjLUmVnYsdGn6eO0YfE8ca+5j5xryq9w2DYOdccCNJdhc1a6QtDxeywgdX7iAbsJdijzvyCljpUDietWrvOwCAnJjjyv8vM3X1Cnx+4XIcu4NHi5Bz3VrovvZb7ZsZXa1r5biDmcO2nON46LRp307uih4r5xKVymIg2bEz7fDruG3h7WX9Sv+URDavfqWJeTrkeD+sJpx6XCfQ8KEcVvPFxn45L51K/5U0LM4+L13RGEo6rDz1ifJo+L0G7s6Bo6a3nI/Vo0fRINe6m5OIXD/83+6s+wmxn4j6R4vlbLMKAsIA2cuVCEh9TLpAHd6J2Rg8Rbles+Ql3feNu36xzS8vUuL9LCaRNEHb6Pep4yDgPYp+kT4ljp6veJ70uU80sgZGGFu6PvwrW6xwsak4f0IRaPIpV7a8pNGvfWcjZrRDrnXB5nQSmoQ4mFJHYklWdXkmt3sgRlu7S0Y+KIvbtZ/hJmf4Udcpfr6SKR2k1sJsE26+jnmRyH9O1Ng/v2tt9+4ZWu1KZTV2t3s7PLmWds+uYgUxBLtsZjz8+E2CNzFrHowzmQ+OdJW0CSeY8cEcn5nR1K/L7KmySEJCsfErchwuNpG4XUgpjNA2HszuXHBdcCARAAgXRLwE88sqY6lkvY7TwS6yBqfUQP26tyHHk5j7QwdFI0Iika2b+zoCRFpURLXLKdSla+IxUKT2zw0FzNSkBSN0GKRm7nkS0caZs81ObcZEqwxSN9rUM5qE1nORxI6fZxR8dB4OwTmFTaHcZpxV/+Se/Pfm9wBRBIWwQ++3gdtXuwqugUhw2bsvHLkJBZ/AU+oW9nem/MMLGwx0ngn2nfXYRi8iqRBCQOacYLu8eOHBbOgJ6T3ou4cM87xJ8tU0hMJrwEJO4HOykeLfY/u0uLftwrwrgpsYgPmPHvvQSkrLqAxCcnJVFRy4F0wYUX0pAx46nOw49KR4rahWuAmD/7A2r6lFxgL3rnXTRv7UYh+ChxSIZIcZxGjogkY+/LnTXOz/cmjKGhr8iF9fpNXqA2fYdSckKC3ea7HNapT2exy58T3D/zUle68+5qvmHD1KQy0tNoTkp5gbl3s6fEjv6ChYtRnymz6Aoj7KA++ePfv9q2mV64T+aO8XMg9W3+lHAzcGnUqTc92UaKb16F2XBurpb3libO38XhoUbOW0OXXu4dIi3cGFNTQOLcKA/ecqV9ucW/HnaJWixoPFP6VpGnh0utJxtRnUYt6H+33B52oT7SPfI6rovCr7w+harWlwvafoUX5ke8/Lx4fu6qUkO4i3QHji4gsfjXe8oHnjme9PbnThpLr3WWz+xjrTqInDZeJaiAxC61BmULCRHm0svzUP/p80SOIr/Cwtgrj9YSYem48CL/0y91dVXXBSQOK/j21u9E7qAgRReQWvYZSg81aeV7GovmXZ95kNhlw3+/ek5+Xwh7fmXPb7uoQbnbicUKFoWX/H4kpGqzKiVFjiMu7UeMpxqPSdeLX1k1510a1KohnTl9WuQNGzBjgS2kMKtHCl8rHDiiveHjqIbhUDLb5fxLjSoUtnMCpVRAYnGShZeNS6XYyf0reXd112X5eeLniguLdl3fnB7xVs0YNZgm9pf33VtASqZGFYqIe8OFnVyVHqjn325yMnEYPf5OZG684aIri22ZxHYD4nCWz1UqQjweFuD4b1m1R56mq66/IWJfUeHsEPDaD6GLInzVKUP60JRXwwtHLBqdT5dRrHSCikkdunajjl27a84iawevtsjjuI6UU8mdH8mvjy4nkeZA4vpO/h8rwJ019wkqIrF4xCKSKiwgtbYFJE4ELoUjO2SOCmVn517Qdy6ruZeciwnxyBKOVBg7Fb5OikTJpFxHtvuI37eEJelAknmTlPvI5UDS5oJSPFIMnKcWDqRYn3ycBwIgAAIZm0Ag8Uj/DjfyACoRR7p0ZahXJ98RUeZMTug55TSSoeukgOR2HznCEYe2c0LdhYbDU2szzkYO90h4XUQISPpGCyUc2WskzpqJHgZX3XF9k4jjQJbjhICUsT8XGB0IpIgABKTg+D7d6E4KjFB/wdmlx5q8+MW5MdjNwaVBx54iHJhX2bJyiQjLw4vknLuDF5B5EderRBKQVs95l/q1eFqcymGoekx4NyQfh9lucnIS1St0NR3cv1cswE5a/xnlve56V/JmU0Ba+ONeusgSkNzxb52Yv94CUqIr9AmHsCt6VS46euQI5cyViyZ/MJdKli7rFpCMGdyyhQvomfoyf0+hO4rQsk3bKckK0yInRe5Qdipk3anTp+iv3btp/969dPDAf3T06FE6fuwYbVyxhBbMmCraq9/4eWrdb5jY7qsmTL/99IPIs8K5c7iwcHbjbYWpcu36IkcRO8ciFU/TkfHmrPGvi7xGXCrUqkOvvDbJM9eSbi/iZ+bREjfQMeanOZC4DV4YYRHo+Vrl6EeRvF4u9BcsUjxsd/f+9Se90fNlEcqKhc9RC9YJV1O0JVYB6dB/+2jf33vE5+HY4UN04vhxEWJxaDvH+bV410FKzJbd7hJPhGe9OZLG9X5FLDzzgvOV115PRctWpJpPNhKupHCOj6BjY7GHhSwVLq3VgFGU99rrwp7++aaPaNa4UeJe3FqiFA3/cJXLpaELSPxcseibL3/4BfElM6bSqy/KkH71m7el5j0He/YhqIDEDsiGFQqLUJucT4ndSpfkcudqMi/ALp3PPpYhbFkQYWFEL7qAxCH2eFxBiy4g9Xt7LpWqWtP3VHandW9QTwifOXNfIUJ28t9Rv8IiGbvZWITgYm58YdcPX59dWVxe6D+C8l13fdiuf7N9KzEPFn85xxB/ZhKzZhPnsBj08B3X2uePW7WNbijkzs1kNs73oVHFIiKkG5doBCQWUVlQPbh/Hx05eJBOHD9Kxw4fplnjRtqhKdk1p4tsSUlnqGejR4TziUvT7gNFfqhIZfWHLJw1Eqy8BKQjBw/Qg7fmtT8vHN7viqvdufjMa2xdtYzmvzVOiHH8HTbk/aX2Z5c/55zviR1K/Du75a6+oYAQw2o+0Yiuvalg2FCYkcaD47ET0L/OlIDEotHUMMJRWncaRUtDiUnhwtx1ZCGpmyUkWTkj9YUYxVFsobFEGO5H6BxC92VrziOr045wJN+Qr0NFJCGgaDmRTEGFw9fVrS7dvVyef6WLEJCEYGRtHFIh7MRP24mkwvB5LVzJ8DgsIJ3hUHaWg+iUlQNJD1PnCmN3RopF4ngSu5WITp5x3EvChaQ7kGwBSUsQLkaRYAODgBTtU476IAACIJDxCUQtHmnf5y5HjpWXKEQ8Eo4jTUCy8hzpApJyGiXqx4SwpAQktyAlNnP4bEpRswgVss5eN1F5CUWEFrn2ITfe+glI7hB2TjhbJ781BKSM//nACEEgJgJ/bl9Pi1vWss/l/9AfOit8mJeYLpTGT2Jh6NON6+xefvqx+3XQ7jM/LkXKyBxS/BoiU1B6aa8eL8h2e/Yh+u3H74SziMOeeeUT4Z7z4vjKWTOIc6twIvrhH66kQiVKew7q7eFaCLteoSHs5kx4nUZ3kwt/ZarfR93HzQwfhsi6SsMKd4jFSiEgrZMCkr54EURA0ne88G4UU0CatnQdZU1MlLtTOBQZ/ze8JiBdljsPvbtwGRW64w4Zvs5IKq2ALFu0gJ6upwSkwrR88w5rwmPtprEmP6dOnab9+/fTqiULad670+mzbVuE0BKueAlIPFX67YfvqMuzD9Gfu34Roa9U4bwunCvk/qeeE2KLWjQ2ryEmosZs1JycTh7Sm6a+KnN61HqiAbUbPDokHBQf0xc8jh46RA0qFKZ//vwjREDiuiwCtbi3jHgOYymXXXElvbZwA115TXiRxKvtujdrIezW+oewO37sqAiFxmIr539ihwg/F+HK4l/cAhLXZVHn/+xdB3gVVclbyBEAACAASURBVBOdkITee+9VmqAgKAKKiCIgCopSRLGggKIiTYEAIhYUu6Iioiigv4IK0jtIEQWlSO+9hk4IKf83c+/cnd23LwVICPHu90GS93bv3p3dfTtvzpxzvv/4bfj+k5Fw5tQJVTHDAleGUKhapx6079kfqt5Yj+S58J68lOXQvj3Q4cZyl7IpbVO2SnX4ZOYykpfkhQCk6sUI0ECACUFf9MlJaJmJnlAMIHXtCU8PHuG7upIY0xJ2g4NL2P21aC70bRccpEnsgG+5+14YMuZ/rtUIQOqgJOzaPNUTnhniP0e/se+tmB8wLrggA65qHfTM8V8MgLRxHfkeDRmDDK7gICn6GnWsJwCkA27mNALpbaoWS/QaDDafkhWqwKjZKwzbFD9X8fOVl8kbD0GOXAmDc7juS23vhL9/X0CbEYB0j1v+lMdD8Obwvt2waOokQIm3nZv+JXZVQsvw79wAEoI1eK7wOsAF2UeNWz2Q2GmH5bN/g+HdHqHPGQKQJrgl7A7sdqQnEx3MZ4WKNW+Aj35b4gJ/EVjGZ9zi3ybBhfNK4g8XvKfQZ/DBbr2gbJVqSWa7Xcq87DaBEZASa98kAThKq/J0V+rczpz2K2zduimoZ1K/AYOg/yCHkeRmbansgF/j382LMpkwjCPpTqDzBME24qJRckEkL4BUp0FDQB8kAxq5QCTFROcCFvtiypgqBrjK1Vi+DkEkBH+QUeRI2An2kWAiIWBEzCQNIBELKVZtLz2QSMIugIEk8icPU+tKnXc7jo2AjYCNgI3AtR2BKwkeyUYLF/tIeBxhQ4ZhHIUAhLvYR+731HpKzs6MB/GOD2GAVK5zLliKjjyhjVKL/B2fmyEEILFvNDWfsNydHkrmK07TCLORLQPp2r767extBFIwAv9VAAm/GONyqUBRck8JA0uP9FLeERZUSm4Er876WAxH2Sr2sEjOLJq0eRj6f6QYMd4lMQBp/PtvwJg3lJ8Pdv0P+nxCkpgXz9x5E2xZu9oNIAnd/SsBIKEHUiYNICkqN2YocVBTM5DyFygIP82aDxUqVQ7wBZD1EmQgdRQA0hwEkDzdMsePHYPxX42GCWM+h327d6m6S0gIMXry5MsPWbJmg4yZMxO4duzQIdizfQut4wcg0TQB4OzJkzDrx+9gyYxfYf3KZa7iJUq83dKsJdz98KNQpXZdirlJQEUm6stE0id51JB+MPGTkfRXq85PwfNvfGCkm4JdP+fOnoEnm9SBfTu2+QJIWGx95q76JP2EC0qnYRySuuTJXwje+3VBigFIGMeJH40gbxYueoeGhtGxILMrU5asxDIICckA61cuNdP2A5DwTSyEr/vjd5j38/ewatFcOLh7JyW+vOC5QcmrZg92orGTu3jBAK/fS2Ljla5UFT6atiQogFSt7i3kWxYMbObxrzSAtOCX/8GwpzuY+0RK7CV2TPh+/TtbEPAlFwkgdSIvm4ikDEXrSADpkxnLEpT0kwASgrgIZFWocekA0vFDB6FdrVLmuknuOUbp0I+nLzUAEn6u4ucrL9N3nk4SqD/w0fth2cyptFkwAGn/ru3EvFvw649w8piSyENwFAGqHHnyQOYs2SBjpkwQGh4Oe7ZshJPHj9E6XgAJQfE+7ZoDyq7igt5C9Zrek+j5wvsWr5szJ0/4Akg7N66DJ25zzkVyY1mhei14/9eFAc8w/KxYMWc6LJzyE6xeMh9OHD1s5oqf6QhmNXvwEbjl7lZBQf1ED86ukKwI4GMF2UacI/ttjIyj9A4ceY87IVYS+iK9PGgQNGzUSEjbOfK9dD+ru9rV0OPdh3nCGSaRw7jBdSUbSTKRpCwNPyYd3yRnLwUyh7l2ueFklACQVBFLydhpmR6Xgbg73zD7R8AHn9kaSJJ+RswwUkwkBIviIUoCR1rCDhlIRsKOfZAEAwnHlhI9fGzMuqLYJOsqtyvbCNgI2AjYCKTnCCQGHvFzmdVX8G+W8GdPaK5xKF9A9WxEkMgBkDTziIEiCSBpthH5H6HfkQ/7iLyPNIDErCPeF9VWDIikjobbS6R8v1Jn8YJHQv5fP0up6USwlPncuzye9DOfGVWWgZSe7xB7bDYClxGB1aOHw+rRr5sR3v5pdroEN/jL8Lh3Ejf+vYxwJmtTBJU69RqYLuOdrECk0ZVRQmv40x1h4ZQfL2mGCGyM/f1f6qb3Lgggff3WEHr5mSFvw/1PPeda5X+fjiQZL1xuvqsVDPx8gi+LxTsuet5sWbMqAEDiJCRBAMml/+tImCydPQ0GPd0ZTp88AdVq1wHJQPIFkAoWhEmzFkD5ipVc3koyScN5z5w2FTrerxhIVavXABeApLV73xj0Moz5+H2IvnCBQJMGTZpBq4c7QdnK10HGzFkgQ2gYhCDIExoKk7/+EkYNV6CbAZC0YaTxCdABi4uNg1MnImHfjq0wddxomDt5opHCwlUKFS8Fz742Em6+q6WLcBSQkPpcGaOHD4Jx779B77Ts9Di88OZHQb2weF7odfXE7XVg304NIM35Q8nN6RXOnDpJANK+7VtpXJRHLOqRR5PFJ++0MoSFkb+IZMwk9aK+TzCQRvswkBA8GvpEOzh++CANiT45rR57Gm66ozmBR+HhGencIRiHQNjjDWuYXU/zYSDJeWGBGa9ZLHD/OnYUMZx4yZQ5C9S8pTH0/fAryJknb1IPh9ZTfmFVzDYfTF2cLKYD3ttFS5dzgXjItHlAM5AQQBo0+nvIU6BggvNCAIkl7NokwEB62cNAwnX9FvTGiXhUedPg9TNk7E8U/6QuWXPkDAAZVwoGUsdkAkitBQPp4xnLE2QUIYCEc9+xcR2xAAcnAUDqJBhIsz0MJAQj0LOIgcf3py6CLFmzJzUUBA4VK1PenGOU1nvqdgdE+XXrcWLBJbYM6nw/LJvlAEi3ehhIeN+M7PU0rJgzjYZCoPWOth2gYcs29DmEbFK+fxAgwnX/WqhY4ggg1RE+Uchi6t++Bfy9ZD69jzFEVlliy58LZsFrT3c0ANLrHgYSMh+7NKjm3C+/LYHMyQBuM2XJQnKOwUBv/Pw7sn8vLJ46CaZ99yUc3rfH7Atj3KLTk/BIn4hk7TOxY7bvuyPAz7Zv3gkOHv0XgSPvdZIQkHRro0bwyqAIB0hi4EhTlx1ZO/+rz+WBhKtIuTpdPEoMREpIys4LIP2LABKxyB3/IzeI5EgZY3cyLkZwT88NO5wZPCLmUJxiEbk8kEiyDplI8RAlvI8UqKTWZdYSjoG/sweSi4HkBdF0jMQPe1vbCNgI2AjYCPzHIxDQXukjI8uKIg4LRz7v2OuImylUsywBR4YxFELeRgoEcuTo8DUDFiFwRF5I/uyjUL2dko1178vUTESzqPGJFr5HyodQA0gQon0J47V8HTN4dTOKAJA4RoEyfU4+YAGk//iNZA/fRiBYBKZ1aw4HVyn/A1zSE4CUXNCIjH/LV6I44O+8lBe/J3Ql4RdLXFg3HWUv5N8JbWvBpLR3j548dhQ63VQRsLiVPVceeHLAcMidSEEYj+LzIX0JmMDlkZcGEkjoXRIDkKaP/wpG9lJeMTc2bgqDvpgIWbLnSDRIjzWoBii755Kww6108hQMQMJVuAtFSdip7llMLOZPmQRDn30czp054wsgYQECpcoMA0kDSBUQQOLuGUHF5oNAAKmDAJDm/rGaEh9Mc/Dn/n37oEG1CuQ5g0XVFyOGQceuz0KGsHCVIDE1W0vdffvJe/D+wN40fNsnu8Nzw9weSPi6X4EGX8fi5Xfvv0nyUShBiEu+QoXhq8X/EAsgMeBIvj/+o7dh1KvKJ6tpm4ehz7ujIFOmLAHnTs7l7JnT0OnmqnDs0EHFQJrzBxQQfkVR587B083qw67NG2ict36YDjc0dPwMeHBXF66nJfdSO3QTApDw3GCBHAvQuFSuXReGfPUj5C1Y2PdaxWJ5u5qOjF5iAJIcBKXhFk+bDBM+eBP2bt8CMdHRxNJo2/V5eHLg68liZEUiuFDdAXbHLF4LyDi5nCUtAEib/v4TetytZOIQhPloxjLIkz9hECuxY75WAaRzp09B68oFyQ8KFz/wM7Fjl+8f2rsbOtYpb1767s9tFOPElhda3wbrVvxOqyEDyQsgTR8/hliuKN2Ikoe9PxgDtW+93XdYlIkc9tTDxNrBxQsgxcbG0v34x1z1/ovvfAZ3t38ssSkSQ+r17p1IGhRZP14AyXvfjl36L4FrKbEgWD5j/Bj49atRBCTFxsYQuNtr5GfQ+N4HU2KXdkwAGIesoyANVhY4CrxEUNpu5vRffa+dVwYNgoGDIlTeoJMDlvP1bmAAGfGGt+EF24YN6yaYnJ3P6zwkj4ceSChlx8vYqbOg3q0NBYAkwCSdBzod2B4ASfgxSQAJmUQI/vgCSJKBREwk9D5yfJCIvcQSdgJEYv9Lyg89x8lJ3aXmN/bmtxGwEbARsBFIPxFIMnjk8hgKoXqFi40jAB2sc0gGErOGCEBi8IiZRgIsYiDJSNkJsMnLPjIAkquZ1zkaR77W8TVSDRYKLOJmC/op/mYPJDzDkoHE+QkfMx+jOs4QAsosgJR+7gt7JDYCVzQC6RFAQuAoMaaRBItSQ4oDwSUElhLSUucTa8GkK3qJX/JgY4YPgAkfKlN7ZKJEjP4hSTJyv307Gt7r3Y22K1/tenh94m/EypBLYgDSqsXz4JUOLcnUHH1AcN8FE/GvwULb/VUKAxZO/QAk3D+asrerWcpM5ddNhyBHbgWQMF2adX4ZQPppzCh4p/8LVMirdkMd+GaGW8IOkw6UsKvBEnYCQOLOFi/7CDdBD6T2DCDVqAHzVigAiTV7x34xCgY834Pmel2N62H8zAWQOWt2kyRJc0j8/ZPXBsFXIxWbEgGknsNGQjzu2Ftw8CnU4EsxMRdhze+L4M2eT5AXES593/sC7n64s9nC1UHsyVL5z9mTJsJr3btQvGo3aAxDvvgu4Px7gZ6jKLd1Y3kCyxBA+oIZSHrPyIbr/WBzwOsCl0d6DYDOvRXbihffAsoVAJESApCwsPx8q0aA7BGUFXz1m8lQo77ygfNbkF3ylJDCSg6AxOOdijwO4997HaZ8PYqYaeWq1QRkEOE1n9QlNuYiPHR9aQMWYnH6rocTL7QnNH5aAJDQ96dT3YrkZZMrb346H+jHdDnLtQogISDzcO0yhhnX882PoMUjT11yKKIvRMH9VQoZycvh46dAnduaJTgeMoY633wdHN67m9bzA5AiHmsLS2f8SgDovV26Q9eIN4OyTfHaf/XJh4ynkhdAQrbV288/AbN+GEf7Q8+qp5PgWTXr+2/gnV5dCcTyA5DwOfTQ9SWNdF7/j7+G2+9/+JJjmZQNkW35+av9YNnMKcQiu7lZS2LU2eXKRyBYzmyBo8Rj/fEHI3z9kVDObva8eab5RLXkoARv4mNKGTpc22EVBQGSmKkUBETiNOCtYUNhxLChZgLd+70Cz/YbSIUx8jzShSNHxk51ZLNPkpy6AbkI8InXLCQNALk8kLTXkWYbIQuJvI80gMQgkmQgEQsJm4TiHHYT53vx8SEOmGaCYyXsEr+q7Bo2AjYCNgLpOwJ+j1d+5nq/vxvmEXo16yZXKR9nZOtAMXLwnwSMCADSEnT004BDDgOJACQ/eTsph5dBsI88SjDSdNmRcXXYRQ5oxM9gxTjCBlvHO1A15XobUxzmlZv9JGX6LICUvu8Xe3Q2ApccgTH13KwGrwzMJQ+cyhsmhW2EX4ZxSQ3AKLHDZxkMXI8ZS95tLJCUWBRT7v2zp07CQ9eXAuz4xmXkz/Og+k0NkrRD9N7occ8tcGTfHsieMzdJbNW70+1DkRiAhIX2V9q3giMH9gL68iCrIyEDepzYhlUr4Ll7bqU5YjH9y0VroHDJ0q6ixZmTkdC6UiFzHGOXrIVSFZTUHP2THTgQAlhoH9n/eZg09nPaBiXsvB5IfgDS5FkLwDCQghhBIgOp/X1awk4DSMoDSRk9DurzInz58Qe03w5PPA0RIz9ymSnHsuav3qZXh/th0YwptL4CkN6FeMSPdNYkCx4cAC/oEhIfD1O+/RJGagDwwWdegO6D33Sddy8YpgpDzkh/L1sMA7q0gxPHjkK+QkXg/UkzoXRFLZcmdqhKQWqZ+/MPMPipjvQ7AkijBYDExaNvRr4GX2nZQ5RFHP/HZkBpOrn4gUjCOihJ1693pYQAJPQm6n5XPcDCdvFyFQGL6kVKlgm6H/QUe+u5Lub9SwGQcOMDu7bD4McfhO3r10Du/AVh3IpNyZKgwzFwHjgfuq5vugXe+WlOkgDiYAeXFgAkZGm91LYp/PvncpI9e3LA6ySPmRy/LO/xXasAEh4HsjiRzYkL+vB8NH3pZZ1j/HzFz1lcHnj6BXgqwv3Z4I0dMgZ7trgV8NrAxQ9Aeuq2WrBj43rySev51ifQvINzf3jHQ+8uvO53ayaiF0DC9b//aASMfu0V2hS9ur5YsDrR+37U4N7kwYSLH4CEr6PE3YJffqB1bmraHIaOnZSot1uiO05khbXLl0C/h5oDgnfIeELmk12uXAT+WboQXmrT1HdACx4lPc4JydohiNS4UWMaLCngkdyry89IJwKGiSS6iYljqX0QvBJ3+i0a1gsgdev7CjzbPxBAMjJ2koWkWeleEAn3h/I5WMhCIIlk7IiB5DCLFGgEJGHngEcOiITrKgDJkcBjCbsYDSKp3FAVziSIZBlISb9O7Zo2AjYCNgLpNQLBejMkgGRAJOEtJJVSpIyckpVzewMqAElJ13l/ZwBJeR6FgGId4U+3fB0DT7JhQ3otSWk9BpBkbUQ1UzgsI2YAx8Y5jRxxUspO11TidRMLjuWAafFKcQaPS7Ks9DFaACm93i32uGwELjMC1zqAhMDRmmUL4Z+lyjTau6Ql0CjYqUoKmIQyaCiHZpfUiYD0JkGGw6jZK5O8Yyx2ffRyT5g+YSyhF1jAfWrgG1TQ5SUxAAm9Yt7o0Rn+mDuDNnmwWy94YsDwoIXg6KgoeLXrw7B81m+0fjAAKS42Bu6rXNgUNLsNfRse6PqcAyAxiKSBpAO7dkL3+5rCgT27aFwGkDKGhzuGy1ShcDOQCECq5HggMUCFaYtK5uJhxm9uBtJ8ZCDpogj+fPXlPjDqvXdov60f6gBvff61AyARPZs1fwH+/Xs1PHlPYwP4MYCEByZp32rPCTguhwAs/u1nGNRFSSV17NkXnnz5VSNF4ySoup/Y6Co70M3Rgwfg5UcfhPV/qULz470HQpfeA+ncSYCH54HydT3vbwob//6L1s+jGUgoYSfXP7h3NzzeuLY5d88MfgtaP94twNfoSoNICQFIh/bsgu533wwnjx0hsPKNidOCSludPhkJw5/pBH/OV3J3uFwqgIRSjIO7PAAo2ZavcFEY+/v6ZANI2zesJcD1wvlzgN4/vd/9Am6++95LLoqnBQAJ5domfvw2fP3mYGLAVa5VB1757DsoXEIByZeyXMsAEkodPtO0LkSdO0ueaS+9+zk0atn2kkGkyaM/hE8HvUQAd9nrqpPHEHr7+C0Y/x8/fRe+wnMRc5FW8QOQnrmzLmxd+zddd88MfQdaP9496GlCH7BPB/UiZioufgDS1nV/Q/dm9SEuDnsQAQZ8Ph4atmgT9Nlx8vhRug/QFwyXYADSuj9+h37tmsOFqPPEqOzzwZdw423NLgucTOx6xGN5vmUj2mepStfB6AV/J7aJfT+JEbCsoyQGKhmrBZO1GxgRAREREa6RghW7vM9vN4gkGEhePyDBQlKinW65Ghw3EEAaAD36D1DSPBosYoNwKdfDRTWVu7lbZvCzkApYWjJH+RcxIKRAJAMgGeaR8kMiUInZSrEaQCIfJWQgOR3Vjg8SA0g6r+MEL4GULhmnz65qI2AjYCNgI3ANRiAosdcjn8+Nsqom4TCPuHlWMpAcb0DtfaQZusEYRfy6S7YOgSQhaYdjsm+S229QgTq4f/WU1c9wAfqwFJ0Ej5T/kfpHTGANIrkk7LTcvz+A5Hg9yfkg8IXSfBZAugZvBjtlG4GUjsCBVYtherfmZjfIeHn7J2XOnNaXhIAjlqdLC0yj5MYxoU5GHMsCScmNaPLXR8+jt557HJZMm0zFsW7DRkLrLsGLen57mP/z92R2joVL7Jz+eOZyyJYjp1k1MQAJv5T/Nu4L+LB/TyoEZs+VG54Z8jbc8UAHyJCBOD9mQcBqythR8MWwlyE2JoZe9wJIMiEZ9nQHWPDL/2i9UhWrwJAvJxJDxstC2rdzG7zVqxv8uVgZsuMSACBpeZNgAJL0VVKJm5PmzZw2BR4WDKQF2gOJQaSJ48bCi10fp/0WKV4Cxk2dAyXKlBPUbJUs/bVsCQzt2RV2b9ti5ukHIC2e/iudi9KVrwt6UZyOPA4DHm0La5YvoXWGjJ4At7VqQ79rARpDdedB3IkrCRLD1++9CZ+9riTmsufMBT2HvQN3P9gBQkPDXDRy9PsYO3I4TPh4pJkTAkij5yoPJC976ut3XoOv334VUNIOvW0e7TMImnd8woAeXnAMwanVi+dB0dJloUyV6sm/GQAgIQDpxNHD8MK9t5EnUVh4Rnh2+PvQvKM6Z3LB6/KrNwbBL199SvcEL14ACf27sGhct8ndJIkXbFk05Sd4r083QKC1Su268M7kuRCeMVOyjg/n9M6LT8GcH78jQKBkhcrE2EF2RTDGzqnjxwC79itefwMUKu5IQeKO0wKAhPNA1svgx9rSOcHjqN2wCTw16A0CPKQcggwWShAiu+X6Bo0DpACvZQAJj/Hdl54B9BnCc1ysbHl44pXX4Ja7Wwc9x6dPHIfVi+dDhRq1oUgpN5tu77Yt8ErHVgS2hIWHQ9MHOkKP4R9AxkyB1x76gn3Q91k4sHuHCbUfgISgKj4vcGnQvDX0Gvk5fd7LBe/3hb/8Dz4b2heOHdxv3vIDkFCGbuiTD8Hv03+h9QoVLwkvvTcaat7cKOCY0fvt/b7djacSrh8MQML7Fll7S6b9TJ9hZatUg64Rb0GtW28PGkv0k0P/J/RGQ38nXhD4RTZs9XoNfWOH612MvgATPngLvntvOEnr3X7/Q9D/42+SdY/blf0jYMGjlLsyguXwjRo1grnzVS7FuYR7Fm7oyPwlZOmUHG9wEAkLTF6PIJlDoP8R+iDxUqdBQ/h66ixh3u3I2KnuaNWBzUU1zuFIGZgZUUIuh9lHBAARA0n9U+wjBRYZFpKQsZN+SQqAUkwkVRRzvB3o+JilbpqBVDT9GmdS7izbkW0EbARsBGwE0koEAgAk09wp2TaKBRwMPJIsHEfSVUjXuQAkh1XETCMXA0mykCRjiZhLCpxRz1clHyvl/vFhpnRNFFeIn3lxrLoinomyeUM9M9Vzk4El05RrJOx4VAdAY/aTlK7j578FkNLKFW7nYSOQhiLgBZBqXAMAEhbv1ixd5OtxdC2wjZJ6+tkzyc+kF88TAklYELLLlY/AtnX/UAH20N5dUKBoCRj27c/JLr6TN0yLhnBwz06a4MAvJsKtLe43k0UA6RstR/b0kLeJpeRdsMDd4+76gPPBJUNoKDRq9QC06/ESlCxfGc6fOwsb/loOkz7/EFYvnkuZUe58+SHyyOEEAaSdm9bDU01upKIcLoVLlIKOz/eDerffBZmyZoHIwwdh7uTv4eexn5PnRc48eYmlcSEqKskA0s+zFkD5SpWcpEhI5HFqhBJ2XgCJNX4x+TlxIhKuL1OMfG5wqXp9beg//B2ofXMDiImNg62bN8IPYz6DX777mmJRsVpN2L19C0SdO2ck7CQDacBjD8LiaT9D5etvgLse6gw3Nr6D2APY+R919iz8tWguIECzZa2SfMpXqDD88NdWyJgxo+65VWdIStgZZpUne0Uvo3b1qsL+3er8h4WFQ+MWraFD9xehWJlycPbUKVi9bDFMHPU+bF77N4RnzAi58uSDo4cOEAPpy7kroUCRokbrn6sjp05EwtCnO8FKweJBELDVo09Dldp1IHuuPHDqxHHYs2UTrF4yH5bNmkogy8ufjIPb7mvnusSSWnBBAAklHXH5YuE/BDrygiyLIV0ehOWzpurYZIAOL/SHe7t0g1z5CsCZkyfgj7nTYewbEXQvFCtbAZAlw2yH33aegnDhXbRq0Vzo1+5uyJk3H9zWuh3cfFcrqFjzBsiWMxddr/u2bwFkB04a/SHEREdDSIYM8NCzfeCxvkOSrw+kwZaIzvfB/p3bzTFVu6kByYiVva4GZMycGZChsXPjemID/rVwDmTKnJm8WHA9uSCA9GD1YoAyctXq3gIDR38PeQoUTPADCo/lnReepHXadO0JXQeP8F3/lfYtYeX8mfQeroPrJrRgkX/o44pFh0umLFmgwT33Q5P7H4YCxYpTte34kUOwafVK+H3az8TkQqBpwBcTSHZTLgggoR8bLh1ffAUe6e3upE9oHvdVzG8Ycx/PWA4VatYOujqCWIMfbQMo31mwWAmIGPM/AnGCLQikPFKvEsUbl1kHon1XxWsGP88RWOOlyg314J5Oj0O5qtdDpqxZ4dTxo7Br07+Ax4rAD35GDfl6EtRqcJtrTLx2v313OHw38jXD8EEgscvLw6DmLY0gNDSU5OimfTsaFvz8A322oLTj7i0baZyBoyfCrfc4zwF8Ddd7s8ejxBhDwO+W5q1pvOJly0PMxRjY8NcK+OGTt+n6Q1A1f5FiNFdcXvtuCtS5PdCHCT+v0QsLAV5ccLuWjz4NzR7qTJKoJ48dI4Dp5y8/IkAKP+PxMwubJxBAGj7hN18fpq1rV8OAjvcaXykcG2N0V/vHSC4vLGMmYiPu2LAWVsyZRuA1enEN/uonAl15mfPDt/BWzy5QqEQpuPPBR+gY+H7DeeD2kz7/gEAzjEvmrNng5U/HQb07WyR43ds3E4/AS23uoBxaLlauLvG4JXcNPzYSgkjIRGrUGCXt/Hqm5VOZGcuq8mOk6zyFIEe+Tkn/KVLhFQAAIABJREFUMuPay0LikQtkdsvero+MMgCR6bhG2R5d4AoNAJBU4UmN5wA6The0Ao8QCFIgkvZAMiASs48cYEnK3eE25IGkpevwd1MM0wBanPBBshJ2yb0y7fo2AjYCNgLpIwKJydbhUcrv6cTy0c2szEbiRldm2vozjxTgg+CPYhqxRJ2WqzP+R8g4wtccfyQEmKRsnQMg6eYM6XskTgs/zyUIROCQVmAx0nXMQtLsXwMgiWYL44GkcwRuBpHgEYNmkiFlAaT0cZ/Yo7ARuKIR8AJICEp0SsMyaePefjUocHQtso2SejKDyWJYICmpEUzeer+M+QQ+GfgiFbobNL8PXnp/dIJsiGCj4xg/j/6I3sYi+PtTFxsZu6QASLgdFgCx6/vvJfONbJF3f1h0xEJcj+Hvw4QP3oT1fyxNEEBC+aNxI4fBj5+9T8BQsAXHrXL9DfDYi/3hoyH9YdfWzQJACgNKsjTlOsRHwq4iStixMaXeCf+NxQcJIFWrUQPm/7HadM9iAoTJ08jXh8Gn746Ac2cd1goWaXGJ1QAYMrtaPNQJmrV5GAY+/Qjs27ldAEhY6FBFjkFd2sHCqZNdh4vHGBoWDmh2L5cSZStAj6Fvwc13tnC0gj1UeHzDkeYT5SCd0e7dsQ2GdO8C6/5cYeYaeO4ykAdVnxEfwZTxY2H69+MIQBozdyUVirlAQ6UaXTjas20zjBr6MqxcMBuio84n6eJGGSuU7vJbEgOSEgKQcDwEH97o3pnAHV4wrsjQwGIwL3gPPPvGh7B4yk/wwydKmtALICHo1feBwIJ4WMaMEB8b64pjpixZCWDq9upIKopf6rJh1R/w+ZA+sGn1nwHXgd+YOXLnhaHfTIaqdeq73k5LABJODFkt+Mzct30rxMdzOTF4lG5o3BQGfDaewDq5XOsAEh7L5n/+gs8G94GNq1a4rslg0UDA4tVxvwCysr0LgqlfvNof5k2a4GLTedfLliMXPNijFxQuWQZef6YTve0HIOFn/CcDXjCsUB4HP5dQchQ/B3HBaxxzNGQn4f2GSzAACd9DOdNRES8ZsNbvWLEpoXKtutDhxZfhi6H9CChNCEDCMZBRhOtuWbsq6DNJ7gs/x4aMnQQVatQyL8/9aTyBZt4FWYQo94eMK14Q/LrvyeeocQLPi10uLQLYfNXbx+/IgkeXFs+kbBUsd583bz40JhDJf3FL3WqoRr/oBpLcjCNm6Hh9kHg8/BkIIJ03HdCO34NmIpkuaVHo0sUuNSZ3Rztyc+yDpDyNFJCk2EdeHyTnb8VAUv8IfNIydsw+4kIZF8FchuAiLkk5J3YdGwEbARsBG4H0EQFfAMnDPtLKqy6pfsX40cwfwwRSbCOWcWUWDv9UwIrjbYQgEcvV0e9ans6RsnMDTmYceq46z1RmH9ETVVGPDKPWeea5mUXMNJKNG+p351nMUnc8BgNSxHDCY9a+ho50HTOQtb8TxqjL8tOJ1QjSx5Vkj8JGwEYgyRFYPXo4rB79ull/xE+z0ySr5b8KHHlPZLAvo2kd+EvyBZlGVny2+S3UmY/shufe+BDu6aQYAsld9u/YBo83rE6yclhQ/2T2SihXtQYNk1QACdc9dugAzPnftzDl68/g8N7drmmgVN0td98LrZ/oQTJB3ZvVA+wS95Ow4w0xPzl7+iSxUyaP/gi2rFntKtjhegWLFod72j8KLR5+BAoXLQ5dW95GQAhK2H09cxFkCk8cQEIPJE6MEGji5IgV9BFAekhL2CGARBJ27IGku2xOnjwJv/z4A3z23tuwc9tW17FjTKvfeBM83LUHNL7nPjhz5gy88PC9sO7P5QQgPT/sXYgn3yGVja36fQFMHjOKgJdzZ077nk6UWWrU4j5o2bELlKl4HQF+LsaRFzTy6BXLZBaTNfSO+nncl/Drd2Ph6KGDrn1mzZYd7nqgPbTt8gyUqXwdfDXydfj8jcEEIH01byUUKKw8kNQ/pwsZBzkZeRz+Wjwfpo4bDX//vsAXoELQpUqtutDo3gegUau25FvitySWHCYGIOGYOzasgx8+fhsWT51EhvdyyVOgEDRs2Rbu7fIMSQiuWbYIere9k1bxAkinIyPh5zEfw6IpP5KkGrPk5Hh43mvc3Aju6fgE1L0jYam7pN6zyMLA+2HGhK9gq8/9gONgIbvaTbfA7fc/DDc1vcclSYnvpzUACWOHMcRiPTI5kAHGYISMS75CRQDBo6YPdqLjQ5lFuaQHAAmPB1mhK2b/BjPGj4VNf68M+MzDdbJkyw5V695M7Lf6zVoGSMlxXJDliGP99Pn7sHHVH654oZRjlRvqwgPdelE+de70KXi4lvKg8gOQ6DP+4H6Y9t2X8Ns3X7jYPfgefpbf2LgptHnmBbjuhnpweN8e6FyvEo2XEICEzx1km07+4kNYOv0XQLlMuRQoWhxaPPIU3NnuEciWMze80r4FrF2xJFEACcc4sm8PMZiQQYdsIQn48D6QyVa9XgO4vU17qNvkLootL8cPHYSJH70FS6f/Cof3uZ9pvA4CxMhMatm5K1x3Y31i0dnl0iIQLIfu9lxvKF9BXUt2SZkIoJrAJx8EMksjIgYH+CLJGbhBJHxHgUXqN+ntqLwgmXlkJO50DuWVwb33ziaAUna8jJ0yE+re2oiagZzOawdAUv5IQmJHNw15ASTuikb5OmYQMSDkSNcJCTvjgYSMJDeARNtrEEmCR9RY5OP9xDFJmTNoR7URsBGwEbARSIsR8AJIQiXfaf70MHxMY6togjXeR9hUqqX5FQvX8SxiiTr6qZlICCA5jCO1rpK0YxaSw1giFlIGBdwwaMMSdvhkM8ciGMeyacINGgmJV8PWFeCR9iQMyA10DiEBNPY7xHlJ9hH+bgGktHjV2znZCFzlCEzr1hwOrlpsZpEWASS/L77pSaouuZdAMH11y0ZKbiSvvfWREbV9w1rYvXkjMYcKFi9JoJH0innqtlrURU4A0pJ15H+Bi0yyZDcOFpRPHj1MfilY6MycJQtJt5UqVxHCwsKENj5r9XKHjk6CdDHBJEM6MSKaOHW4aGNIPQkyrTShZxEUh13jBZDYNPJibBzs2rkDdu/YDlHR0ZAzd14oUa48ySOxvImjE+yMZzpxNW0bd43FzoN7dsGR/Xvg3JkzVFTPki0bFClRGgoVL0EyVDRLARYx1Z3n7ugoq4NxxdenJQqLubu2bYVD+/YS2JOvUCEoV6UqsZ9Md7DoOvLvIHa6jWURCQ3md27aACeOH4OLF6Igc5askLdgIShUqixkzpw1wBsgMcDocu4MlObbsWkdnD15AjJmykLzKFqmXLL9iXAOKL13cPcOQN8hlE9EnxmUxStRoRIdY0otuF9k7ZyKPEYyZZmzZoX8hYvRvSTl9lJq/ykxLl7z6HeDhf8zp0+SrwV+bhQqWRryFS4S4KuWEnNIS2Miiwj9tk5FHieAH89xvsJFydcKZQuTsyDAf2DHNjh75hRJSKLfWO78BYP6AiU0Nsrx7d66ERBgwQ8V+pyrUAmyZnf885IzN14XJTr3bN9MjNbQ0HDIW6gweX6hxN7lLij/h6zP08ePQVx8HGTJmg3yFy0OBYuVJGnOBJf4eIg8epg+j8+ciCR2WOas+LlRmOQuk+trdrnHkh6398uh0ScU82gLHqXeGf/4gxGwbcsm1w4jBvuASOIBLZlDho3sI2eHOQzlTsYs2ycH0nt+c9hQGDFsqJnHV1NmwU23NlQsJF04M/4Pfgwk093tJDpKVkcXtIQEnWIhKSYSMZCYiRQbD1HSAylWSd0R4BSv5e+wm1qDUSzJg8dIBTENjklpv9Q7k3ZPNgI2AjYCNgJpIQKur9uJ+h5p1RCuSzALiJokHGDHMI8yKKBHAUYAocLLiIEiYiAxiMTragBJspMIiBLMI/Y/woZIpWTiPPi9TRLMJELPZ+ULqIEi83xUsq9S0i7AA4mKBk7NRQJIDgNJ+zNp/0MLIKWFK9zOwUYgDUYgLQNIVm4j4QsmGJBk2Uhp8EZLxSm1r10Gjh7YB5kyZ4GvV2yiQhwuwbp0WIJNAiLqdze92kjV6cRCJRyqU4eBIqkbzACS/MnjuufiaPZzV62kXTOApLpbVfGA/8UKQ0nzOhYYZIeqKba4GTzylDiAmpqZBIv8qO8u8MgnYaUxvAGXRth6595uYpfPgU+XLad+XpNsPhZ+nfJE3of8Q76Witek3ZWNgI2AjYCNQOpHIBh41P253ldkMghcYEMENptcqYVZklhYuRJLTMxFahIJD89IP4PNF99LaJ8xMTGqueQy5nV5IFJwKTsEb/j5n5iMnRdA6tZvAPToN4COi4taUsKHJX1ckj+eE0PFKg0gKdDHAYHIA4kAIjeIFGXAJAUcIcAUHauYR+yDREUx3V2t9qGkjTnf4/SG2VBX4nqxY9gI2AjYCNgIpP0IJA88CtFqIorpo+oWTp3Dz/cIgSEJIOHfDCYZphGCR9oTyc0+0uvqbQiU0uNxowbJyGG1RVKPPPULbppwy9PFu5orSDYWn5OiTsJgEjfW0jOSiw66RsH7dgNIbtaVZSCl/fvAztBGINUj4AWQgplQp/bEgrGO0rPP0aXG2E/WzoJIlxrNa3s7ZBh0qluBZL/QK2LiP7sDvJskgwaPlgEk+l3rAEsACd/H5EIyikyyoUEmmXxwF6uLfcRMHg1MJcRAkskO+yCxaaQ0UuaOVwkome5UYRzpBlU8YvlmItwBpGLgxzLyAm0udpLYhq8gH/zIXFwqkXPL0JhCiHzdJVMjOop1IujI27nyQjd45M4ZA9hI1/YVb2dvI2AjYCNgI+AXgeTm0YcOHoA9u3eaoW6oUy9RsGTf3j3w6+Tv4ekevRJdN6lnafu2LbBowWx49PFuSd0k6HqnT52CMV98BDfWrQ+33Hob7NyxDWZM+wWe7v6iaxsEhz56703o3OVpyJM3X8B4Fy9ehHdHvApPdH0O8l6G3x4O7JezJ8REkn3J/Mz35g8qb9LNOBpMMtI1oiCF+/cCSM8QgDRQez8oprm3mKYKbcLz0hMhp8ilO6G1j5FXwo5ApFgQ7CNmJSmWkvFAIiaSahqiwphmHDn5ntv7yQJIl32r2AFsBGwEbASumQgEU/0w399FI6eqXzjf86kZQtc7TDOsaI5VDCRmDDkMJJatc4AiDR6x/5FkHglQSYJHDvNIPWtlY63T+Kmeb05jrCNNp56JQr5O/E2gkQaRZMOtkzc42QQ2jFCdhsE0XetRLCkt0Wcl7K6Z+8FO1EYgVSMwpl4O1/5mHnAbyafqZPTO8Evvt++86tq1NflN+Ez4sZFY0g69QuyS/iMQczEaPuz3LMwY/xUdbLmqNeHTOSsDDtwLIOEKXnBEJTWqK0YmF45GsJvu7ejnOq+bdX21h3GPwenaLE+ikidhHKmBIfkaFy5cZpEahGFJl2AyJzLRpDh4JOv8QCIXO8nrh2QSVv/Oae6sNslcEJaRn8a/8jUIMV3GUqoG5+5lH3ll6kTjUVAQKSWl7dL/HWiP0EbARsBGIG1E4FLyaAQ2Fi+cC+UrVqaDQDAFpS9jY9HDMQOxjDAviLl4kaQK0Stt397dMGHcGOjzylB6D4EWYvvguhkyAAIzKJOIrB9k7+Dv3nVwH7geLriPyOPHYOOGdQT4oIRoTEwsPZvDwsINSEUslFjkvACgtG9YeDjtg3/HsY4ePQzHjh6BqKgoKFmyNOTOkxe2b90Mk36cAL37D4YVy5bAyhW/Q4dHniDQaPaMqdCg4e0k4xsfH6eeqcRcCoeLF6Mh4uVe8GKfgZC/QEGSvYyNw2MKo+NK7uIHIg0ePBgGRUS4hxKytixh5++DpJk5QsbOj4mNgy9ZtBBa39nE7OeZvgOgR/8B1AktvRCkgbgEkDgv5NyRwCudm7FHg2EgaVBIMoyUdB2ykdgPiRlKCkRC2TvFQlJeSlQU093VsmFINtBI0/Hkngu7vo2AjYCNgI3AtROBhBRV+Lnk/v6umh/4+7sLONFgkXzese+RF0xhXyPlecTMI/Y8YjCJPZG0n5BmHfH4Rs1FAzck668PyABIuvaBz3oEhLjmwayiYAASPy+9ii1cL5BnmAA1UePh+bEHEoJl1DzcZflpWxu4du4NO1MbgRSPwIFVi2F6t+ZmPwg4jPhpTorvN6Ed9G5zB6xZusi1ijX5Tfop8ZPHQF8rCyIlPYZpac3jhw7AuhW/Q61bb4ccefIGnVr0hSiYNfFrGDXoJbgYfYHW6/fx13D7/Q8HbOPq2tGZlhdAMt06nFxwoqM7dJSpskP/9iZGbskTxwdJgi9yYpycSLNHWZCQ8nSqq0ZJmLi6Uj3a+F6ZNwmgyH37StRJMEmCSi4mlQTeVFRdgJQPBcnbXYTbmCKIh5GEx48L6/172UbOdtx17GY10dgewhUfd0LJoE0U09IngJ2LjYCNgI1A8iKwZulC6N2mqWujpDRhIaixbu1q6Pz4MwTWZM6cGb749H2SfouOvgCPd30WNqxfCwvnzyagp1qNWlChYmUDICEYs3zpYsiaNRuBLh06Pwk//zSRgJ3du3ZA+06Pw9o1q2gMBI1KlCwFrds8DHNm/gbbtm4iv6zbmtxFgMzCebPgkce6wsTvvoJTp0/Rw6zjo09Crlx56LgQuJr840Taz5kzp6BwkWJw6uRJOHvmNDS9uyVUrVYT3nljCDRvdT9Ur1ELPvlgBDz2RHfaDgEklPAb9dE7EBl5HKrXrAX3P9ABPhj5Ojz2ZDfYs2snLF2yEELDQgEZTI2b3Ak1atY2ANKF6AswZfL/IGu2bHDhQhR0erQrxSq5S5JAJNcz3JH75dwBEwjjfcTMI9NQovIkyiNEPuAFkOo0aAhjp8yiYhJL1xkPJO1jyYwklrxh5zROc5yClWIgsaQOA0IIFhHDyLCPPACSfs8PQJLeDjIXdDXNBMl1kntO7Po2AjYCNgI2Amk3AkkCj1zf4TV4JJVUPNL7fuARsXAEi0j9rv6ht5GSrdNAkl43XLOWmKnETJ7QDNo7WtRNAlRNRFutqoU4Uq3cmCE9jhBE4mej+ulmKRlvaO1PKGsgbiDNaRxhuT72erIAUtq9D+zMbASuWgQCAKT6Vw9Aoi+8bZP/hfeqBS8N79jvS2nHXgMBZe3scm1FYMua1dDngaaQPWcuuP6W26B2ozugzHXVIX/hYpA1Rw64cP48bP7nL/hlzMfw57yZcCHqPB0gAoZvTJwOodKXIIi5JK7P3S8OnVoxkGSnDCUSAkDyypxwRw/L2UltYaWd7/YWkmciIQDJyzZyAUi6KCKBJGYvSQBJFltcV0AQBpGcqzsm3uPQlHid0XoZTd6rzQGQGNxRCaI5fh9Gkuki9krbsYm08D6QzCXetyyymDiIiQUD1q6tO8XO1kbARsBGwEbgcnJpzB1nz5wKmTJlgiJFi0PHzk/C8KEvw90t7oM6N90MWbJkJZm3MmXLQ6v7HiTW0P59ewhA6tUvAj589w24rmoNqFq9Jq33Yp9BMPWXHwk86tazN2TLlh0Gv/IStGvfGcqWqwBvvzEEer70Mvzy0/cE1tzX5mFiCSH7aNqUSdDt2d7w3tuvQeXrqkGTps0hV+7c5gSjFN1nH78Lg197G5b9vghm/PYzRAx7G36d/AOBU23bdYL+L/WAhzp0hhvr3gyvRvQl9tCBfXsJQOrz8hAY++WncOb0aejxfB/NMHoRXug9ELZv2wzTpk6GQUNHwG+/ToI/Vy6FgUPeNADSiuVL4OiRw9Di3jYEkNWqXRdq33jTJV18fvn6vPnzoXHjxpKkrXMEBSBJtg2xf4TPo8l/hFcQbiIBJNymQGbHs8oLIHEDkFeaWEnvOF3LJncU8nJ+DCRkExGA5GIdsXSd8xNZSo6MnZuBhAUyKWHMx805TbBmmUs6KXYjGwEbARsBG4E0F4Fg4BE9izxNnKwowkwb1RgrVFV0wwSzbo1snQaJEPQhIIgAIyFjp8EjByxyQCUv4CSl8FQ9xZGN83op07PM0/ChnnkMDAXK2LkBJM3WFaotrMyCTGrvd32uy5jnPUnXadYUx8AykNLcPWAnZCNw1SPgBZCuFshwOV94r3oQ0+gEUNIOOy7lcrXObxoN0TUxra1rV0PPFg1IMiapS6VadaDnmx9DuWrXB2zCQFEA0MGdOUG6doyMHXej6kTMdKUysKQ1dL3mlJy4cdcLJ3v85Z8n6sdA8rKNJIDEXa9M82bNYFlU8RYYZFBcfkf6mEwi6vKD8rKoHOBIgk08tp+AnWT2uNhRnuIPg0Cmq5g7jHk979+6UMSMJJc3ggiwBK9kDCyAlNQ7y65nI2AjYCOQtiNALP5lDou/XIVKxLZJyoJgxto1q6Fzl67EQMqVOw8sX7oIVv25AqKjo+GRLl1h7OhPoWHjO6BuvVtoSASHEEB6se8geG/EMMiWIwcULFiY3rvjzuYw6X/jScrusSe6wYkTkfDa4H7w1DPPQ7kKFeGVPj0JQDp75gwsW7IQ9uzZCS3vbQsZQkMJQOrVNwLW/LMKVi7/HY4fPwZdnuwG+QsUorERQJr47VfQd8Cr8MfyJTB/7kzoN2AYATpnTp+Chzo8Bv1e6gHt2j9CAFLEyy/SukkFkBbOn0Mg09zZ02D61J9h+IgPCfxCEGrBvJmwY/s2AtJwqVnrRmJiXeriByJh3uNUfELcAJKHXeyARo4vkAKMtI+CnhizkbwAEr69PjJKydlo2Ro/DyTHu0E1F7FEELOgOFfjbmglRad8jRgcQv+jCy4JO/5bgUcINNF22kMJ/Y+I0RSnQDDli+kAYpLB7c0nL/V82O1sBGwEbARsBNJWBJIDHuHMHZ8j3fTgAY+wGcLNPAJg5g0zi1iyTjKPAhhIgqmEzCRH9k55CUlWr0vaXzTvcqRlE6iR5dd+Rw6QFKIYvl7vI5Z71aCTW9ZfN5+IUyrrOjxH81MDZpaBlLbuATsbG4E0EYHVo4fD6tGvm7lcDYDBgkcpdylYECnlYptaI58+EQlTv/kMVsyZBtvX/0OMI78FCzTFypSHxq3bwW2t20GxshV8Da0ZQOIxTMeOD0NIdad4TBY1gKTYR06xwZG049d1p43R+BUAjIetI4EVF4Dk6WqVXkeKceTQu2WixGPIYkmwwoL3+F1sI53cydeMCWcQKTtdU1Hh1etwx7Ccg58cnZGaYSNsIU3DMnZeTwMjcydYSLQfwWrihDRYDCyAlFp3s92PjYCNgI1AykXgcsAjnBUCGQjG3Nr4DprkjXXqwcYN60mCDpk9XZ7qDrNn/Abnzp0lryBkIBUvUZIApN4vD4HRn30AF6Ki4M67WsKhQwfgpvoN4LuvR5Pc3SNdnibvo8EDekHlKtUgb778BAw933sA7N65HbJlzwGzZkyBEiVKQ9nyFQhA6vF8X/h3/RrIGJ4RfpsyGe5pdT9Uq64aYxBA+n78WOjz8lCa84J5s6DvK68aAAnl8/r16k5sqAIFC8HcWdNgyPCRLgBpwrdfwdYtG6FFqzZQrcb1BDIxA+l/E8dBi3vbwro1q2l/Xbu/YBhImzdtgPlzZ8B9bR+Gc2fPEnh06tRJOHr0CNSqXeeSTrAXRGrUqDHMnz9PjOUGkSQTSTXMOPJ29DfnASj3qx/+Mu+QDCR82wsgSQk7h4nkSAFh8c1o9up9Oc0+8QT4YIFLAkgIHJEXEjGRNPOIACUFIrFPEgJILGWnxokXHkghhnHlMK+Cy/Ve0smwG9kI2AjYCNgIpKkIuOT3xR+yIVY2hfJ3d2L98Pd50+zqgEdYv2DfHyVbp1g4zk8A8jzS8nQkX+f7vrMNs5dcz04BYCUk5y8bJFTThJt5pDwBfQAkXBe9AhlA8sr6o4uyKLgEMJAwNpp1Jf2QrAdSmroN7GRsBK5+BLwA0ogfU9crxw88sn5HV/a6QBBp5vRfYduWTWbgqwEUXtmj+m+Ohj5HB3btgMP7dsPpyONw8UIUZMySFXLmzgOlKleDfIWK+IJGrmi5v/M7lG8/nx9D9xbdO8b7KDiAJP2PAs0iHbk8Tvq8sm6GgcMAki6OSPkSZSrpeCG5Om2kpEsiuviSQi4TOi9jSiai3vW8DCRvkisBmmAsIS/zijqHxXE4NHSlaiPXd6RcHC+kpABIJo+UCN5/89ayR20jYCNgI3BNR2DcO6/Ct++86jqGkR+OTtYx7di+lfyJeGl02x3w/YRvIDYmBooWKw533dMaDh3cD3NnTyeg6Ma69aF0mfKw5p+/oGHjJnD82DGYM2sanDwRCdlz5IC27TrCmr9XQYYMGaDWDXVp2L17dhP4gmDSDTfeBNVr1obZM6bCzp3bIGfO3NDs7pYETG3e9C/UqXsz/DL5BzgReRzyFyhIsnkIRuGC3kVr/1kFtzZqAnv37AKcOzKjNqxfQ2AKeiCtW/s3rFi2BAoWLAQZM2aCxrffCWfOnoZ/163R2+2GWdN/JfAK54pso0aNm8Lfq1fCogVzoHSZchAVFUUAU85cudX7tzUlibzFC+fCrp3bIVOmzNDmgfawfftW2LN7JzRvcV+yYi5X9nqYRkREAP5jpEY9qv09DzFnkA0mXgBJSrzhOK3vbAK/L1podr/uRJSWLFaFtUAASb9OhTgPA8kUqlRTj5uBpNhEDA45ABIDSQBRse73cR1iIAn2kUvCzgBWbg9JFR272AjYCNgI2Aiklwj4KXr4qal4FUWMZB3LxhkAx4d5pIElBziSHkdSoo7BIwSVFNuI2UlSvo6BGCkHq+YT75HzdzpqjTKJ+f4fQs90t4ydAoi4qQJ9kLAeIr2R+Hdu6PCydLkVxQGQ+JkvgTRHys4CSOnlTrLHYSNwhSIwrVtzOLhqsRntrVQEkBA86uPxPLLg0RU6sT7DeL+YIoiE/+ySfiPgl3R5mkZNA6kLSBFgkgJONAvJI18ngSKWNpGFB/JLcjGQFBCFX/GlVnFQAIlBIpFASQNll5SdkDQ6+j20AAAgAElEQVSR0m8SsOHiAk3B630kATQX9V2VbpgKz4wsCRqZ3824vpE3hQ0s/ziJorsAwkUflp8xf2tGUcDf0heJO5B1EcXPYNpbYJHsKL4TbAEm/X4m2COzEbARSH8RSOl8GsEJzAPk4veaeYb4rO/Z2Okk0W9c1ngJnNKExqXnoUZW5PGtWLaYfJV69nqZ3kcAzG9RY+sHvxos4LiSc7X5qQZERAzWIBKDI8EAJMXK5ue+AyYJGTuRL3gBpK+mzoKbGjSiXCdhAEnlg7JYx4cu5YZJXidegUABAJJmH0UxCwkBJi1tx1J3xELS0nVGwo59kBhAkp6RplmIMxj/PCw558OuayNgI2AjYCNw9SKQHPCIn8T8nZyl9Ema1cjuu5sjFPPIAZRYso6k6DQzCYEhBov4dZaqM+sIGTuX7xH7LBlFE13/CFEy+GbBP4xMvWoGUY2jyLj1MpDU38jO9WMnMeDEY0jJfLVP9YxkTyb2tsZ6DQJf7niEgAWQrt71b/dsI5AmI3C1AKSU/rKbJoOdBiZlQaQ0cBJScQpJAZBMwuUBVLgzxengcZs/OkUGnYwJ7yMuPrjMKgWQhJWHQADJLb/CFG63NJ3qblXAkZJo4cSKWThS0sSRsJOQiBMVXyYRe0F5fnLHrRtM0qadMnbepFCcb6+UnJdlJM2v1XE4En1eNpKUrPGykQLYRx6/BHkJ+rGQLICUijep3ZWNgI2AjcBlRMAvn252dyto1rzVZYz639505/ZtsGP7FrjtjrtSPRB+fkjz5s2Hxo0bU9mHnQwC8wkPgORpLvHK2L316lAY8dpQc3zd+g2AHv0GJhlAwvzOlUuQN5EudOmOaONlpBlIKEvHTKQoI2WnmEjkfxSrpOvYM+miBJA499NeSCoHRHBM9VM7DCsLIKX6RWt3aCNgI2AjkAIR8NYxfH2cPQ2gDBjx93bpO2Q8iQgoUWAJy9fxz3BkFaFMnQSRQgDM6xoskgwklr5zPJXcEnlcD3HqDtxQ6wRNMpAM+CPYRV4mErGP+LnoYiG55f1NI604P/jU9FoUBMxdg0kWQEqBC9sOaSNwLUfACyDN2B+dKofTx2Pya5lHqRJ22okFkVIv1mlxT7KJmBOzQAaN6i41sm2GgRNCjCLJLPLq+zp/J+SB5AaQME7EyvF0kzodOG6pOuV/xBJ2jheSBJ3kWE7Jxen4Mccu2VbC14iZV6ZzSR+3AZA0M8sLQuGxuBq1hReROk79zxR3dHcwM4wCmEZOJ5JXF1l6Hri8kbweSB4/JJ6Ht/iTFq9XOycbARsBGwEbgeAR8ObTFjy69q8WPz+kefPn04H5AkjGL9GdT6g8yC1tx8//t4YNhRHDAgEkmdPJfA4LbaoI5vhiSka7bHpREjvYIS0YSPEOOISAkRdAQh8kBpGYsYQAkpGxY/YRNxAJ1rlkmtsGmGv/+rdHYCNgI/DfjkBSmUdSTQS/4fvXLhw1FOV3pMEdARARAKTZt+RxpEEkZhjR3wQiKcBJ/e1I2BEQZUAp4Q/NVgCipsLzlMeowCOnDiLZQyzZH8g2UgASN9Y6v6vXZc0goI3W48fkfe5LoM0CSP/te9EevY1AQATG1Mvhei01AKRrETzyk7i4li+nF599wjX91JQuvJbjlh7mHgxAIuBDgCQsT2K6ZrR8HVGeKSFyNHN9QSTPOr7Aiwgod9ZKqrWRq9OdpvJvTKhwXQaTuEhCRQxX561TcpGEcY4Dg2S4ltQDpvkayrkbUHNYSA4Q5gWkgjF7vHJ9QaXqBMNKsqtcEndsnO0Bn1xAnK4Wyf36Akh+L6aHC94eg42AjYCNQDqNAHoeSd+jchUqQffneqfTo/1vHZYXRBqkpewMgCQaQxzmtachxUcuN7kAEnclq5xPmJGzM5NOfmSewoUur4Sdi4GkJeuQdXRBsI+YhUTsJQ+A5Hg7OCx0l7eTkbH7b10r9mhtBGwEbATSUwQCACTh3+xqfjVNoAo8krUGL/OIlVMM60iDQQweGfk6DQYFlbEjBpKWuNNAkpJ+U0CVlID11lD8wCN6JicBQPJK2RngSKixGPk6b4OFQJCkZQHXPbxzNgASxrTL8tO2MSM93V32WGwELjMCqQ0geb/spmSn5MWL0arVnx4oIZAhNNTomGOxef++vRATcxFKlCwdVN8cw3viRCTs3rkdChUuCoUKF7nMiKeNzb066zXqN4S3fpqTNiZnZ5GiEUiIDh4MQDIydtxJo8EhKWPHmrkuaTtQIJOUwVP7cDOBVGKSAAPJCyAZTySnw4a094UuvtESlh4HulXJN/k03UG6QCLAI6n3b6T9uJAiQDd54ngfMumS0nKOT5Oimnsl6iT7isAx6fHk8nsSngce4MyARuJ1gxN5skGbHKbobWcHtxGwEbARuKIRsFLQVzScaXIwb7MXgkiDIgapjMnneR/ASg7it4jb/75oIaAPEi8oYfdsAhJ2XgaSkSH2AkgkpRMPcQQAKQYSejUo8EhI2PkASAgksXwdrsvbkpSdkC/2666WMnYmz0mTZ9VOykbARsBGwEYgoQgkRbrOAUIc8Ej6HTky+o6cHDdEEAtJs4oMgMReR0Kuzss2Cpfgkf5dytdh4yk31UoZf1n7CJB/1Q+sYAwkrAdIz2dunJUNFfTMFR6BKhcIEXmCThh0TVTWezJAfNCmYKrhWADJ3qw2AjYCMgISQEIQ4c0UBBEQPPrunVfN7lMSPMKdjBv7OURfuAChYWGQKVMmKFqsBFSoWAUKIwgUEgK/TZkEJyMjoV2HzhAentH3wsDC7fp1/8D/JnwDjZs0g9uaNEvyBRQXFwcXL16kYnnGjP7jJ3mwFFjR293YoddA6NhrYArsyQ6ZFiIQkIzpSUk9YVonwPvHMZ9kRg522GA3qtds2QsosWml+Skk4vzo6cEk7IhppDtsXNJ1UspOF0qkBxJ3pnrjL4/Ty4wKxjri15311fHrkBnZOt/jEl2x9KuRm1HSfLJzl2PgK9/HAJkXQNKAmjd+frIu8rWkFFkssJQW7l47BxsBGwEbAXcE+nqkoFM6p7bxT/0I+PkhxcSh84/0/OFGGm8zifO306DiPNEVgHSHOag6DRrCN1Nnm7zO2xTkAEgq/+MCFOdAsoHHMJAQRIqLJ/DH8TZCryN/CTuUscP3EDhSQJLaFgEoBpCMB6aPhJ3M+WzukvrXq92jjYCNgI3AlYiA67u0h33kqlX4yMlL4IafW1KizmEgKVk680+zibxydeSHpH2PpGwdSd4RE0nJ1/mBR1JSL2H2kZawE40hsrlUgUNass4ASo6cPz9zSbZO1BhkowmhSeLZbZRWhMyeUZTBxnvrgXQlLmU7ho1A+orAgVWLYXq35uagUhJAwk7Jvm2bmn2lhszGgH49ISwsHKpVrwmnT52CQ4cOQOEixeDOu1pAkaLF4e9VK+H8+XNwU/0GkCFDKMTGxkJMTAx9E0O2UnhYGH3QMoB0862Noeb1N9I6efLmhWzZstPxIMiEbCcEjHCc8PBwen3P7p0wd/Z0yJo1GzRs3ATy5y8I4Rkz6v1cpM/xsLAwCA0NJZCJ9x8fFwchGTLQOBnw0zsFFwsipWBw09jQiQFIXATwozY70m5K5i1Qwk6CSYK+beTutDwcg1NenyAdq4QAJAJUDPNIGEQaUMWt8y/ZN+ZU+FDgA2TrfCjwXChxwCXR7SSOxQ88os8I/R+DNxIkkv4E0jTTT75PAk1OsUZL1ni9lQJk/PQ8xHzM3HyuVVt8SWM3sJ2OjYCNgI2AjoC3ISs1cmob/KsTgUApuwgYOChC5RWCdY25hJNbOI0pTl7F4ncO+FQwi/q+gosCkGaZTmQGkIyEnWaUK0a2u4FGzkN2SyPwQ+whwyxSLCQEiqJi8SeCSQo0IvBI/yOwKVaBT8w+wrGk34P0iDC5lUhcbA5zda5Xu1cbARsBG4HLiYD8Li2bXLlO4fI9ErKqAWop5GnkZR8p6TnJOnIAJAcoCjcydm6vIyNdJ9hHUu5Ngley8VTVVrT6ikeixOtrKBVJXN/7EUBy+T8jWBRCwBJL18ltGYCSdQh37LRUfwCApJRYCEzKEGIZSJdzMdttbQTSWwRSE0CSnZKp9UV3YL/noVCRoqQHf+b0KViyeD4sX7oYbrm1MTRp2hzmzp4GJ0+cgNZtHoK42FhYsWwJ7NixlYAgBG9q1roRqlarCf+uXwMTxo2BUmXKEmiEoFOlylXh+tp16O+/Vi6HDf+uhdAMoRAaFgpVrqsOVarWgHlzpsPvi+dD9uw5iPl02x13AYJDq/5cAQcP7CPgKVfuPHBDnXpQoGBhWLFsMWzfulmp7oWEwB13NodixUum+GXn/XL65o+zocbNjVJ8v3YHqRsBP3BDdvFwYiYBJNM54zGBZPaRoyfs44kkjJaNDrHRKlbru5fgEnZsBMldNZwsOX8Lo2gPkOKNsrdrViV4KqmTWsWSmSQBNNlBJCngvB/XYQmPAhc4JuRn1DE4IFBgx5F6P+B1Uzhy3vOTtAnoVBZFp2BXoC28pO69afdmI2AjYCOQnAjcXdTNau/2XG8oX6FScoaw615DEfBK2c2ZNw8aNmpsACOSvnExcjwNNcJfgYpJ+iEvASR8fcOJKFFwcxqDXP4IOmfivIjDKBtjlLSOwx5iKTsEihhAMqARA0nEPlJ+SFLGjkGoWA0gGQaS7sJ25T2mUuY0zFxDp9lO1UbARsBG4D8dAT/wyNQn9C8sn8rfx01zp2lwVd/nA9lHCkzyA5CM3xHL2NFP5XXkZR+pMTTrSINRoVzzEH7R3noKi/fj/J3v2e7GDtkMQRJ0rL6iGUhudRIcRwFILHHnzgMCG0ddqjNGut9pDOY6iCPDZwGk//QNaQ/eRsAbAS+A1KHXgBSRMFOdksPM7lPriy4DSD169qF9b9m8ESZ8OwYqVKwM9z/QHr4f/zUcOXwIejzfl4rHyDQ6e/YMREVFETupUKHC8MBDj8DWrZvgmzGjoFSZclCp8nWwbctmOHnyBLS8ty3kK1AAvvj0fShcpChUq349bNywHs6cOQ0PPvQI/PXncli8YA6ULFWWQKLKVarBmn/+IlCpYqXrIEfOXLSfKlWrQ736DeHbrz+H8+fPQ81aN1BBu/aNNxFrKTUW+eVUMdFmp8Zu7T6uUgS8CZr62y1J4pJs8/gBGSkTbRhpEjVtIqk6V1TxQcrXmTF1x5D38LkI4mboOHTsAAApAfaRV8qEj9kr2adAMs0oEvOVrCMnFmo9GRtObLmrRx2TSg8l84iLNo73kUrsDDimQaIAryPp/xREwo7AJUl7FwCVLBaxvjL7Q8n4W9DoKt2Mdrc2AjYCNgLJiEDfNk1hzbJFZgsrXZeM4F2jq3obvZCBNCAigo5G5RBars74KWoGkj5ew04S4BG+5QWQNp6I8mUgYcOPLCgZL0id7eBYnNtIqR2UnfOXsFNAEQNGDpjkAyDRGFrCTrCQ3D6ROp+igKiDtjnNNXqx22nbCNgI/CcjEKCUImXidUQYlME/WUrVq5JCzyrNmGUGLfodsXSdn2wdStBJfyOSsfOCR1rGzkjgafBINtVyzUM2oVJVwByL+kU+n/D5zK8FNJtqgIi/5wc0lJLPEauyOM99roEwIMU78AeQFOPINPua31Udx3og/SdvR3vQNgL+EVg9ejisHv26eTMlAKQ1Sxe5pOtS84uuF0DatnUzfP/dWAKC2jzYHn6Y8I0BkPAbGDKNDh8+CCdPRML2bVsgT5580L5TF9i1awdMGPclNGjYBJrd3RJ+X7IAZs+cCnc1vxcyZcoME7/7CsqWqwhFi5eAg/v3wfHjR+HBhzqTrN3348fCjXXrwz2t2pD03S+TJsLaf1ZDufIVIWu2bLB500YoVLgItH2wA/wy6XvYu3c3lClbnhhL1WvUgoyZMqXK5bt1yyb45IMRKXotpMqB2J0kKQIuAMkkNhpGkjJzAjiSxpSYPOHfKklTP2WnjwGUZELikoZz5E/khIMCSMLjh4sTLvaR7tDxJl5+wVAU8niav+pi0qCQV7rOc+y4nimaCCaVGzhSY+L/fpR06X0ku4SCMYxYxg7Hkscr2UgsgWe8n6R0nQGSZK+Tyly9xRVbbEnSrWNXshGwEbARuGoR8ObUqcXov2oHbHdsIuAFkQYgiKSl7KQUrsqDNANJ/y6LSE5zTQi0btYEli5aaPaBAJIj+aNMxt2d3KrQJNnpvDHvg6V0mIWkJOwcDyRmGLkYSJp5xKCSYSAxeERSeKrLGplIrnxIgGiUgVkAyd41NgI2AjYC11wEEpOuk+ARyah6mlsZBJGMWQaQkDGEzzOv3xH+zZ5HEjByGElK8o7/qTEcWTxXc4Xn2eiV32P/IQaLGNRRz063ZyF/TycGkkuq1u2dHChZ54zDFQkDT5HEEdc+tBStJ4ZGjYWYVDrGXZaftjWCa+52shO2EUiZCHgBJCVd1vCK7kx2Sqb2F10JIF28eBH+XvUH/Przj1Cnbn1o3vI+GD9ujAGQtmz6F2ZOnwIFChSEAoUKw6YN6yFz5izQvtPjsHv3Dpj47VfQsPEdcOfdLWHZ7wth+m8/A4JhoaFhMOl/30GlKtWgSNFiFDv0PELfpaNHjrgBpIsXYdKP42HTxn+hfIXKkCt3blof91nrhrqwd89u2LB+Daxft4Yk9RB0qlq95hU9HwkN5i9ld2Wvh1Q7GLujBCPg1+UjqdVSmi2Y/xEVFTRA5JI3EcCSLDxIAEqNz1CLmionOF4ZNpM4aXkWAyBJ9g6DJizTQoMp6rdcJJ2c1vDQt/l9lTQhMVyt4wse+fgpeYPupqILlpCRmnF8Cry0dOe4PeCR67i9ptmqsMLxVLEM9D2w4JH9gLARsBGwEbj2IuBlH6UGox/BCGTnZ8mSlTw7A55z8XGUS6PXaOGixYw/qFzvQlQUnD59CvLlL2Ce/UmJPjZ0YU6N/qFyOXXyBD3fc+XKTWDJ3j27oETJ0hAdfQGOHD5M+fXhQwehdJly5CWK0tS4DcpGc+6Br+3ftweKFiuR4n6jSTnWxNbxNno1bNQIZs6dr5nMHv8jZiJRMqDf87CP8K3Wze5wAUjjfpsF9W9tFNAU5DQIOXK/LP0bohEpyUCK1U0vCBzFoE8sAUgeEEn7HikvJMcHKVr/jcATboPbGgYSgkjMQmIvCMG4Zta3k1MmFlX7vo2AjYCNgI3A1YxAgMS+z/drWZcwsvO6BiHrC9TUqtlGjlxdoO+RlKwjEElL0ikmUogClTI44JEZK4PbU4nZR9RYy3UDZuaK46Cag+g45e/hhinkeU4H1A+EPD9K1kkFk0D5enw/IKqm0hLYPIsNsmoLw6DS4JFlIF3NO8Pu20YgDUZgWrfmcHDVYjOzN64wgPTdVZKu4wNCACl7jhwE9Bw9chjWrf0bYmNjoHmL+6Bi5arw3TejDYC0cP4sWLRgDjS49XYoUqw4zJs9nb4sM4D09Zefku9R3Xq30DjIZkIJu7z58sOoj0ZCxUpVoEHD2yEuPg5iY2KIRbR7104CkEqWLgsNGt4GRYoWh6VLFsKKpYugdp16JGN3/tw5yJkrF4FIBw7sp/ltWL8WVixfAo1vbwa3NmoC/677BwoXKQZFixVP8avo4w9GwLYtm2g/yEjr0Gtgiu/T7iB1IhAAGondSmq10Rb2MnKMrq+WphMAEnfgOBInDrjE71GCx4CNYD3xvGSHjOxklZ03hpGju2sNE4cLCFrKRR2aX/KkO2+4A8czH68fEidTBngy22m5P70bgqp8ul7VS0qfWLKj1Lw9vkYBLCvVdcR+T47UnQKJWLZGMo/M75wmCgCJCytJAY9sp1Hq3JN2LzYCNgI2AkmNALKP+rVtalZPraYsZM9jc1OZchXI0zMq6jxEHj8OefPlIxY+Nmit+fsvAmeKFy9JYMzRo4fJ2zMuLhYijx+DkAwZ4MTx41CxchXKdXPmzEVNWufPnaUujYwZM9F69HqWLHD82FHImDEjXIyJgRw5ckL0hQtw/vxZyJM3P4SFhcEfy5fAsWNH4e57WsPO7VthwfzZ0OGRJ+D0qZO0r8yZM5Pn6fW16sCePTuhaNHiBBxly56dZKpjYi5Czpy5qbEMVQLweBAcQ2lpBskOHTwAWbNmhWzZc5AyAS54jHh8V2vxNnq9MigC8B/lGKKBxkjlagYSzpdzEDn3xAAk7t52uqxZmljL/prBRDOL9iYiDyQtPRfj8TWSLKQolrJjIMm1rgMeIYiEYyYEINFxWgbS1bo87X5tBGwEbASSFQG/b+pe5o4LPPL6FkupfNHUSjJzQraOASB8DRlELok6LU3nsJHwfbW99Ety2LlagUVIu5qGCgHdBFg9i9qEBJCYfSSf0wZA0i/KukgAW8nTRCEl/E0pRO9QxtZpEGYLg3gNIAlfaCthl6zr2a5sI5DuI5CSAJL3i25qStfxiRvQtyd9sc2TNx+EhYZCvgIF4YYbbyLwKDw83AUg7di2BX6Y8DVJxhUqXBRiLl6E2LhYaN9RMZAQCEIAKDo6mr6gIph0e9O7IGeOXDBvzgzyMsqSNSt9sSxWvCTcdc+91I05bepk2LF9K7GT2jzQgbojF86fDfv37YVMmTLRF9r6DRpB+fKVYOqvP9GXZvxyjuPc1/ZhyJo1O4z6eCTcVO8WaN7y/hS/Jr1fTi2IlOIhT7UdJAgg6VlwAoR/Srk2N01cGysLeboABpKWtVN6uqpbx8v2wX0wu4eTJoJVxJd/l1Qbd5sKvf8AAMkFnLhD6/U+io+LhVd6PAl/Lv2d5lG8ZGkY/uGnJHEpWVdeQE1K3zkYVaAmnEkOPdRz2TXERR+vlr/5Oz4e9u3ZDcsWzIU/lyyEfTt30OdD9ly5oUiJUlCn8R3QuGUbgAyhLoDKAasc4IqjIcGhYECRBZBS7ba0O7IRsBGwEUhSBJB9tFZ4H6UG+wgnhgDSujWrAQErBJBORB6Hgwf3Uz5c8/obSK55yaJ5EBcbR96dK1cshUpVqhLYsmXTBvqJIMypk5Fw9swZAojw9VtuvQ2QVVOiREkClRAwOn/+HOTKlYcAHszFEYhCj1FsrCpdpjzky5efcm1sxjpx4jg0vv1OUgVAUKhO3ZvhwoUoYiTFxsZSM1SNWjfSz7LlKhAjKTQsjJ6hJyKPQbnyleDA/r1QtGgJiDxxHA7u3ws1a9eBwoWLUpPYuXNnKX+vfUNdOHhgPxQrXgIKFCgEYeHhSTpfKbWS9CzFfZy9iHwf3VgiZHAYRGIGEuVZnof7iNeGwohhr5qpIgPp5oYOA4mbgqhwpj0nVH7kyBCzowPPAfer5OtQbi4eSMJOeyExC4nl65BtZAAk4YlkJOxIuk6DSHHxNI4FkFLqyrLj2gjYCNgIpG4EEgOQ6H0pu2ZYR4G+Pa7nFcvOacYQSdBJ8IhBJL2elLFTQJIXQHJ8AKVsPz0Pha8za58E5/84EvLMHOJnsxs0EsxhfUoM00iUHGStQT7j+XW/2o9UY+H547y5idbUfLjJ1krYpe5NYfdmI5CWI+ALINW/MpJlfds6X3RTq0vSG2v8IkrfqvSHO3YVYudiSIjqHkQwJy4unjoVL1y4APv27oZzZ89QByJ2RuKXZvQnQumNI4cPErh07uxZYhnlz18QcufBTsRQOHPmNDGZ8L2QDCHknVSoMHZexsGxo0fh2NEjEBYeBqVKlyXJO+xkPH78GH3RxS/MhQoVgazZstMX2ZMnT0BoBuyCzEmsI5Sy27JlIzGU8Mt0aixeEGnavgupsVu7jxSOgEkiPNkE/+mVlfP6/TB7yIBCHn8j7syR0nZSws6hRUv9XU3p9pGw40QoQPvXAEkeCrcPeKRvfxNZBpFwLtN++gF6d30ULkZHE2A7+O33of1jT0LGjOFGV9kr5afzWBpPgm2KTyTNm7mkInSNjWyd+lhiDX9jfil1jrUh5sZ1a+D1vs/DmpXLCdT2LvVubwavfzsZMoSGGY1knobsRg5IML0DeYpKFkBK4ZvRDm8jYCNgI5CMCKxZdnXYRzhFCSBly5YNVv35B5w9c5qAnLr1GhCAtGH9OihdthyxhTCX/Xf9WqhU+TqSZr6pfgNqvNq/fy9s27KZ5OWwuatylaoEQmGD1Z9/LCO2EErR4bgH9u+jJqsMoaFQsmRp8ic9fOgQXFe1OjH/EUAqUbIUAT24YL6PQA+OhyoAMbGxxExCeWjMz0uUKAVbt20mdhECRAgOnTgRqXL+HDkB2UaYB1xXvSYULFgY/lq5nHJ7zMFxXthIhmNXq1ELsmTJkowzd+VX9eboLw8cBP0HRhgpOzf7yGQnrhxFJTEAI4a5AaRvBYAkmeUsYYfG5CoXVAwkJydiOV7l/8j+R4aBFB/vlrCLVX8rz6N4iNIeSPSaZiIxiKQAJIfNRACSaCiSTTmcN4p07MqfADuijYCNgI2AjcAViYCfpL7zXOFGU1E3kACSYB952UHS+4iAIy1Hp4AizUDyAY/CBdBE7CPDQnL7HnF9Q4Ixzjd/d2gk28h8R9e/GNBIK5XI7/CudYPUOOSelAidj8mxUX3x1l9ks7DH39BI/IdAiAWQrsi1bgexEUgXEfACSFcKKPB+0U2tLskrcVKwmMv66MkdD7elh56Hs0pjqjdcQ/rty2+My5lTco+B15cdjh1etFJ2lxrHNLldgCavmiVfo0El7PQlTB0+XERgvyP5U78nO4Ek+ORHRec44bUejLljiiIIxLjAGEcKjpItT2eOGyBTezq4dw+0vrUOMf6wm/iJHs9D/2FvKODIMKOcxJU7brlvyBnTEeBzQBfHe4lp5l4QzABIQsrObQodD+fPR8Gg7o/DjEk/0JwzZckCJcqWh4JFisGh/fvgyP698FD3XtCxZx8laedDYado8nviYvQCRN6u5DR53dpJ2QjYCNgI/EcjIJuyMASpmVcjgLR44VyIOn+OWEi7d+6gZikEXniHQuUAACAASURBVBhAWrJwHoFCN9SpRwz7kycjIV++AuSdhIwf9BnCpilc9u3dQyBMhYpVzHso1YxAD3odoUcoys7FXIyB7NmzQ8lSZWDnjm0E+mAjVvESpQhAql6zFvz4/Tho1fpB+GPF71D/lkbwz+o/6bmOMtIoXY3z27hhHeTKlQvOR0VRExnuBxu5UJJ6964dULp0OdiyeSMBHzVq1obcefLSHDdvWg/h4Rnhuqo1YPu2LTR/fB+bzK72InP0/h4AifILn1xIzVn2JccHAEjP9R8Az788UHsgoUwPF81YutgpMiELSRbM8JsOS+0qqTnFGEIPJPwpPZCiBduIASP50zCQ4kMIPML1EYxCYArHYjlj/DthAClYH/bVPoN2/zYCNgI2AjYCCQFIAfUC9i4mvyGWkVMgiAtA0u8x4yghAEkCRgwuBUjXaRYT+StpZRVupnUApMBOTFc9Qz9+vYCRsw4+P92exd7mT36EBzR5Mk3LXE66Hikur0A1FS1TJ2oeAeor3CxiASR7o9oI2AhwBMbUy+EKxpUCkNIC+8ie5cuLgGUhXV780vrWXl1eTiwQ5AwGIBmTSi1j4vI70v5GLHHigEcqqfMaXLo6dsRkGECVNG4GhPzk7FThIJ6KJV6ghEERSX/H1bAI9tbAfvDd6FEkpdO5a3foN3Q4Se35gUfyNdxeJrtO+UQla5yy8V9cTJE/vd5FEjhygKV42LLhX+jU9BbVIZ0rN7zw2jtwZ9v21JGNYxxCyZ/MmSF77ry0b5f/kQTRdCBkwmkBpLR9hx7Zt4e66PMULASZsmRN25O1s7MRsBFI0QhcTfaR34HRMzcujhg7fg1X8fFxEBMTS2ANPZvi4oyvEP6N8nK4sNcQPTuxcBIXR/5FvA6Oz35D6KWEigE8ZrCA49jEDtb/eP/4E8dCoArBLPI6wn3p/APniHOQx8TzxNfwfe+cU/SkJzK4N0fvN3AQ9BuALCS33yLnUjwc/i1zGMVAGmr2hgDSCz4AEhuF008u4pmtHBiJ8xAGkBDguagBJAUEKSCJPJA06ygAQEJwidYLoXVxO/VPSOMJEEmCZQwmOfmYBZCu5nVq920jYCNgIxAsAsllH0n5VAXgYEOrBzzSDa3keWTYRkqOToFFIeRrxMCR67VEfI/MPvE5qMEVPDanbdQ5UvPsFU2cDBAFNHzSZg6A5OfjFwAaeZ2edQ2DZ+CV0nMrqjgehvg6P9Ppd4//NeVSFkCyN7GNgI0ARyAlAKRrmX1krwx3BCwLKR1fES7pEaeg4JhAumnjMqFQUnTaB4mBI59ETnUEOesaCTvpr6RDTDUcnR3JgoerMMCsowBPIcVA4oJBMDYNJ0/zZ0yD5x/vCGdOnYJnXuwDz/V9hbqc3aCWSqik7rL+M4GLQqVr6p/KGOX8qbCiwS4GlNRraj32PSL/BgAY+8E78F5EP9pf3UZN4J0Jv0JoeEbToSQBIy+AZnSSKShuVpcsJJmD8ctM0/Hln5YP7cTRI/DKQ3cT0NlzxKdQ4+ZGaXm6dm42AjYCKRyBq8k+SuFDS/XhkZ2EPk4oSX2tLzJH7zdgEPQdOCiQicz5iOdgufnFCyD1RADplYHG74i9HpyGIcdcW6WRTgnQyXccCTuUm/MDkIiBZOTqUMaO5ezwp5uthMARAkkx7IGk/ZWYhRQAIHEyKPhW1/q5tvO3EbARsBFITxEIBh7xU8XNPnIADwkcyTqDI1mnag/keRSigSMNDIXrv30BJAKYcH0FMPF4/JP3i42y5HmkvQAdVq9zdtwAkfJ2lq95Gz5N/cIlUycbU52x+dlNcfKr5chGYNPWKmo6niYQrn34gUimLmIBpPR069ljsRG4vAh4AaTfroDXTb804H10eVGxW3MEvB2OV+L6sNG9ehHwJmsMjsgSgASQ8H0p6cYAkASQnOSNu4BUJxC/HhRAEpRpdwlCmEt6Jdkky8YjYecCTHSIKfWKdydYGIOIXs/B5g3roek9reCJHj0V88hzrN4E1jtH71k0zCMN1jgUdeF3xO8xYKQ7aA3ryMjOKEDspc7tYO6USbSrJ/tGQJeXBmhAir0GfGTr/GRrEgOQPOCRxZKu3j2Ke/5z/kx4q1sn8svr88k3UKvhHVd3QnbvNgI2Alc1AvcUc8COq+UpelUDYHfuGwFvjn78QoxTqNK5gOOA5B6CilAhAEsXLYTWdzYxbyKA1OuVgapJSMv1sDQQG4Ur022GjgIBpDjtgYR5DMnXIfgTr1hEilGkGUgBABJAFLOPYhE0ctbHbdALCZlNLGUnpYzdkn2qYMcztDmNvYFsBGwEbATSVgRcNQkhre8ooki/HjfzVcriyyYHx68oEEAK7n0k/JAMA8nxO1Ky/ZrtZH53AC1dalDB9WEbBTSSBjTB+tU9/H2MnLqNhpF84uZthg1UlRE1D1H7cJ7rHGtlv0FStRZASls3j52NjcDVjIAEkKrXbwhv/Dj7sqaz1mPym5oa7Zc1cbtx0AjIDsf21gvpmr5SEgKQnK/agtbMNGbhCyTp4pikGKk6nVxxocEFLKGGvki+vHRpP+leFwtJJmR+iVcAQKJo4HLhTiZ1nG7qtkm2/BIxJzAu2Rc5tlcyRYJHxvtIz1HK8DnvOUwlLLxwUeTJFrfDqqWLaVf93x0FLTs+DnGCweRHgfcCaSoMgV1MruiIP2yh5ere4iiT9P37r8P4d1+D7DlzWwDp6p4Ou3cbgasegfSYV58+fYokWEuWLgsZM2a85BijvxLK3mXLniNASu/M6VP0WtZsyC4OyH4ueZ9paUMvgNRnwCDAf27pHP+nOudBCCDdKwCkerc2hB9mzIZQ42XpAEks88uMdFXMcuTrVE6iJIVRuk79kwCSAwoxAyk6FplIzEDSABKBRx4ACaXwSMIOvZWc8f38JSnroeTHOe82t0lLV66di42AjcB/PQKJAUheqXuWV3M3swIgaIS1B4c1pH4PyxBPDKRwwT4iEIml7LTEHbOSUMouVLOPcDseNwPEm1qHmoPDATKphatO4TCOXN/59TrqNce7WT2v9XNUv5eQL7GKi6pjqBIFAz2KGcWAET+nDcPISNM5foa4rZSkdZhVErwDCyD9129We/w2AhyBA6sWw/RuzU1ArgSAZNlH6e/6siyk9HdO+YhkTYUTuQBwRcrNCZk6Rw8fDDjEXUASPHKAI9XNI32UTkQeJ3+fbFmzQp58+VxFHqn/i8lVbGwcnIiMhNPoB5QjJ2TLmYu8EhRgwt2mThKmYBPmBXGSxWykELhw/jxEHj8KmTJlgjx58kJ4eJgpNZhunaDgkVMwib5wAY5HHoPoC9GQLXt2yJ4rN4RmCKU9O4mjmzHk6poVTCoGj3jbzk1vhvWrVtLkB3z4JdzVrpNrXAkWBQBHovsYQaezJ0/AuTOnIVO2bJA9Vx7jK6EKLYHXeMzFi3A68jgVYXLkxfhcepEPR4+LjYUzp07AhXPnIFPWrJAjd940U9Q7f/YMnD11CrJkyw7ZcuRwKGuXcevHxlyEE8eOQHxsHGTLlQuyZHP7DQYb+tzpU/DmMx2JhZQzT77LApAuXrgApyKPQVh4OMUbvbMuZbkYfYGuBbwmMmfLDtlz5rrksRLav9pPJMRcjL7s/Vy8GA1njh8nhDtHrrwUgyu1nD19iu6nTFmyQLacuZM8Nt5Luzauh5AMIVCiQhXXPXil5mbHSX8RkHk1Ht3ID0en+kHitXseP7szZwa8t0JCMsCFqPMQHR0NOXLmhLCwcDiwfx/kyZsXsmXLTvOLibkIR48cgVy5c6v1L0TRvzy588Lfq/+ETJkyQ+XrqgFKyuXKnYeeB9HRF9SDM0MIecCp51M8ZM6cBbJmy0b7wP2hBF1k5HHYv3c3ZMmaDUqULA2HDx2A3HnU/o8dOwL79+4hn6OSpcqk63tNNnlhvI5EKRaSzIHcUIrDHMJ8zA9A+t+MOapg5vK7dDrAA3MklRNhrmEY1RpAIgaSZiIRi4hYRdrjiGXrDIDkAEnMPmLGErKPvAASXioo9+vymNR3hzevsQBSqn9s2B3aCNgI2AgEjYAEkLz1CD/5Osk6YhApkH2kag1Kvk6DRRlCjPcRAkjsfaTAJbUes5MIhNK+SbKmgSCSUSrxeA2pZ61aGBySMvXuxlEHODIydj5NssGCJuOC63jZRc4c8fkdyDRSMnzs3+TUZGg7IW0nn/EEQFkGkr2TbQRsBDACKQEgSZkNyz5KP9eZZSGln3Mpj8SVvOlMhAAkIS/Hv5sOFd3BwjJ17iROJSCsF3z+7Gno3LIZFZxefDkC7mrZCnZu3Qw/jPsa/jf+W9i/b6+ZTv4CBeCeVq2h8xNPQvWa1xMI83/2rgK8iqOLnhAgkOCS4O5QrLhrcXd3bYECpcX5i5ZCoaVQKFCKFS1enCKF4u6uwUOAkIQEy//dOzu7s/telKQFuvN9kPf2zc7M3rf79u4995z7+s1rHD18GL/N+xUb163Fwwf3uT8FmrxSp0bl6rXQqmMX5PmoAFxjE2hjADta9ITduhfBQbh25TJOHD6IHVs24+TRwxxckkWx48WPj9x586F+k2aoVa8hMmTMKObRbWJYjYpqnz51EutWrcTGtatx+eIFvSA49aJs5+w5c6Jc5aooXbEKipQsDdc4cUwBDqPWkax7JACwV69f4/KFc7h4+iR2bliLvzatw8sXL3jyVOkzIlGSpLqTGtctHqas28XeH+17/tgh/PDVZ0iSwhNdho9Hxpx58NjnPnauWY7182fC+/IFDsSR7bqM+Bb1u/Q2TKQd3sPbt7Bv0xrsXrcCF48f5kA+tdhx4yJ7/sIoV68pStWohxSp04V7QRBgdO/mNRzY8gf2b/kDF48fwougIH2/+AkSIlv+wihWuQZqtumKeB4ewvl+/Roz//cFzh7cy+87Dx+P/KUrhDvf5L5dcO3sSZBdvpg6F6kyZA51HwIPr5w+hm3LFuDA1vV48lCcV9SSpPREsSo1UbVZO2T9qBDc4sUPdZyvGlXBc/9nKFKpOtp+9TUC/J7g1L7d2LRoDk7t3YWgwAB9X690GVG8Wh1UatSSx5WF4WWHR/fu4NC2DVg3dzqunzvNm0nCzjN9RrgnMINPxarWQqv+wxwAuNevX+Hu9SvYtXoZf483Lpxle1KLGy8+PipZFhUbtkSRStUYUAqt0TlOtvx7/Urs37wO3lcu6uPQPvRdpc+WC4XLV0HBMpWQp1jpCIMo6pw0z/WzJ7Fn/Srs37w21HlIwq9g2UrIG8Y8L4Ke8/HuWrOM7Uhrls01dmxkyZMfJarXRZlaDZE6U1bQttDaldPHMWVADyRMkhQdhoxF1nwFcePCGexYuRi71/6O+7eu6wxHAh3pPP6kRXsUqVgdiZIldzosXUvjurVke1IrXrUWBs1a8tbAbLgXht3hvbaAlX30b8nXvXz5EiePH0H2HLlw7+4dZg099HmAAP9nSJ8+E1J4enKCx6kTx1C7XiO+tx45tB+xY8dmoCd1mrQIev4cDx/eR958BXH1ykWkTOmFZ/5+fK9/+vQJUqVOi2d+T5EmbTp437rB4BT5DvQ7mCKFJ4NPBCRdunQeZcpWYP/h4cMHSJnSExkzZeExjh89hEJFioOSU+7e8Ua69BmRK3e+DxpAsiZ5rdr8J0qXK6/zjlXgxEgUosvCYGKniGf8HhID6fdN23QZYhlUsrKPnDHaVSBHso/oLwFIQoJOyNjRP1n/iAAig4Fk1EISDCTxT8rXSSk8yUCyAaT3+ufNXrxtAdsC/2EL6PcQi/qHuDtp/7TEVYpMmAAkLcGB4w2xDNCImUgaKCRBJJ2BpAFJJik7CSBpjCMBOhlxDCvbScREzHc/eY817n+GkohRp0/bZkoadUx+kKIhzhIeRJVlhWWk2U0ys6x/RdzGud3UJGCZKGIGnwz785w2gPQfvlLtQ7ctoFggugEk9UH333rItb/gmLGA+oBqy9jFjI3/jVGdA0haYEEDkZwVVZQZLHpRZV0n3wCQqA8F1EtkTQti6fT6cjCKliiJccMH4/yZ0w4Sc/L4vVKlwpgJk9CgSVP8PO1HTJ/yPbxv3gy1f4ZMmTFuyk8oX/kTHsKZ07Vw9s/4afIE3L55QweNnNnb1dUVBQp/jKmz5yJ7jpyq+gk7sxREmzt7JqZNmgjvWzfD/crSpEuP7cfPMahhlatT2UnyNQXgWlUshnsMbonAf2iN2A/rrz7RyOvA0T07MLBpdSRMmgxDZy5Blrz58d3nnZnJIkEoGovW0uvbn1C5cSuTvS6dPIoZQz/H5RNHOXPcWSMWR46CRdFjzPfIkrdAmOv7e8MqLJo0mhkXVjlBdUcCaOYdvsrrpkYgyMj2jXB4+yZ+P2T2Mgatwmtf1CuPc4f3Myvk+437kCF7bqe70Dm57MdvsXnxr8yqCa0lSJKUga3GPfsz281Za5rbi8/xDDlyY+yyzZg/fgR2rFgEYtKE1lKkSYfWX4xAlaZtjIeQkBAs/XE8fvtulJ51H9bxVm7SGn0nz3Z4iNm7YTUWTPgfbl48F+Z5k79UBXT9eiLSZM7m0I+Ajg3zZ2Hlz5NBgGJ4LWXa9Ji1+zTiuMULr6vpc2IzbVwwCytmTHrreQL8nmLF9EnYvGgOnvg8CHMdBHw16/MVA2mhtTMH9oBYHwS69f9hDgOpJClIoBTJZTlrdPx0ntL3EseJJBcBhL2rFTetb+bu00ibJXuk7GZ3/m9Z4F2Rr6N739HDB5AzVx7cvn0L8ePFZ9CYgCICgh/7PuLf7suXLqBV2868bf3aFUiWLAXiusVFvPjuSJ8+I+7fv4u4cd3g7/+MAaRDB/7W+rgxOJQ+Q0ZmK932vsmMo6Cg59yfxrt4/gwzleh+liNXHmZEvqbrMSSEwSNaI/UpXqocPDw8EODvz9cigUtWwP5DO4vUJK8vhgzDAE3GznqcJgBJkbpRASTaxzvghQYgKXUnLNnJ1M8KIql+DnkwUm7OGQNJAkf8VzKRtLpHBCg5AEhaHSVZ/4iAKRtA+tDOZPt4bAvYFvivWEC/Hyk3EgkcyfuLYMYobBoFOBJqJwp4pMvPOTKQJMuIwSRmHGnsI+s+2ntdSUWqsGjz8rpkdqlW8IiSV6VsrACMVABJvOb7lcZQUmVXJcAk5V+NGIaEi8TZoINHCrBmBoxE8q8KsumKL0pdanMtJ6NetVELWqTiCvk7Re7fBpD+K5elfZy2BcK2QHQDSKrMhs0++vDOPvUBdf3t0AOkH96Rf/hHZHXirCwkVUfXcD4Ux0MDkCT7SDpeJFlWUgOQcuXNh8DAQNy8dhVp0qVDgybNkDNXbgQHBWHzhvXYtnmjbuh8+QugYZOmGDlsCG+j7OUGTZshZ+48ePnyFTatX4udW7fglSZxQyDSvrOXua9e8kdxSP/atgUt69bgzykAVaNufZQsUw6p06aFz4P7WLVsCbZuXG+af8vfBxDHInu1e+cOdGndHI98fLhv3vwF0Kx1O2TLmYvnvXH9Gvbs2I4t69dycKtZ+04Y++PPFjk7EfQQjqRgHkkAyT/AHzO/GSkk+QBsWbEEj+7f47mKV6qGjDkFKEL7xI4TF50Gj2LWFfU9pgFIcePFw8BpC7Bs2gScO3KA+8dz90CeIiXh5u4B/6eP0bzPIGZ0yHb1zEn0rVWK10yNWBW12nVD3uJlmHlybPef2LRwtv45jTd9x3F4psvg9OI4uG0DRrZvqANHJJ1GLI7cRUoyGHP/5nWc3LcLPne8Ub5+M3w5bb4+TkwDSAsnfI0lU75hIIAyswqUroiKjVogqWcqXs+WJfNw/sh+Xg8FHTuP+Bb1OvdyepwSQKIPKzdujT9/X8j9chUujmJVa8IzbQY8e/IYh3dswpEdW/QxvDJkwtDZy0wg3KFtG3Hi7x3M0tq7cTUeP7wP+i6LVqrhYOfsBYugXN0mJgDp5N5dGNqipg5AEeOpepvOyJavEEsHEvNl1+ql+hrouxg+dwXL5Knt+O7tLKFH0nfUCCgksCtdtpx8cd27dR0n9mzHgc1/MNBYvVUnBiQj207s2YFverSCn6+cJz8qN2mL9NnFPMTyOa7MU61lR/SeMN3pNPPHD8fSH7/VtRiTp0rD5xWBRQT+nD96kBlOBDTJ73XoL8tR/JPaTseTABIFx4ntdWT7Zg6OE7uvVM36bJM4cd1w69I57Fy1BD53b+vj0LXV5sv/OYzrc9cbvauVwNNHD/XPZuw4jvQ5nAOdkbWn3f/DtMC7IgtN5/+hA/tYbi6umxuyZMnGyQj0O/ri5QtcuXSBAZ8b168ygETXDjGWHvk8RIqUnnCNHQcZMmTC/Xt3QIkaAYEB8PRMhTt3vOHr8xApPb1YFjNjxsy8L4FUJFP3/HkgA0j0WxMcHMx1k4gxnCdvfpw7e4rHpzpKDx/cYwDq6pVL+KR6HVy5fAE+Dx8wYypXno8+eABp2pQJ/B3Idi/QeRKILMBtlSpOrjCQaAwBIFkyly2Zzw5XnMys1oJkBB6RbyPBIwJ+mH3EbCQJEBmSdcGvxTbBRiKWksJA0vYREnZK/SNbwu7D/OGzj8q2gG2BD94CjrEHcchqogPHHxR5NZHAKqXzZZ0iCRhpYJLCQFLZRkK6TgBHDCBp76XUnaihJBhMzplHhvyrWKl4Vhfgj4v+XG+wjkQShQ4gac/7/PwvwSS9LpJRN0l+8Vb2sLSLNSZjAEWGDJ20kwEoCdtY7WeUHBDJIrq9LUCVzUD64C9H+wBtC0TMAlYAiZglLfsPi9jOll6UJTmocVV967+h0R6lhds7RdgC6gPq25wrEZ7Q7hjtFnCQHNFmCA9AstKarRq60ikRfw3qtwog0VSUDdypx2foM2AgkidPrmW4COdw5bKlGNivD9dM4CKQ5MTFjo1P+/ZDny++4rpH0pkiEOn3JYvQt0cXHUT6fdOfKFVOSJ1Z9f6plsKgzz9DybLlUb12XQ50SWk+6aySpN6XvT8FFeWmGgu/Ll6O8pWrmChNXw8ZiKmTJnAArH3XHhgyahziubtrzqNwCGnuoOdB2LF1I7Jkz4XMBC4pIJEBHpnrBRh6yYZD2vmT0jh3TNRAGjjlF1SjGkiqVrJe5wA4tnsHBjarzn1zFirKQfNUGTKhYbe+DAAQ6OOMneXn64Pv+nRixg/JepWsXg/dR09GkpRepvPvzrUr+L5vZ5w9RNJyLqjctDV6jPmBx1XbrUvn8b829RgAoO+Qauu1HvA/5CpSwhTEI2Dq2rlTDFapTBgKVI6yMJBKRoCBNMDCQKIaM9Z28u+d+LpdAwQ/D4RH4iTMwiGggcA42aiux7pfpmHBtyMYjCHAa+Lav5A+ey6H8ZppDCQ+h1xcWJqu0/DxyFeirAM7iACkaQM/wwPvGxwo7Th0HOp37eMwJn0fI1rXxaUTRxjcGfDTfJCEW1jtzvUrGNa8JtucrrHqrTuj1RfDudaV2k4f2IOpA3rC+8oFPuZ2g0ahQbfPTX3mjBqIlTMm8zleq0MPtBs4mlld1kaScXRMBICky5oj0r9Vv44ejBXTv2Nb1G7fg9fiFt/dyTxBOLJjM9ufQSxLO7h1A8Z1bc6sL2JENPnsS7arlTV278ZVLJw4ErvXLGcwiM67cb9vZfk5ayMAifwZKXFJa2zYvS8a9ujnALj53r+LmcP7Yc8fK3kYuh4WHr/JNZzURjKa3/ZoDQJXCZjMV6IcRsxfxUCU3WwLOLOA1a/+t5n9xAKia4J+G+Q9Wq6bttM/2k6fUxPbXmvbnEtGGn1i6fuFdjYQk5WuXbr/0Bzi+gxBLBeqTiDmY7mWWLF0Bm+sWGKtH3qzytit2LQNpcqVNx22IclrlimmTs4ZSAqApMoaK/aUlrVK+IiAWYgO9lAdJHovaiARMGQASCoDSbwWNZJM8nUse0cSeAI8kiwkGYizayB96Ge4fXy2BWwLfGgWCAtA4ro7GoghkxlUhg3VKZLsI73mkcom0uoY6cwjC3hkqnukA04GIKUCSGoMRPByNNBIq7+s1/1TQCG6N+ksWe1eSEmjYpsEmyhuYE4kdS5hJ1hB8h7OyjDhyNOpYBH1d6xRbQBKRr1Doz4S21q979sMpA/t8rOPx7ZA1CxwbPZYHJs9Tt/5bUABCrbQwy61f/shN2rWsPcKzwLWB9Q/bBZSeCZ75z6PLgBJZgNRmMjIXjGygrg+UiwhYScZSGSMOo2aYOrseYgXz02hSAsAiQp09+zcAWtW/K7brVrNWpi9YBE8EohgrABPBOOGaiO0a9pIZw59Nfxr9B041ClIQvsSGECAFDUZ/1DtQYBGu2aNsHn9Ou43Yux4dO8lgusyONKuaUNsXLcG7u4e+HnhElSuXtOobaRnIVnYRUqBZ2YaqewjWXDT2TYAXauZAaRPmrZRsp2kAysmJgbSoGbVddYPBdNHzF2FgmUq6vVenAFIB7eux/iebbheD8nTfTV9IYgh46yd3LsTE3q2ZXYMsTz+t2ANMufJr3clGy79YRwWfz+WmUvZC3zMEnQk2xbRFlMAEgEeJCFGtaCodRs1mVlWBA5YG4FI47u15GA/NapdNGyOcV7K/iqARAymfj/8EirYQ+ffwolfY8W07zi4WbpWQwz6eZFxMmqDRhZAorGW/vANFk8ewzYnZlLfH35xCkxQX5KNm/2/LxlwyZAjD6b+ecQE7I3q0IjrVhEAMnDGb1zfKSba6I6NmRVFgMvAnxdFaZ7AZ37oV7uM/p0SENVx2DiWnnPWAv2fYVLvDnodIqpb1GPMFMRxM4M4VgCpUqNW+HT8VKcAF81Dsnk9KxTUWVszdp10Cnb53rvDoCn9BmT9qCCSWkDamLCzPeb7awErgGQz+9/f7/KfWLmqEtB/yDD0HzJc+DvK5EZQTkjTyM+tANItyUBSpYz1YJIxogyksZ8kM6lhzrgW4BGBPgb7yGAXSdYR8OK1qItE4BGxkGQfCToRa0mwmQC9lLSVUAAAIABJREFUBpKSyS2ywM1+kWp3Z/7PP/G92HPYFrAtYFvAtoCjBZwBSEaig7h3qbX3BKARAldKIlEAJGYOOQGPBPuI2EbyL7GPNOk6ApTkP9pX298AWjQpNxVE4RumASCJZ/oQE5tIlakz2LIh2j3LUhvJAjjJ+xffT+VNVTObA4CkSerpTCNZI0qR9TPFZxQQSbWdweaS8RyROCLn030GG0CyL2HbArYFyAIxBSDZD7kf7vmlPqBS9jaxC+z2/lrAFFjQIgnCaTBnqEoHQjoVUo/YRIc26RKLzJaAZwaARMyIX5evRuWq1XTnRKVh07w/TJyA/w0ZqLtLW//6G0WKl+D3gpejqQBzkCAEq5YvRZc2opZJi3Yd8P2M2RH+MtRsXB4tJAQTx47Ct6O+Zgex71eDMWjESG1uMWz3tq2warkofD983Ldo1+1TuMTSsp9l4ILBIOEkqllJZhaScDitzCTpiEqQqXt1A0D66odf8ImVgaR5mVLCbrACILX98n8sVWcNmljfT+zVHjtXLuYs7dYDRqBZn0Gh2tD/6RN8060FSOaMWv8pv6JiI6OWzLMnvixdd+7QPgatuo/+HjXadInwd0IdYwpAIom40Z0aM5BIjKeZe86Eua6Lxw4xOEGNwBRmlVjYViqAVLBsZYyYv9pp/Rs50b5Na/Fdr/YM1hHzZfKGvQ7Z8ZEFkEgSbWznZjhz8G+4J0iEAdPmoWiVmqEeG9U1+rx6CTz1FTKMcw5cMknkkXzd7rXLBVtw+LcMstE5Ht3t255t8NeaZcyE6jxiPGq16x7peQiAmtCzDQjwo5pVv530hqurc6aDXD8F5ekcfe7/jOsPDft1hQPYowJIBMT+euhKuGCPBMRonglrdiF3EfG7ZTfbAlG1gJqYRWPYzP6oWvK/sZ/qnxPbesXmbfqBq5JAuoydUgOp3ieV8fdfu/T+NwlA0gJSkq2tB5Sol4Y+MYCk+z7CS5MBNJl9rQJILGNHTKQQTZ5Oka0TjCMhaUd/TQASSdhpIBQH5d5omdwcgBPZ3MLfEh6OBJNktrjc9t84E+yjtC1gW8C2wLtvgdAAJJV9xKxiJZFBl2CTcnMMHgk2kpCk04AhWetI22aSr9Nk6kwAkgZCCQDJkLBTgRTDolrNozBqHRnsIym5GsLMWRVg0qXutLiBmgShz6U9tItbrqxPpNYmNNbKybva+s2vheSfPDYC26yMJJkQrCvM6HWQxO3elrB7968ne4W2Bf4RC0QXgBRT8nUH9//NxXKpvkn6UDLio9NQc2ZORZq06VG9VvgF28Ob99dZ09Chy6dOu+34czOKlyjDMloRaffu3UGKFCkRO3aciHSP0T4qC+ltGGsxukh78AhbICwAiQaRAA8FHCRlWtXTVR05NYtF0sqZgZQtLV4EByNj5iyYs2w18uTNK/SMrc4JXLBo3q/4tGsnXn/y5Clw5c594bloAQo9MMAvQnDsyGFUKV2c+9dt1BizF4oaL2FlmppYWFqWjRguBDOm/IDhX/XnMT7t+wWGjfmGA/ySUj79h0kYPXQQgxz0u9S1T39Uq9MAKVOl0gAhBRhSACKjYKYGLMlaAUpRTeE4GsATvScA6bwmYfflD7+garM2ui1Umju9pnoxg5vV4DGSenphzt7ziGuRBHMAk0JC0KFYNq79Q4H3Mcs2I18JAZo4azT2D/26YtsyUbOoTsdP0W3UJL3rw9s30fuTYlz3hxhKg2ctRc7CxSJ8PlLHmAKQfps4Eku+H8v2IaZK9zHfh7kuApqa5fZksIdqfUzfdRJe6TOa9lEBJALfmn8+OMwxzx3ex/J+VIsnbdYcIKaKVV4psgDSnauX8EXd8sx+IYk3AkQIGAmtkcxTz4oFddbOoJlLULpWA707ycrNGzeM2UypMmZh6baS1etyjajobCSTN3fsEG2ezNo89SI1z5LJY7Fo0mhmdJWp3RADf14c7hIf3L6JcV2as0Qgfa/D560y1QOjAVQAiVh0JGFIgGhYbebw/lj7y1TuMm75FnxUyiwfFe7C7A62BSwWqJ3WYMa9K8x+Yv4GBgbAwyOhzuiNqS+OahzSv3jx4kXLFC9eBCPA359rKMVX7o30myiOKcF7LXdnVQm4HfCC7SbvMWqwTk8U0nwgK4B0w/+FkAPUpXKkhI7YQfWjDADJCI6RryGyrw32Eb2XNZAokKbK1InXZlk7ApR09pHCYJIAEsvkaQCSBK7o/q7K6ZlXGi2nkT2IbQHbArYFbAtEgwXCB5AEU9Zam0cHQkgyl8EjAo1cBKNIk66TrCN6z+ARM5FEfaM4TgAkKYPHMvyyBpLCPlIPl5/XTc/4ZtatiXmk1OyT90MhZe/CCQ/UVyabOgWQtIm1SITOyjKYR+Iux6CXDgyZ5f0Me2lAkmRbUX9FSUZPCta2GUwkFxtAiobz3R7CtsAHYQErgBRVRklMydctmDsTbdp3ZVsHBATg3NmTyJwlG5InT8nb7ty+xYDPndveSJM2Hfyf+eHC+bPIX/BjluQ5c/oEkiRJigwZM+vf16WL57jQLgFSN65fga+vLzJlzsoU2RXLf0Pd+k05UHT71g3ky18IQc+fw8fnARInTgJ/f3/cveONnLnz8jy5cudlKasrVy7y+Fmz5uCH0IP79uD69ato36kHbt28jiePfXkserDZvXMb/AP8UbFSNR1Aunb1MgfRKEBAx/Lg/l2kTZeBiwpTkwBSYEAALlw4hyJFS+gPhC9fvsSpE0fZDl6pUuPhg/vw9EqFu3duI3WatLh+7QoXvs+Ww7F+R1ROYvUBldhHdM7Y7f21QGgAkszaNGkQWzKA6DOZ4eIMPGIGkgIgFfi4KGYtWo706dOHCiAtX/wburZvwwYtWLgwdu0/zK+tmsAyx/Ts6dMo83EB7lOrbgPMXbbC6ZfBIQUFPaGC3Le9b8HnwQM89vUFXVt07f65eRPWrFjOY/T8vD+GjR0vACRt9xvXrqJziyY4c/I496HfkoxZs6JukxZo2bk7EiRKbDCLpDydTlHXsnMtzqLMQKJP1UAMLbdHDQNAGkAAUlNhG0cnMwTH9+zQASQK+A/9RRyHbM5AtSc+D9GmYAaEhLxhKbceY75HwqTJwzyhty9fqEu7sQzbTCNof3r/bq4dQ791JI82eulGJIsk8BATABIVev+udwfsXLWEj61Ks7YRkkyjmkXPHvsyS2bK1oPIYKmrpAJIg2ctQamaBhDjzIgXjx/G8Ja1QEyuVBkzY9bf594aQDr21zYMb1mbbZ4mc1Y07TUQ8cJJTlj03SjcvHiOl0hSfnU69tSXe/fGVYzt3BTXzp7ibSQHR+NWaNAcNdt2g3vCRNHyg3fvxjWM7dIUV8+cNObJlBXleZ6uDjWMrJPSdzplQHdsXTKPP6KaTy36Dgl3bVT/ithPJNNHjVhytTv0MO2nAkhl6zbBgKnznEodqjv9OnoQVkwXYOqYpZtQoEzFcNdid7AtEJoF3kX5uqCg53zfDHoeyH7zmzchcInlAnd3d7x88RKBzwMQP74H4saNy/44+dIE/gQHBzMQRNKw5DM/ffKY65XR/TM4OIhNQJ/5+T1FggSJ4O/vx5K2iRInhatrLP6NJMCH5if2r5/fEyRKlARx4sTh373goCB+/VIBm54+fcL70XZaJwVWHvs+AvnM5CvTzZZqOr14+RKJEyXG48e+SJY8BZ7Q2lxjs3/+2NcHCRImjjYAK6bPdiuA1G/wMPQbMtxUO8EMIongHG2rb2EgXX1GDCQt81gppq0yelTfQq1BxAxsze8RYA/JzolAGcvQaSwkCRBZgSPqo9c/UvZh+bo3EpjS6ksofpZcA63LYCDFtNXt8W0L2BawLWBbICoWiAiAxCCGg1ybBpBobCPJppEAkgoQ6UCSBJB0STsBJrH8nQYoqawcXXHFcmDyWVqojGiSdHoygzlxQt7/CDhi6VWtHrJIfBD/5GtDftWIBdDUJvawjMOwPZQahS5UC9JgFTkH2AwGknHM2j4IEQCUNoYKTgk72ABSVM5vex/bAh+kBawA0tgoSpINVuofRad83diRg/lhr0at+gzcVKtZjx9MRYHcN1izcikaNG6BVb8v5r/79+5G0eKlsGvHVlSsXI2zkg/s3YNSZSvw90eAUrbsOXH3tjfSZ8yMaT98i0/7fInfly5Ek+ZtsPPPzShTvjL+2rGV/65fuwK583yExEmSMkC1dNE8NG7WGgsJ2OrQFcsWzUfVGrWRIEFCvHjxgh9sp/84EX36D8K3Y0Zg0PAxnE1//95dvvutX7MC7Tv3wJqVy1CzdgN+QPV7+oQfsul4KCC2fMkCtO/cEwvnzULbDt34AVgCSC4usRgM2rF9M6rXrMcPzt+MHoovB4/E2K8HY/CIsdi5fQsqV62BdauXo0LlatyHxqCH96RJk731eXz50gX8NGWCPs46uw7SW9v03xjAxMJx6qBoEnaWAIJJwk4FkEwZLNKJAfz9nqCUxkAqVrosfl6wFF6pvJjZZGUgkTO0TAGQypavgPVbhVSanlGqvZHvz545jdKFRQ2eWvUaYP6yFQzCWFtQcBBu3biOrRs34I/VK3HqxHEOUIXVekgASZPNkwGJq1cu4/PO7XD+zCkGnmSLF98djdt0QL0WbZApey7ET5BAOIiSWeRMsk4PfpiZR9KR/NQCIFVpogBI2sR0jVMjAGlIc8FAqt2+O3qM+SFUJpY0EYEIn1YsGOVTsFC5Khi5eL2+P0mffdujNb8nibZvVm2HWyj1aEKblH4zR7dvhMPbN3GXwbOXoWSN8FmhA+qVx/nD++EWPz4mb9yH9ArYQ2OO7dQUVO8pKo2CnZM27DXVe6Jxmuf2YpCUGrG38pcW95rQ2qXjhzGsZS0EaADSzDAApMsnjiBR0uT44qf5odZVonkI0Jv8uWDtRaW1+eprNO0tZSPFCHeuXeZaQTfOn2EGlmxu8d1RtUV7VGrcmtlO8T1EbbKoNjFPR9w4f9pxnubtUalJ6PNQ0gXJ1+35Q4DGPb/5ETXaiIST8NrEz9phlwYmNvt8MEs3qo0AJPJr6L5crVUn9PxmqqlOlLPxfx09GCunf8cfjbYBpPC+AvvzcCxAIO/iSaP1XtHpW0fF+ORDnjh2iO8pz/z8kD59RgQGBuLBg7vImSsvHty/x4AM9UuVOg0C/J9xIhMlWt254833ZWL+UDJWQIA/bnvfRL58BXHz5nXunyRpMk62unzxPCd4UZIHAToUurh04SyKlyqLQwf2coIYJUoRQFXo42L8jEDrypAxC49J227euI6nT3yRNFkK3Lp5jcGqtGnS4cGD+5woktIzFSegJU2WnP9+XKQE7t+/yyDV88AAnpf8egKVzpw6jpp1GkbFZP/KPqqMXd/BljpIDnUNhJ9H/zWwAEi/rd+KEmXLs5+mS95pr62sHh08UnwdtVg41z9S6yAxs8iohySl64y6SOrnQvKOgCP+p2ZzW3wqE4CkOTlhsdH/lS/IntS2gG0B2wK2BdgC0QEgSeaQzkIKg4FEdY4MmTsVQDIzdghIUeMd8usyahQZtYxomwoMqcxbWatP3v8MZpKQW5UxAiNW4KSGn2YkVUJWAjx0B49F4BEzkMx1oVTWEbGziFXFwBEl7GiSf+KvBNGMpGCznJ1WD8mugWRftbYFbAuQBTb0rIl7R3frxhi7PGo1beqkM2Q2ovMhV2Ug0UPp+XOnccf7Fj6pUYcDO6tXLkHDxi2xbPE8NG3Rjtk2lBW5ddMfSJAwIbJmy4lzZ0+hfMWqfIwH9u1mJhA9Acd3d8fsGVPQtefnWL1iCeo3ag6WlitZBvv3/oXiJcsiVixXXLtyCdlz5mJwaMMfqxj4Wbl8ERo2acmAEvWXTCHKtPx19nR07tYLM3/6Hq3bdcGhg3uRMVMWzoLctmUD2nXsjm2b16NUmQoMIHnfuolEiRPD1dWVH17n/jIdHbt8it+XLkCjpq11AClZshQgWbzmrTtg984/UbteIw4UE2BFNp/+43d8LDu3b0blqjV5jSVKleVsT6plET9+fD6e6GjqA2qLfkPRst+w6BjWHuMftIAOICmOidmZcw4gOWQByWwVCwVaMpMouC4BpJLlKmDGgiVImTKlA4AkM1xUAKl8xUpYt2WbSb5Od+LoRQhAAFIpBUBaQACS9pn8Q4Gt6T9MBrGb7t29I5xWFxckSpwEXqlS8W8FXXt0/dL1eOHcWe5DANLQMeMZ/FULM9Nrv2dPsXndGmxaswp/7/iTg06yJU6aDMXLV0KT9l1QuEwFruui1kPSae8K40h+rjKLaJ7PahoMpC++n42qTduKzFptMgke0VsVQGrUoz86DB1rnFFKFEUNqFw4ehBf1C2r9yOmTWQasSz+t2CtvsumhbMxbaCQ7sxRsAi+Xb0rXOkv63wMIHVQAKRZkQCQjmgA0gYLgPTqJb5uVx/HdomaEATaEyAf0UYBSDqWzHk+Mu3SPI8BIFHdm1wfh1335tIJC4C0J3QG0uWTGoA0LWwAad2caZg5vJ92XseKtL1b9h+GJp996WCKwGd+2L95LfZuWI0Te7abAJ6ESZIxw6Z6my74qES5cNk5Ydk5QvO07sL19oglJxtJDI7t0gwHtwomUZ9Js1CladsIfaU/9O+KbUsFc6lel97oPMJIiqBtDCA1EQASyR12HTkp3PpMv45RAKQlNgMpQl+E3SlUC9D5Rywk2f7t+kckXXfk0H5kz5mb/fBXr1/h8aNHDKwSe54SpUjWle63JD1NTB5qWbJkx1O/J/D0TIWnTx/j2TM/+D97xglTtB+xjnLkzI1TJ46BJOa8b91AocLF2D8mn5WAJBrbLV48HpfueTL5o3S5ipykdfrUCWbxE0BFSV9nT59kv5yAoD1/befxgoOfw+/pU5G45eeH61cvo1yFKrh86Tw8EiTkddHY9AyRKGEiHD9+mFlVVy5dQMu2UQfo/+lTfNqUCbxmagQALd8k7nmO8nXCD5LbG1SrjL1KDaQF67eieJly5uxnre6R9ZikRK8hw+Mo5yOAH4N9xCwkDUQSTCRZ80j8pXpHxl9RgFwwkELwGi56wM5xbuEgmZKO/ukvwZ7PtoBtAdsCtgXCtcBbA0h6vR9Z94jAEZKyk1J1ynZN5k6VtpOyd7KGkqqmQiCSjHnoz82aRKq816kAEINI0JIctBp9EjAyAUjMolVr+MlEU+MvGc6a/KDWYlKTcGUyrmRPmeTqWNJPJPXqx6rUieLtUs7OSe0kOY9dAyncU9nuYFvgv2OB6ACQ6AGXHnRj4iF30YJfOMj3UYFCuHn9GrOQChYuio+LiiDdovm/4MXLF/Dw8ECT5m1x/94deKVKg8MH93HG4ZFD++DplRp16jXm/v7+zzB39k+IG9eNwZZ1q39HnfqN+QGzTLlKOHb0EAoVLoq1q5bzXIWLFGOd9xy58rC8xv59u1GiZFn8tXMbP3ju2LYZZStUZhCHAKIuPT7H9m0bcfvWTc4sIABp1owfOLuS9vN99Ah7/96JuHHiolnL9vwgSwEqYvRQfSNiHu37eycqVq6OXTu2oFyFqjqAlDKlF76fOIbrwqRI6cUAErXtWzfi5o1r/LDep/9gzJ8zg7dTcJxAsZ+mTGRwql2n7ibN97c5y1WZDBtAehtL/nv7hgcgMWFZZqsq9Y+c0chVyrPUz1VrIEkAqVS5ipi+YLEjgKSPb2YgEYD0x5ZtDoCQajUCkEoWMhhICyWAxMRy4M3rN/iqb2/Mmz2LA010HRNTqV2XrsiVJx/ixI7DgWEKgtEB/zz1B4z/ejhP0V0CSJKBJItcyrpFb0IQ+DwQd729MW/Gj/h9/hwOcMmWLKUnBn83FRVqNTBk7bQxaHFq4EMFjmi7DIAQgHRBq4HU//vZqMISdgLQUt1LentCYSDpAJLFA7U6pFfPnECfaqJGEf1mzvjrNEuWRbQRsJ4gSVK9+/YVv2Fyn478nhhI367agThukatfEVUAqW/Nkrh88qhgIDkASK8wumNjHN6+kdfWc9yPKFE9fFaTPDC6XhImTQZXSx06E4C09i/kKizqcYXWYgJA2rxoDqZ+KSTYcn1cHF9O/40l9yLa4rsnCFXyjuWhngdyjSyq77N1yVy8emmc40lSeOLT8dNQolrdiE7ntJ86z7o5U7GF5lGuJZqn57ipJiYanSfju7XEvk1r9O80ogyk73q1x85VQnqR2FdtvvzatC4TgNShJ7p+/Z0NIL3VN2zvHFkLqIlZ70L9I7rejh4+gCePH8M1tisDQ7du3WDQJVfufJzARRJxBPSQ1PSN61f5kLNmz8VScKlSpYGv7yPEjRMHN25c43tutmw52XclH5t8Zze3eJzkUb5iFVy+eAGp0qSFm5sbJ3yR4kDzVh2wd/dOvo/T/Yr8dmpXr1zCqZPHUK16HQaRSAr6yuWLSJosGXwePuBEL2JHUUKZ7yMfZMqcDTdvXEWFStVw6cI5XjM9H5DkNa07RUpPBrIoAYvet2rbObJf37/W3ypjd9P/pViLyj7S3xt+XkMLgDR33VYUIwBJoauLl2Ig6YLIhBZDwk7K1xGIJIAekuh5rQXUKJAmJewEiCTAIpKxkyCSChwRaETvmcWkB95cTIXIeW4NNDIyxMVh2wykf+1UtCe2LWBbwLZAmBaICIDEcYfQJOwUAEmAIQIoESCRwTAyaiNZ6h+ZagYJCTcJIol5RZKFuI+Imww/u2vsV8k8om2h1T2SyRMyCUKCR3RPFHWQtBpI2piqnL12xxV3XhODWJWvI0UXkqDT1F90wEipDaVI/QlbaPWiVABJYyPp41iVYmwGkn012xawLUAWiA4AadEkQ2Yjph9ypRxbRL+9yPZXx43svub+dGvRbov0NBNK1t7bzKfuSyDUnFlT0alrL6cFgCN7LOHZ11oHiZhrdns/LeAYHJBnrhlAorNZ6uE7FrPUHC7NkRPOl6BLmxlIFTFDBZBMzomYb9kiowaSBJB0yzrJKnUGIAk3T7h7J48fQ9UyJVnmhlhGoydOQqt2HXSWhpS7E9lEIfhxwniMHSHqqHTv0x+DLQwk6qNn2UogSdNBpsDXguk/YtPKpbjnfYvHSJbSC4t3H0PiFCkZ9KHaAGqtAOrjDEjSXFX0cgIgqWuWtpEA0lBNwo4ApPbEQAonekLAQIdiWXkYAkeoJk/KtOmjfDIf3bkFI1rX4f0z5sqHMUs3IzHLEEW8RRVA6l4uH25fveQUQCI5U1XurMv/JqJu514RX1QoPd8FAIlq+YzuKBIKchQsiv8tXAtiCMVE871/B2tm/4jda5bj4R1xjidJ6YWp244gsVabMDrmjcg8sgaSZBK1+mIEmn8+ONzpXwQ912ogreO+zs4FG0AK14x2hxi0gDUxq1qNuqhW8+1A2uhYLikB0HUnky4IlCH/kpKUCICh+p0EMBUoVET4oiEhDPTwa62Rv0q/8XRvUj+TY5MjQOMRw5CYopzcoTTZj7bT5zQ/1WUiKbpiJUpzT57j1StmLNJY1KgfzUv3T9pmHVfuR+PT59SfjpXWQwli70uzAkhLNm5FSU3GmzOYVTkcLThGmxpVNzOQflm7FUXLlOPDNkkea5p3KnDEAS9VTk6T5pG1HRhA4lpIog6EASIJcEgCSgaAJOTtpGSdIV2nZW0TMMU+m0imkX6VWIP0/sSqbQDpfTlz7XXaFrAt8F+zQIQBJE3lRAWS1IRVUdNHAUacAUiaVJsOnkgZNw2gkswdBpFUwEa5AcoEBUNVRN6TzLX5VNlWg4WkMY/0On5GrUCrSonwWbSzIQwJO6s9VPBHla1zDqYZAFscnYWkyeCxJJ4G3MkkXxtA+q9dnvbx2hZwboHoAJBUmY3olK+zv7PIWYDkRYgN8E80hzpI3sH/xLT2HDFggagASAwmKY4FgUUMGqlOGAFILqIGUunsafEiOBgOEnZKEUgZ2AgTQJLHrwBJZxQGUu16DbBwuaiBJEIILhjQ5zP8MuMn3rNYiZJYuXErAwzSOVNlTijoNGrIQEz/XtQx6aYBSCEKA0ktmKlT2CUoRFm0r17h9JGDGNipFe7f8eZxBn//M2q36mAAT3qWkZHFZA7GiAOl4+hdy2Ag9SMGklIDSTEHvyQGkgSQGpKE3RBFwi6Uc4dqqrUtlAHPnvhysG343FX4uGK1KJ9pBOD0+aQogoOeMxA1dM4KZMlbIFLjkRQRsYUO/bmB9/tqxiKUqS0AktAasWKa5/bkeZ0xkMjSv4wciDWzfuAAU+UmbfD55NmRWpezzu8CgHT9/GlQ/aegAH+kzpQVQ2YvR8Zced/62EIbgAKzF44dxISereFz9zZ36zNxJqo0bxetc9I8F48dZLDH5664lnpP+JlrMMm2ePJoLJk8hgPGZes0wZfTF4a7BlrzN12b8zFQAJvOUes5bwNI4ZrR7hCDFrACSO+6by1AnJt45POQWUNeXqlj0Drmoel34vLlCywVHS8S7Nl/bIH/8ERW/7zPoGH4fPAwDTgypIkNRpLY9t3YkZg0ZqS+2plrtuLj0gJA0psaSHPix+gJMhojiJJjuEi4Jl9nroUkmEcmNpJkJ+lAk5O6R3JsBo4oe9sAr1Qmt1yzDSD9wyegPZ1tAdsCtgUiaIGwACQaQsQbDEBHAiY6uKHU8zEBSA4sG6POjwRTjNo/Rt1mVbKN5pVr0F8o6iGyhpGeICHvczpApDFnlXugrOEn7ouWGkgmFq1INpX3aVaF0dIhhBKMxkBS2FmmmkeKjJ8OrrkAEigippaoBSWYSLzdwlzS4zpazMfFBpAieFbb3WwLfOAWiA4AKabqH33gpn/vD0+tgxTV2lnvvRE+gAMIC0CSjouaiaMWlRTOhUGjtsrX0X7EQFIBpOkLlsBT1kDS9ld1fa0A0nqqgWRpOuij1UAqoUnY1anXAAs0AIl2oX41K5bD/r17eITuvfpg9IRJeqas7CODDq9ev0b35Ri9AAAgAElEQVSbhnWwc+tm7t+1T38MGi1qIInsII09pDKPyAHUgiQGoAT8sWQBvv5USLm1/LQveo4Yr9cuUhlIToEjJfOojxMASQ2IqK+jAiDR+v7Xpi6O7NjMx1m302dcD0bNGI/Maf700UMMaVoNNy6cQZy4bug1YQYqNmoZmSEYDPimWwvs27ia9+sxZgpqtusW5hgHtqxj0ImacwAJLFn2/eedOQs9QeKkWHD8FgMIb9NiBkB6xN8Jyd2RbN6AqfNRqLwhE2tdr+/9u/i6bT2QHCHVu+vz3SyUb9D8bQ4rQvv+uWw+vu/XhftGFLCM0MCWTn8uX4Dv+woJqQbd+6Hj0HF6j4Pb1uPbHq0Q/Pw5EiZNjt9O3g733D13aB9Gtm8A/6eP4ZkuA4bNXYVMufKZZrUBpKh8U/Y+0WUBldlPY77rAFJ0Hbc9TvRYQPXPe2sAEo0sw2FSCkff5gJMHjMKk8caANK01WYAyeR3yECXwjwyGEjCJ5J+jl5c3AQiGZJ0xEZiFpLyV0jVaTWPtL+CwSQAKelzEYBE4KWcj47HlrCLnnPIHsW2gG0B2wIxbYHQACRVclXKyOmJq0oSK/GLGThRGDQEjug1fzTpNpZt01lKQt7OAFzEa+v4KmNX3j2NJAVrnT/BRDL/E4xbEwNJk2GVknd8P1NBKZVFGw4DiZ7T1ZpNjgCSIeNHnwnASJX4k8CRKuunMZBYScbMQrIBpJi+GuzxbQu8JxawAkhjlm/lQtWRaXXTuendo7vI75nTJ5A3X+Sy10lSg6QpwgqAUrHchAkTRegwqRYS6aFHlt3z4sULXLp4LtLrl4si/fV06TM6rJGOj5qU5YjQQcRAJ7VQL9VBatFvWAzMYg8ZUxYIrwaSLK4sHSgJ8lgBJJkZZFC/BajEzpgDgGSWsKM+lFMjx3QmYecMQOIggWYYYiCVKChqIEkASQ0iNK5TA9u3CECoSctW+GnOfFOAQQYbaLzdO7ajbaM6CA4K4v5d+vTDwFEGgKRLzekBDCVQYnEAN69YiuHdWvM4HfoPQYevRujzqlmy1tfq2uk1AUgXtRpIfTUGkjWjVr4nAGmYJmEnA/oRyb7dsWIR19B5GRyENJmzod+UX5GjkKiLFNn28kUw5oz8Chvm/YyQkDcoUKYSvvp5EQM2EW8h+GngZ9i0UDCEStaoj0Ezl4QqBUpAwLBm1XHl9HHuTwDSJEsNJNru5+uDvjVK4OFtIb1WvXUXdBw+HvHcPSK+NEvPFnm8GCSlNmHtX8gZgRpIw1vWQsDTJ0iVMTN+3nPO4V5FxzOuc1MQC8Etvjt6TZyBcvWahbpGYl/N/2YY1s6awuBbnqKlMGj2smiVlHM2+a5VS/BdL8E6isl7wF+rl2LiZ23FPH2HokV/414T+MwPX9WvwIAltQbd+qLNwJGh1oAiW00d0APbfxdMpTJ1GqPXxJ8R3yOB6RAJQBrSpCrbs3aHnugSgRpIc8cMxsrpgr04askmFChT0cFsAX5Pce3sSf7OiZkXP0HCKJ979o4frgWI2X9631/6AUa3b/02liM52OeBAXD3SMC1iKiRX+rn95RrCKm+N20PDg5i+dioJiW8zVppX5LUS5Q4sVPJuoiMTf5A8ItgeLh76NK3Ednv3+yj+ufFy5TDbxtEIo5IGFJYSBJUcgG+HzsS348dpS+7wxdD0WHAUNNhSH+FNhrJL2ZZX06k0ZJq9L8KeKQG2F6ZmEYUbNMk7pQMbhGAo1pKRoBOJus4S8bhtSmOT0R8oH/zu7Lnti1gW8C2wH/VAhEBkBgo0e5f9FdlH8lEVpLMFwCRiD/wayljZ3ovwSWjrx6zUNg8ar0h+d3Ie4maIKEyicIEkLQkCdlHMnONe6SFSavcx0yys9o921qPWpWuk+CZtAkxiwzwyGAeiTpRBitJZSeZ6iBpdrEBpP/qVWoft20BiwXeFkCiABcFWajFRP2j2TOmoHP33gjigG4Iy1OQXEVQcBC/liAKaZbLh1TKLnd1Fbro9HnQ8+dcVDcwMIAL9NK2WzeuI33GTNo2N+7//HkgP1ZRX/EAEoJHj3xw5tRxfFy0BDw8EnB/+isb1dV4HhgIjwQJ8OrlK7x4+YLHcInlgmd+ftyXivPSnIEBAYjrFhexYrnyPu4eHvxAzbrsr17pmfAEblE7tP9vVKpaA0FBz/nBN25cAdQRMEVBrbhx45rG+adPblVnPSaDh//0cf1X5osWAEnPAjLTvyUriZwYZiBlkxJ2BoDE4JFeA0kENMgRJAZSl/Zt+GugGkgEIKn6+1b2DdVAKh4GgPTtmFH4ZuQIHi9t+vRYvn4z/1bJIINw3kKwY8tmfPlZN9y9LaSyqHXu3Q9fjRqPEL5ORVBk7dLfkDV3PuTMl98ha4hZSiHAI58H6N24Bi6fOcnjjJu/AiWr1TExkHh+JxIwcrv8+3nN0rh4/BCPQwASSa/JZg2MnNi9A8Na1ODfFAKQ2kdAwo7G8r13B9/2bIWzB/fyb1KmPB+h68jJyFOsdKhBv4e3b+L84f3MjEmQxAwOndq3C990ac6yeFSjokT1ehyAT+ZE1uhlcDBO7NmOwhWrmQJ8Wxf/ih8HdOdDJUDo0/HTUaFhC4fLkwLyCyf8D+t/FTKFsr8zAIk+2/PH75j4aVuQTF7sOHFRu2NPNOszCB6JkjiMTRtIEu/E7j8ZZMpf2hEQiAkAKfh5IKZ91RM7Vy5m+1dq0gafffsT16gKrREoMbxFTRADjPbJU6wMuo/5nutQhbXP/ZvXULxaXdP3vHPlIt4vcx4BzDprT3we8HzXz53ij4f+ugLFqtYOtb+zD3ienPmQOW/E5xky53cU/0TU2JKN6m6NateAmWVx3NzQduBo1GzbjV+r7XnAMyyaOJLBTQI66b46YsFap+yumACQXr16iR/6duHziX786Pr6cvpvUQ5sR8rYduf3ygIqgBQTvnVUjUG+ONUaIn85U6YsePMmBLEo8zdObFy6cB558hXg85n81qDnQXCL58YJGQkSJsKTJ4+RKFFi3Lh+BYkTJ4Onlxd8Hj1EAo+EDESRD0++Ld3v6Z7s7u7BSQjkEydKmJh9ZLq30dyvX71mv5r8aAKu6DU9E5BULoVh6JmAksQCAwPx5PEjpEqdFiTzTHO4uyfg/k8e+7LvTr71Y99HiO/uzkCX2shvv337Fv+2ZM6SHUFBgYgdOy7ix4//Tl+3KoBEx3PR7wUflh6s07lIxsYpY0fih3EGgNSm/1C0/WKoqYiQBI1oLFlrSGceKf4MS/tYQCQp12MNsjFApNRGYuaRRQKI91Hk8FTgyMQ+0r48Z3Uio3rO2/vZFrAtYFvAtkDMWCBCABLF1RRwR2UKqeCPARwpIJKLkGgzACaDiaSDJLEEQBXLJcQkDafeM/l5W2feituiM/BIMovEfcxIepD3OZkIIe6PIjFCT4jQxtSmMtVAMu7dRuxExk0EoGbEYSS7KrZLiEWizmAhxSG7aDJ2BBxJMEmvD6WXJZDsLBfYAFLMXAP2qLYF3jsLvA8AUuNmbbB/718MmBQtURrLl8xHqdIVkNLTC8lTpGSbz/zpe5QsXQ5379xGydLlWcZn84Y1qNewGZYumockSZOyJvu5s6fQolUH3Lp5A1euXOQHzEsXz6Nq9do4efwIP9wSWERtw7qV8PRKhSOHDqBVu85YtXwRihYvjUMH96JN+67c59TJY/zQev/eHeQvWARXL1/A0SMHkCNnHpQuWwHet27y53v+2o70GTIiXYZMePzoEVxju+Le3TsoU64Sli2ehwoVP2HdeHroXbtqGTw9U+Hp0yfIX7Awrly6gCdPn6Beg6Yc5JMA0uVL5+Hm5sbjlC1f+R8/92wA6R83ebROGB6ARN6aKi3H2T+6HrFG9Q4FQFIdGQcAaeFieKZI6eAMSiaSFUDa4ETCTjpX9JcYSA4AkiKvcv/ePRTNlwv+z56x/fIVKIivhn+NgkWK4fXrN7hy+SKWzp+LtSuW8fVX8OOiOHvyBIPFnXr3w5cEIGnKw+QsftaiAXZsXIdc+QuhWsOmKFyqHLzSZYBLLFcEBATg6N+78NtPk3Dt/FmeL23mrJi7+yRix45jApD07F3JplIcU/34QkLQt1YZBwDJaUZtiKiBFBUAieajbHeS9aI6OtQI+Clc/hNmaHimz8hF0/0e+TB7ggL2F44eQLYCH2PQzKVc68jaCNRZMW0iXr96yR8l9UyFKk3bIkfh4ojr5gbf+/dw6fghkASZzx1vrLrmD1dFTo4YOl1K5YT/U8HuIfCkUuNWDKYkS5UGAU8e4/yR/dj82y/MPiGmTpKUXiBAJDQGklzjrBH9sWHuDFHIHeD1V2rcGjk/LsGScc/9/XH/1jVcPHoQh/7ciCcP76PTiG9Rr0sfh+OMCQCJJlk3Zxp+HfUVqEYVtSrN2qFel968Pp87t1l+rWC5KqYg5p51v7PU24ug57wPsVtKVq/HwE4STy+EvHnNdr9y6hgObVuPW5fOo3SthvhyxiIFQArB6A6NcHDremT9qBDK1m2KfCXLImXaDCIwHBiAU3t3YfXPk3Hz4jmeh1hrU7cfj7Qc4OiOjXBwyx/Imq8gytZr5jAPnZOrZtA84lqi+k7TdpxwOs/8cUOx6ufJnIxB5yox36q17Ij0OXIzWHj55FH88etPLPNHT2UEHjbq+QVaDRDgsrXFBID06N4d9K1eHAS+yTbjr9NIkyW70zXYG/+7FlCZ/e8KgET3xxPHD3PkhECb9BkyMRPpwYP7yJ4jN3x9fZC/QGFmIx3c/zcyZsrMzP1nz57i5o3ryJQ5KzOUDh/aj5y58uDhg/sMEl29chH58hdiEMfn4QMkTJSIE7Dy5S/I/vODB/cYGPqoQGEGgcgnJ9CK7lEpUqSEn58f+8GkVkDgFPnP165dQcXK1bB960YGhfLmL4Cb16+x/0yJXZTslcAjAZImS45rVy8zEPXg/j0UKVYSCTRWIM11+tRxBsDIV0iVOjUnbRGgVLxEGSRJmuydPUFV/5wWef6pAJCoWUEkKRU0ZdxI/KgASC37DUGrfkN1tjfta5XclfUmVSa3BHfUzGpVds4saSfqQEiZH2IgSak6FWiyyv2oATcBYFEQThyZDR69s6elvTDbArYFbAuYLOAMQJL3KYMFpAFIkoWkJZ8asnOqHJ3KLJJMJA1E0kARCTSpsQpZ+0j8FfMZyaviqVveY0wMJA0kUoEjteafcR8LYQlWusfJ+6G8F5ruZxaQynzP1uIw2toE6GX8I0BMrXckakJJhpEAiVTWkWQlEZgkPhP7C5k7RU3GZiDZV61tAdsCqgWsANJa7+BIGWjxpFFYPGk07xMTD7nEQCpdrhJy58mH4OBgHDtyAB4JEuLsqROoXqseEmuZ7wf27UbxkmWx8Y/VDMoQgPTLz1NQv1Fzzi4kkCZJkmQICPRHpy6f4c5tb2zeuJYfLAOfB6JDpx5YtmQ+smbLgWIlynAwbdGCOWjZpiN27/oTBQsVxXffjkT27Lk4G7L7Z/34mHdu3wLfRz6cDtCgYTMsX7oATVu0Y8CoVBkCkG7wHAQKderWi/f5e/cO3L93lx+A6zZoBn/Krkwsst/v3BHshzRp0uHPLRu4qP0db8p+fI3GzVrzQ64EkOiYqWAxrbVBY8fM/Eh9kVHorBbqzVeyHKgOkt3ePwuo7B5N3cTQydecNc5yka911pDYJunj5Gw50xNWAaRS5Spi+oLFSOmkBpKUsQsTQKKFaOiJKmFnBZCMYEYIZzRP+W4iJn0zBgH+AhyhRhnI7LRpkpAUDOrQszfKVK6KPh1awfvGdQaQvhgpACRZHLpPm8bY/scaswNMmT+usUEMA7Vly5sfn46aiIKlKpg1+i3sI+GYWgMf4ghVAOnzyWYGktxPzkkA0vAoMJDk/if37sSCb4bj8okjOrgS1hmdo1BRDJy5BClSp3PoRsDHyukT8cecn0wB89DGswJI1I8ABJLWu3PtcpgXFgELBPBcOHoQy38cHy6ARFJ2BG5t+m02nvsLYDG81m3096jVvodDt5gCkAhUm/x5RwZrnLWilWtg8C+/O0gqEWtp2ZRx8L58IbxD4s/L1WuK/lPnmxhIYzo1xoHN6xzO8ViusXVAUH5IMmyd/zcRdA+IbBvbuQn2b1oboXky0zwjJuCjUuWdTvPssS9WTJ+I9XN+YtZYWC1JCk/U6fQZGn82AC4u9Cvm2GICQPK5e5sBJGKJyTZtx3Gkz547sqaz+3/gFlABpGo16qJazbr/+hGTdN2RQ/uQLUdu9kuJgU+gEV1D2bLnwqNHDxlAokYJTgQQpUmbHi9eBHNy1tkzp5AhYyZQUkfBwkWwbfN6TtIiVlO6dBnYv3348D5SpPBk9n/y5Cnx4P5dTuYgn75EybLs/5IqAI37+PEjBnSI2UR30Jw58/L+ufLkw5lTJ1hN4OmTx6xCkPejggxE0XyUxEWSdhfOn0Xq1Glx/foVVKj0CSeTkL+eOUs2PgZiK507cwpeqdLwcdI45P+TT1GocFEGn97VZgWQ5v6xFcXKGL+dRgKRSBSiNnXcSEz9xmAgNes7BPTPkIMTJbyt0nUm8EipfSTrRho1Hsw1I6SEj7kAuQCUKNCmA02SycQscKMepRjfYEJRaE1midPx2NJ17+rZaa/LtoBtAdsCwgLhAUiyj1oHSTJvRPxBAD5GDWYZi9BAJQsYotYJ0qX3NSl9CSI5yNcpgZKQEHGfESCSSHggxq1xvzLLrYp7mVofKaIAkuMdjBWOFCk/Rxk7o7aTBIK49hEzjAwZO/lagklxNQaSASCZATdZZ8lmINlXrW0B2wJsgbcFkFSZjZh4yCUAqVHTlvD2voW4ceIy6+ilFqS9fesmChcpzsdB2Y7FSpQ2AUj08Ddn5lT06jsQ61YvR6GPi3HmO4EzJGF36tQx5MyVF+7u7pxJSA+GO7dtRqNmrTm4vGLZbyhavBT27tmJ2vUaY+HcWWjYpCUHienhlW4cM6ZNQqOmrRgUKlK0JPz9nyFlSi94e9/kcSkrMneej7Dhj1WoXLUGEidOgsULf0X9xs2xb89fqFO/MctxSFk8ekDf9/cuZMmaHSeOHWY5ED+qlZE6LbxSpeZjFQDSa8yZNY1Bpb27dzJQ9k83FUCiuSMLPv7T67Xnc26B0AAkGVaQjpSuPywzX1QgSdY80kEkIxuIAKRSTiTsdMdPYzrpANLi39ClnZBpq6BJ2Jk07LTIQKgA0rIVWoAjRK85FBAYiI3r1mLimJG4fNEcWCcAtmS5Cuje70uUKFcRfs/80KFeDZw6dgQde/VDfwKQXLQilyHAqSMHsXjmNPy1eT38/Z46NSoxkqo1bY0aLTogZdp0cHERYJWavSsDHPI4zFmzgtJOrZ/CQLICSA4Sdm8JINF8JGf39/qVzOy5dfk8Qt6Qm2xuxCYqUqk6qjZvj+wFi4QqrfbqxQtmfKyZ9QMOb9/kANaQ7T3TZ0LVZu3QpPdAp3J5tP/a2T9i16rFzC5RGzGNqDZQ7Y6fstzan8vm48cvhHRZaBJ2cn+SiSMGztrZU3Bg8x8geTNro/VRLaiKjVuhbJ0mzP6xtpgCkPi7uH8XlKRBoBCtV23EDOr/41xOMlAbsaqoxtO2pfNAEnEPvW/yvcravNJnQqlaDVkSMUPOPKaPCYgjtg6xlKjGkLPmmS4DKjZuzedAijTpoyTndPGYmIfYTmHO06g1qragedKxBGxoLfj5c9w4fxq/T5uAozs240WwqGUmm0fiJCDgjZhkGXLkcZC4U/vGBIBEsnmDGlbWGYUkEzhp475I11cM1QD2Bx+EBVRpaDqgmPCto2Io+m05cvgA/J484d8dAlooSYp+X8iXvnv3NgNI9J7Y+cT6JZAldmxXBl0o4YkSLRIkEHLQBNbcv3+P33t6pWY2kg8BSCk9uW/iJMlw/txpuMaKxeBSiVLl2P89d+Yks598fB6wMgGxm6jlyvMRqwHkyZufmUpzZ/+Elm064cih/ShUpDiuXr4IX99H8PT0Yp+flAgokSthwsQsZ+fv78cMJJqDfG5K3Dp6+AADVLTGtOky4Ma1K3zs9DwhmUpRsWVM72P1z+es24qiGoAkE4XEGgwAado3I/GTAiA1/nwIGn0+hDNbdHaPE+ld8Tl1k4E14XtJBpLIrjaCZjqgpMnSmRhJWl/e9sYYg95zIo9ea9KxXgQdjQ0gxfSZZY9vW8C2gG2B6LNAWACSZMcK0MRcB0kFT1TZfBlbsNYEEmCRmakkgRGVfWRlPYm7pJGQoD7Hi3uZCh5JWTuRAGFlIpkk75TECIOBZMQt9PuZZmqpAENvRbzEqB8twLMQo/4TMbS1uk+yxhGDRRqIJCXriIEkmUf6X95PyNvpYJucs+P+Z3ZiRvSd+/ZItgXeWwtEJ4DUs/cAZNNqi0S3QVgXnQLNLi78IEoPdnEUuaOIzEfgDAFDJMMjm7qNZCoIYFIL/VIWPemuy0agFNVRko0elGk9shaTug4Cmki2SjbKwiQ5Dxpf1mlytm6WYgghXXmxztCPN4RlNZzNHRF7REeffr0668PYAFJ0WPSfHyOiDCSZ8WPOeJG6wUZRS6uTphe41CjQFP41wCOh26sWx1Rp41bHUneotMxT+V6yd0x/qRKCnqEqAhF0vVDQyPvmTbx49RIJEydB+kxZkThpUj3AIccILfghAyM01r3b3nh49w4zG0PeAG4e7kiZOh2Sp0oDxNJAI1Wazgk13VFuxQCPpN6y09+JGD5V6DfoycMH8Ll7C4EMlLnAzd2d2UZJvVJxIDAy7UVQEO7dvMoyeBTci+eeACnTpGM5OvU3ObQxqVbS7asX8ZQy3gEkSpYSabNkQxzl9zgy61H7UmD/7vUrIBYLsVfoPpAwaXJ4pcuIeErNu6iO/7b7+T95DO8rFxBMQVePhEiWKjWSp0rLUm1hNWLXEZPp8cN7DN65UM2QBAlZji5xcpKRVK9+x5Ho3kP7+96/w9J1dEG5uXso31voYE5kjjkm5gl45oe7Vy8jwO8xXOPERaJkKeCVIRPc4okah/9Wex7gj8PbNyIWYqFIlRosvWg32wKqBawAUkz61pG1PPnMlMBEv9mCdfuK/VXyx82+9Qu8ef2GmUO0nfqxPx07NjP2yYen1+Qn0++QrPFpXc9LSpjS/GFnPj/9dtAYdB+1rkEdi9ZIa6D+sV1duU4pAUV0DGJ9tI5YLFdHknuUJEbNOF5XuLqK46C5CLgK7/czsraNzv5WAGn2WgNAUhNyDPgI+OmbkZgx3mAg1e8zBPV7D+Zl6YkuxPLRWeCKj2Wp5yhrIEkfTIJGMlAm33NdI/LNOBCn/VMBJ95GDHDxmQSjnCXj8Dr1tUWnNe2xbAvYFrAtYFsgJiygyumrdX5oLsm2EeCJISsnE06ttZDke51ZZAGMZHzCYC5Z5PglUKIBNIZonbwHKixcPUnCzKw1avUZrCOdbSsTKZQEC5EU4XgvVe+7ui20F0bMRNhEjauIWk8KgMR1jgyJOgaK9PeiJpIOKGn7SmaSqirDNrcBpJi4BOwxbQu8fxawAkhrIilhN6RJVZYZovYuPeS+f9/E+7liFUCK7Lnzfh7x+7/q0ELGKlgjXhtU6dAp0wL8UanjavaP8dqipavsE1EASc96sYBHMmigBhRMQQY9Y9Uoeql+bgQlJCVdyZxVHDtzAMM8llHQ2VwM01oXQDqEEqSiUYzAjHFuWQkj4WX8hPf5+3/W2kdgW8C2gG2B/4YFyKcm31o227f+b3zv0XmUVgCp25fD0O2rYWpRB83LE7OSD/Hz+FH8T7Y6vQajTu8hmpeiAkeG5K70u9Ti4gQeye2GzJziX5kCbxo4ZJKp09hK5OvpfbXAneKTqf6UfG2VOI5Om9pj2RawLWBbwLZA9FrAlMSqvXEAkjTlEwkiqYoopjpAGivHHJOwsI44/iDYO4J5FKL9NbOcTDWQnCWtmu5ZRgKEKmnHr/UECVnfL0SXtBeSrOa4gXovU5/tZRxGRGeMukdkE6t8nw4gafJ9hmSdUQeJtsVVwSS9XpLGQNLeq0nBNoAUvee+PZptgffWAnNKJDStPbIgQL10bvZD7nv77b/9wlUAaczyrVGqg/H2q7BHiIwFnAFI1gwgXb5OqYGkMo8M58VFz3xRWUURZSEZDpy5QKbVeTTxx61Ucgurx8h4NSRO9IKXlgxWQw7FKreiSa5IPX8FhJJjGZRzS1aswnrSQS1LZqwAiIwgi/r9qeBRRIGhiPaLzHli97UtYFvAtoBtgX/eAjaA9M/b/EOcUfXPu3w5DF0JQAqjzRw/CrO+NQCkmp8NRo1egy2ycAaQo/swluCaDhqprCTpQ+lBN0XmjrcZdSYd/TWRBy58OxF80wEr6fy4GOwjPQD3IX6p9jHZFrAtYFvgA7KAKSahAUV0eGocQIoliNhD2HWA6HPJyFGl8kWtJCPhVZWtc1RBEQCT+dlc3GzEc72a0KCAR3R/0pi0hjSruk2RclXqBcpECTURw9lXLGXs9NICOggm1itl6/hvLFHHiKToCFASEnWCfcTAkVb3SIBI4j311V/TeAqbyWYgfUAXnX0otgXe1gI2gBS6Ba0SdG9ra2f7k6zGuyyDEd4xT5syAVcuiZoyNoAUnrXejc/fFkBykLCz0KdD1x82HBxTxpBWAFOO60zCzuTEaW8MFo+5tpAsbKkHIRQQSDKP1M842OGg128BkEzyKUb2rZyLx7UES5xl5grcyJF1pLKr5LGGBQrZgNG7cS3Zq7AtYFvAtkB0W4Dqni2ZNFof9l1nIJEsXGCAPzwSJIxxf5ZqFSVKnCRCsqfR/b28b+OpAFLnL4eB/oXVCDz6RQGQqn06GJ98NliroScCZpoLozOMQnvP/pBaL0mro2T4SiKQpibiWH026eNZk3UM8Ej6Uo5ere0jvW9nq71e2wK2Bf6rFnDGQjmVQdwAACAASURBVCJbWEGkMKXstIRXKZtvjTMIUEljHikMHtlPl+nXE2dpi3Encbz/aTX/ZGKDVvPIkGI1aiPJWkmSjWSolmixA4sErDP5eqcMJG2tag0oKTsnwCMBIplrHgkwKa6yXQBKAlxiEEkHnwz2FoNstoTdf/UStY/btoDZAjaAZLaHn99TJEqUmHXOt276AzVq14/RUyYoKIhvkI8fP+Kive9bswGk9+0bM6/X+thtgDcW+TrpmCn6wNLpYsdFqWukso+sYJKp9pGyj1oMMiIAkkbgMQIUlkwezlJVghNqRitpDZs+s/RjOrmqT2wFoBRHT5dqUVlQTl5z3qwz6T2OvhjfibOghx0Ieb+vMXv1tgVsC9gWiIwFrADSpB9nR2b3GO1L9esC/AMQ392dawJRHSFKhArw90dKTy/4PX0C19ixuVYo1Rai9x4eCbheG/V99fIFEiZKzJ/Rfs+e+cE1VizEd/fg2nhUJ5RqhJIvHhgYCE9PL1G76PUbnvPe3dtInTotgl8E83aqnUR1QKnGKAFZFCB6/eY1EiRIZBqP7r9Uz+j1q5dw9/BArFiuIDCK1uYWz6hrSsZ75ufHNowXPx6oBpO7RwK8CA5GLFdXnvNFcBCvN7J1WGP0i3EyuAogdRowFJ2+HG7qZfUtCDyaM8FgIFXpORiVPx2sJL2EDyJJl0YFf7iuq5K17cxvUqXuTPsqyTtqfaOwah3ZPtM/fabZ89kWsC1gW+DtLOCsFhKNqLJu9PfMQiIekGAVcQKqAg6JhFRDpk6yj6TqidxPvBf99HkU5RXrEekgkvbobpVolbWOuAYgM5EUxpGTRFVrckR4NfwkiGQ+bsmskkm6IRoTiYAiySpSGUgaWCQl7BhMstRI4v0E+KTXk7IBpLc7we29bQt8SBaITgApuh9yqcjuxj9WcbZhuQpVcOTwfjzy8UGJUmXxxNcXN25cxWPfR6hZpyEOH9zLD4f3791FwyYtsWLZQqROkw5Zs+XAmdMn+QGzYuVq/NX5PHyAY0cOchHdChU/wbYtG/iBslDholixfBE+qV6b5/H19UGWbNmRwCMhTp08hsCAAFSo/AniaUW4Vy5fhESJE/MDZrz47vxwmy9fAX4gpbvZtauXcef2LZQpVwn79v6FEiXLcnbm2dMn4Ov7COnSZ9RBo7FfD0K1mvWQLn0GXLpwjgsMV61eG+tWL0fSZMn5+N/FZgNI7+K3EvE1RQZAcla00qCAWzV4zZrDanaMQ/FKrVil7sA5obDLIzI5bw5AjZOMVhUc0rTzrcCSmYFkOHsmVpKuu69lHDGIFHq9Iw6iKOuTrCOVacSvlQQnGzyK+Hlr97QtYFvAtsCHaoF3FUB6/eoV+8LUCKwhIIhAmLTpM+Dh/XtIlCQJAv0DcPeON7JmzwnfRz6IHTs2HlOfdOnZh37k8xB5PyoAr1RpGJR59MgHVy5fQKHCxXD16iWkT5+R+wQ+D8Sb16/hlToNHj64jwD/Z/DySo2bN67howKFcfXKJQakkiZLxjfbl69ewfvmdfap79+7gxKly+H2rVu8Nt9HD/H61WsEBPgzoJUlWw7cv3+XQa57d26jSrVaOnPqzh1vXjf9S5UqDW7duo4Klarh4oWzSJgwMXx8HiDo+XN4eHggX/5CMc64eptzXAWQOgwYio4DzACSOjb5H79OGMX/ZKvYYzAq9hzEb03gjSbfI7YLz0WCPuTUqMwj8ZmlQLjFP7ICRrrvZJEntsrW2T7T25wd9r62BWwL2BZ4dywQeRaSuAMYYIoBGOky+wqI5IxppANIqlw/38GErL4cX97jrM/2VpasqJXsHDzSYwoOCa+WeIHMK1VvcMpaJIikyu5ZpfqklJ1kEpkZSGYAyQCPgLgScJIMJJIDjAVdEtBmIL0714u9EtsC/6oFrADSau/g8Ncjflv5iaF+eqMGUnQDSJTp9/vSBShSrCSyZc/FwAo9PGbKkpUfHDNkyITr164iTdp0+PmnyRg4dDRmzfgBnbr2wsJ5s9C2Qzf8vnQhkqdIyQ+b7Tp2Q+zYcbDxj9WIFz8+bnvfRMPGLbF+3UoUL1kGGTJmxs4/N6NC5Wo8z43rV/mhtdDHxREnblzQw/PjJ77IkSM322jtqmWo26Apli6ah2Yt2/HfajXqMqhE5jlz+gTu3buLYiVK488tG9CgcQve77b3Ldy4fgUP7t9D9Vr1ue+Eb/6Hof/7BssWz0OT5m1x6sRRpE2XAZs3rEWhIsWQO89H4X8v/0IPFUAavWwr8pUqF7VVRCZl0JkGW3izRmZ81WMIb1zr5//UPHLeyMxncYYcwCPluLlQpZP6R4ZTZhRwFCCSQnPWnA3OWomlbbcUeTRpD4cBIIVmXhWc4dfksKlOmdTZV7ap2UBkNtInltk/ohaSCHLI7SYWkrOi0KFI1lmZRlK33xklXf36HL5Ky4Ywv+qoXBOqcSNzHlm/lLedO7LXWGj9I3sMct2R3U+d/22P/d+c+23tHtW1v63N3mbdUV2z/G2Myv7q8UZk/+i0T0Tmi87zOarfTWTXGdV5omLbyK4tKnOo0QkAS0jCbrIhYRfdvnVUzUdJWkcPH0DOXHlw9+5tPCeGkFcq9rHPnj6JuG5uDLoQSyhBwkTsxyZLnpKZSgS+eKVODZ8HDzjZKlPmrAz03Lp5A963bqBy1Rq4dPE8MmbKwr4x3dMTJkqE2HHi8Dxx48ZFQEAAbly7gsJFisHH5yHc3T1ALH7y02m/c2dOIUeuPAxIZcyUldeYMWNmPHhwj8GoJEmTMYhFDKmTx48wY4qStUqXrchJZtRIkpn8fZqT5j5/9hQnd50+dRyJEyfGhXNnOeEsRUpP5Mqd752W0lMBpPZfDEX7ASRhR8WCLCcc+TIuwNwJozBvonHele8+COV6DGa7yF10cEgTF+I0GpVdHaKwlDSfSu5vBYrUVZh8OitgpV2Dxv7yIdR8Jkf2Uo3qdWDvZ1vAtoBtAdsC0WsBk+sUSi0kuu2oTCHpmnMCqqaGIthIGrBkkchXt8t4hmQriZiHYDUxgCQPTxvLnERhJE3I+5KjukkoSihKwoVJ+l65IRpC92Yb0zHK47cm9XLMRYnFyNpHQpJOyNPpdZB09pFWD8lFgEfyc6qZJPYX/7iuFNnBlrCL3pPeHs22wPtqAQcA6VYEACTlYGMSQOIM/5AQ7N2zE3ny5ucH1zz58rOsBUldZMueE5cvXoBXqtSY/uNEDB4xDgRo9Oz1BVYu/w2Nm7VhsKhcxSqIH99df9DbtWMrChcpLmQ1tGyBTetX80MifVah0icMQDVp3gY7/9yCj4uWQOIkSeD/7BlnRubMnZctsGnDGlSvWQ+rVyxB/UbNsWzxfNSoVR9vQt4gbpy4uHzpAtJlyIg1K5cyC4nWGxLyBj9N+Q49evXn7TVqN+A1TJ4wGgOHjWbArE79JnyseT8qiAQJEvKDLj2oki3owftdag4AUskoAkjv0kF9wGuxOmjS+VL8JOE6qU6aVnhSd7K095IKzpkvXJjSqHHEdHGmPivAkkaFFv2NTCGZRWMCrLQFyQwgmdVqFJg0MlqdUcilhJ3IBhL/rGCRoVOsfe6EoaTuowY/rE6fKQvXEvxgn1AJsKhBE2n3twKPPuDz1T402wK2BWwL/Ncs8K4CSAS2ECj05MljZu8kSZIUyVOkQJKkyXk7gSqUIPXg/l3kzVeAZeiePPFFsmQpuH+adOmZTUSspMxZsjFLn5K1iNVDyVenTx7jsd3juyNTlmyc5EVMfVIWILUBuU/Bj4viyePHSJgwIfvlfs+eInv23Jy0lSt3Xly+dB7p0mfi8Z8+fcxAU/LkKZDC0wvPAwI4Q/jpk8fMfkqcOAknaxGjKHGSpLh39w7vR2ui+QhIIpk9Yi4V+rgYfx4YGMAJZ6Rw8C43FUBq98VQtPvCsQaS6nvMmzAK878zAKSy3QehTDcDQJJ9jb9aJqGJbW2o8kqfSfo86v76axUc0jpKkMrqO6kgltXuNnj0Lp+J9tpsC9gWsC0QtgUcklqVDfKljBPI2IW+XY9TCEl9a01lAkDMgJEGRCnxDR2Y0gIP6nq0Ox0fgJ5EoSSWOtQ00llIRn9rzT+HRFgn9ZZUixnHqh2LWvNJLwlgxFxMAJJaB0mVrtNAI5WFFIf7EnAkxqJxhASgiw0g2RexbQHbAsIC7zKA9OrVSwZwSJ+cMgSJHUSSGVmyZmcZOQJT6EHOzc0NDx88wPlzp3H54nl07t4bDx/cY4kMevjb+/cufmAtX7EqH3NwUBD+3r2DAaVSZSvgr51/MphUsnQ57Pt7Fz9MEvhDGY/0QJwlS3be/9Xr1wh6HsiSetRICo8+p2xJysK8d+8OPFN6YcumPxhwypwlO1KlToPf5s9Gq7ad9VNux7ZNrAdP++b7qCBnQBLbiR6kiW11YN8eJE2aDIU+LsryeqQJT2vfvevPd07KzgaQ3p9fEofEaG2D6phJp8yU5WNxzHTgSClCaZKoYzBJ0c11BiKpAJIFrJJOnNmyYpUOjpumKWx23iR9XBSnNEvUyW3O+ggWk+7kWWsfSWfRJKviokvZ6etTAiLWbfK9emx64COUCIgdGHl/rjF7pbYFbAvYFnhbC7yrABIdF9cRev2KawhRDSDKiJXt+fNAlnc7fuwws5RSpPRi5k8s11hcq8jaaJxXL1/xPZT8fJKDJn/YNbYrXF1j81zke9MYlJgVJ3YcZg9FpNGY6njkR6trpecLmpt8cXpeIPAoYcJELM1H8968fhWx48RGmrQZtOONxcf7+vUbvHnzGrFdYzND6V1uKoDUtv9QtFUAJGd+xfyJo7BAAZBKdRuE0t0G62EtRwBJoy5pRpCyvqqfY63p4HwMC+ikDGDtHx6T+13+Puy12RawLWBbwLZA6BYIDURyiFM4iV8IRo6QntPBIiUhVn5uqnck4w/OmE0OQROxbgc2rkxQtdZHVuITnIwapmqJI+dIvUebADTLMaqKLmrSrgSQBBhEoJBgGMXV2Ej8VwGT5GvRVwBIXAOJASQXThS2GUj21WtbwLYAWyA6AaSevQcwy+bfaFQDiR5USKdcBWv+jbWocx7c/zcDVQQMfYjNBpDe329VifvoVG12UiRgJItX6s6YUWhSBZEE28hSA0kDkVQWklWj1yh8aXb2tCU4GFaARySPoujpqwCSwiDS5eyUopVSps7KPJLSdjrbyIk+sQCVwtbxZ8dSlXKxOJrygEIDhGSg5f09o+yV2xawLWBbwLbA21rACiD9m751ZI6FAKSrly8ilqsrs3dkvdDIjPGu9CWGEjVKGFOBp3dlfRFZhwogtek/FG2sAJLFGVnw3SgsVACkkl0HoYTCQNKDZ9K30TdoCT5KPST9I5V9LdXztA/DA5PU+dTx1GO3E2wicibYfWwL2BawLfB+WMCqlOI0yVUDhtR4gQCODAaSVdXEzEqyyPRr8Q7oEnYiLmFuxhZnLFkDIBKxAmeAUVjqJaHd4+QaJDDGx6zJ9UkwzJnqC8vPabWMhDSdCyS7yACONAk7ApY0kIkl75R9aQzBQIoAgBQK6BYtZ559s48WM/6fvTeBkuu4rgRfVlUutQKFfSdIAgQ3kQS40wK12BJFjCyPtdrdkudYpmwPNaIledhuqilbtthS99FYkuUxp2earek5bVuiJC+tY4FNSrIlwbJIkQS4kyAIgAAIFNbas3LPnPMi4sV/Eflzq8qsyqx6/xwgM/+PHz/i/p8VkXHfvU8qEQSagsBiIZCaAkanVJKdASjhMASQKxS1VVgX/mmn5H3au5S2fFFHENi/6z1xgO7mRE7yH6gqB5JY2HXGU8T8hZ0JWIh9HU3CUL4c5rmLj1q4fR2pkPSEjk9wOAHlT+p0e9yZAp+s+ZZ1Qa6iYNIWShIBUx05xJKbP8mXmfPrhZFIatLnEUe0z04IzVMRNv+haKbOeHCklYKAICAICAKtRKBTCaRWYiJ1N44An59/+Pfvhw//fmBhFzYX+cs//Tz8FSOQbv7t++Dm32Y5kMLmMWH2vJ4Ku9Y8yFcp+eX5fIqjIOtJjT8TcoYgIAgIAu2OQC0lkl238HIlcQWSY8Xv5XQO7OqMakkBQvmPzHpZCBmC9fPAh+C3f5DvSK1XcKcSeu+4l+jczXwMCxsH6T5xqz7ddrMe46UU0O4vRjlk7Ocw95EmhYIcR5TvyL4a1RHlSqLyyr6uXQiksIlBuz/I0j5BYLEisPfuPXB6/z7bvb9vMAfS/R98B7zws5+o8zslSrLT72Vp5AVLIJ04ehhWrFoD/YODqltoHzJ+4Tys27TZdnPk+DFYs2FjYP3ROwyR4eD4XPDgP1AbfXbmcl05d24IcPWRnYh5iiMevcP9g7lc2qqKTOJG+hxY2Hl5kZTtnUnGyCY++losaWUYgWRmWjyCJyB7DDlEOY9Y7iOtPCJyFaDAySM10QvOdazwSHWEE0Y78StXIQV5mfQ94YSQMzkMuWWiOprbcyxnCwKCgCCw2BDAOTXOrWlr17k1Wr2h4mjzRVtVnqHZbvl8XllL9/X3N6z2QRtrnDug2mk2SqEzZ0Zg9eq1NkfqbPvQbuehDfeDX/uSbdZ/+M734Zrbbg+84rwG41zlr/708/DXXw5yIN30sfvgRkMgOXMbT0lEVTmEjqc8csqwgrOdIwl51G5PnLRHEBAEBIHmIVA3ieSpkTiJpNY3KtjkO4oeUiCxuvjaiNsrTSIR/RNKFlUgkdQ4atcWKq8XhKHoKqq0VR8G5zr5qFnuaaVA8kkksqwzaiO0sYt1M2WSp0JC8kjZ2Jkc1xUt7FqpPGrWIyWThmYhKfUIAgA+gfR3DRJIn2UEEibBvWPPewTWFiNQGnlej0AAcOLIa7Bi9VqHQBo7fw7Wb95iW3Hq+OuwdsOmgEBKLIfIiuD4XJrLCaRGn525XFfObQwBXxJOZ/vScJyI0KTJ+gj7cmkzaSFFkbWvC8l9hBOPwLouSMRIE55yn2LcU64+CiZdLEcR+Q4jAcQJI/Y+IIvKcx4FNneMQAqxr6tIHoWpjsz5YQsqZXOXCpMZmeM09mxLaUFAEBAEFhMCSCDh3Jq2diKQMpk0pFIpGBgYhJdefA6mJifglttuh8mJMejtG4BEIgHJ6WkoFAuQzWQgm83C6tVrIJVOQXd3tyKakOjBwI3x8TFVPp1Ow+TEOGy56GJ1DK3wMH9RX/+AyjuKeYqQIMplM2p2gPmMsDweP3tmBJCAGl6xQrUJcyhhHiPM0VTI59R1evv61bVxPx4vlYoQieicRj/5p+/DbbvfBtivYqGoSCws2+lbGIH0Js8hwJ9r/LVHIN34sfvgBiKQPKWRM8ehimhCacviAdf2x8e1XlW2zIs6/YmU9gsCgoAg0BgC9ZBIfM3CvjeJnElppPaHEElUnh/310fCWuyrkNQaBf1jClyHXDIBq7ysn9PPH+fC+q/WTdi6DPaLLOa0IxFTIBkSifIfcRu7IAeSUSZZFZI+H9VIVs3UpYN/I7/1+FRHj8Ud3fjGvjtSWhBoKQJzJZDQauPhr+iINSGQWnqrbOXtQiD5P1CFQJqf+z+bq4QRSHyfnWSFTLB44kkn2sWzrnPVR0Z5ZKJjSJGkiSNtaUdKJjupY+SVszjhJZ60xI8hijAKiFvWKdLIqIz0+zrJI/IstvVyGbqnPPIsWkh1VCmaVsij2Ty1co4gIAgIAksPAZ9Aape5NZIxY6MXYGTkJERjMTgzcgr6+wdUcBKSMUePvAa/8Oa3wokTx2D5smEYGx9TixkXbb0EpqYm4fBrr8LNt75ZEUDpdArOnzsLB195CXbuuhHGx0fh4ku2QzI5DUcOH4KhoWWKyJkYH4dz587AZTuuhDdOvA4rV61R5FFvbx8cOfwqXHnVNXD+/FnI5wuwbv0GOHXyhGrTsuXDMJOchsnJCdi0+SL1b3T0PCSnpmEmNaPIpk2bt8APHvse7H7L22FifAKOHzsCl26/HIaHV3T8Q+fPz7/wne+DJZAqLKL89Zc/D99gCqQbkED62GdCQnr0ZI2rrX3A9CVCCCSfbDInVlNjy5pPxz+O0gFBQBAQBGaFQCUSCSsrW8fw1hGUrwlb11Dn+J9NRX5ALTVW7TexrWG/8RVxxEkjM/QRoaQ+MtURfbZjKI2BFdAJ66MOvtWuLX5OaiR9MG0FKZBw/aUhAsnkP8I8SLoeynHdCIHk5UmY1Z3nwDRxFtDEqubSLTlXEOhoBIRA6rzb5xNIQ8MrYJn5wTszPaUs7NZv2artPEolOGkUSD1Rk/eoSQok/gMVcx99/lvf7zwwl0iLqxFIdtLkTaoo3xEla1RyaSaZJq9dIoMC27rAps7mPbI5kDSxxHMpEXnl2+rRrfHl4S6BVE4OORZ1pZK2rCuzrdP7CihCN8dxTmHzHTny88rkkZ2HhOUBCJsUhkxcZC6zRL6E0k1BQBAQBOpE4Fc3x23JdiGQUL3z3DNPw8T4GCwfXqHUPStXrYbnnz2gPqdmknDFVddALpeFjZu2KHu7oWXLVbmRU2/A8WNHYc8vvxfi8bh6f/bMaTj82kF4xx3vtgTS2NgFOHN6BLZt36EIp5FTJxURse2yK+DcmdNwxVVvgh88+j113WQyCRdffKkimnB+Oz09BSeOvw63/sJb4PTpUxCPxdW1UV106bYdipw6dvQwpDNp2Lz5Ili3fqMikG646VY48tohdc6NN90Kq9esq/MutW8xn0D6999mBJKlhNyluW94BNL1H7sPrr9L50AKNk0K1Z63EIXEFEgO41Sf503t67TvPZCWCQKCgCAgCMwNgbCRopoNP16NjgekUAiRpAoGJJRDIHkX9b1ReMBDJTUSVq/JpSCcQu3zyaY64OFts+4w1QgkY12HazBaTVQjDxKpjzzLO7Kvo/Udq0CqtGBTR19aWqRaVMtsLyyTkNkiJ+ctZgSaSSBdun0HfPyeexczXG3Rt5NP/ANAEZe+8aWg2kSWG/gDX42JXV0qOgEtO3DwUiRAFy71A/Su3AgrLrthzn15dO934dFHvqvqEQJpznDOSwV+JAuF7+gnQ0+kuCLIRrlwr10W8UK+uGpywSzsrK0dSavJl9fUX6Y+okgib9IW5i0c5D3CfEaefZ2jPDLqIzB5jziJpN4H5BHPq0TRRHqfmfix5Jc0AeSTRpooKhBDrF5k/jEvj7dcRBAQBASBRYFAOxJImPNo349/oCzj1qxZp+aVq1avgdHRC3D29AjEE71w9ZuuhVdefgEGBoZg2fLlitBBNdCFc2eVkujdv/IBRSC9+MKzMHrhPLxx4phyL+AKpBeffxbiiYRSAh17/Yi6nzsuvwpOj5yEq6/Zqc5F6zpUIW3YtBlOnjgOqZkZuPjSbUoF9ba33wFjY6Nw7PXDMDo6CpftuEKpoNC67qf7fgS9vb1wzXXXQywWVwTSdTtvgBeef1bZ8d18227Vt07f+Pwc+/Lf38gEXaowIUEC6ZvGUQIL77rrPrj+Yz6BVLOaUOhq5XuUOVKnP3HSfkFAEBAEmo9ApVCDSiQSrWWo1yqKJF7Ovg9xQgnrUVjwqLMmYBRHtDbAeQ1/7cCvn8ry/oURSDy4F9dfAhcYrRgKVEhEHgH0UA6kLoBoRFvXxbpcCztLOLE6bA6ku56oz8KuvviQxh6WZkwSak1EKrWoGddurLdSWhBobwR8AglVJEgG1Lv5Vhtf/vOH6j1Vys0SgZlDPzML2yW4cPaMirzUCqQIJKcmlWf88hUrobsnqjzgJ8ZGIdHXr/ziceseXAWJ9ZfN8urBaX/xtS/B4UMH1Y4Pfep++LVPf3bOdUoFrUUgjEAKnZgwIsmxnPOSNjoEEieLgCTPxpuXJWEkxRLPseRP3tSki0fpePZyQc4jrUByVUZmn1EU2WOOCilEeUQ5lfwklyHkEU0K+WsYceQcb+2tldoFAUFAEBAEFgkCPL9ouwRnKTVPOq3mnz1oWxeLKbSRWELVEeYVQnIIcx9hEBMGNmEuo+6ebigUMJipqEgfXPjAc/KYo6hYUnmHaCsVi5DJZlUwC85tsV68HpI9FCjFr4fWeVgPBkvFojF1Dm74GfMvYX3YTmwvBlw999wBZY93yaXb7TVV2UwGiqUixOOJRZEDic/P8TfdA3U4BKAluU8g7eIKpDoXhRoNApa1mUXyR0u6IQgIAoJAkxGgYUdrX8u32RBJds2BWdxRzXUOc44Kl8Y8tNS3cxnzhq9l+Md4b8LGTZ9EcoJ8IaIIsjBnGFIekQUd5TTiOZCsrR3LfYS2dUgqIdFkLfC6IipAWDnHEIFUD0j1lKnnWWl0glBP+YplqpxcT7319EfKCAKLAYG5EkiIAY+UFAKp9U9FeQ6kNdA/OKQunE6lYOz8WVi/+SLbkFPGwg596tXWJAs7/gO1UeKx9SjJFXwE/LFcffbk29wbmOc+0koklqhRJVRE1ZHJdeQojXTiRX08IJAUEWXKUX1qMmQayidKvsRb2cwxiznKeYQ6PJv/SBFJLnkUlNNqJF4PHVNKPksSldvVKUUStpEpi8oiiKolmJZHURAQBAQBQUAQaAABnl8UT5O5dQPgVSiKeZjGRkdh7br1iuhazFszCKT/6cG9sG7XbpoBVVi+mxuKsiYzN/zkbEFAEBAElhICzVAkEV6ObR2tRlRRITnjFZMhhamK6lEd1RNswVVUfN2miwgkxxVGr7moPEjGvg7zUCIx1MNUR0gSkQJJ79fEUUAwadUS1oNEkk098LEQBVJdRFFdhWo8xhVmC9UmEbOZYNRzU/yWzuY6S+lLK31dfAj4BNKfNKhAQkTey7za777nXuVdPp9buq8Xit1d0DeVnM/LLti1ygmktdA/OKjaowmkc7B+8xbbvlYRSJ/+xF32GrN5bhYMwCV04dBoHTZzIgLHEjmGUPLzH/EIl4BI0okaA9k0AE5oyCvXljNEEhFIOBlCYslJZKmuq1urYWZ2KQAAIABJREFUIniY6odIH5f8ca3rSGXECSU3F5ImkHAfEUY2lxIjjyyRxNVPulE2rsgSSkwlRZDWmkPUOr6EHk3pqiAgCAgCgkAFBB7+8ufhYWYnJgSSPCqNIMDn5/VaTPuk5Z4H98J6RSA1vslcp3HM5AxBQBAQBASB2ghUoyPqUSTZK7AgWtw3G5qDj3VhpJG/PtAoP1FNhYTrKhSQy9diOIGklERGUUQkkVUkVSCOVM4kc57KZU0KpN/2CSQPwNq3rj6QG51AVAK1Uj20H8Grda16blitOurBRcoIAp2EQDMIJLTaePFnP1HdXohkv8euugx6p5Kw7Ox5iKeZz3cn3YgG2lqbQGq9AslP0Pu3JxY/7g3corYpWo1AqhTVYicjiuSJ2ImDSyKVE0Xczg4nG5xI0udqBRKRU5yk4hM3nnAyVHnkq46YVR0pkEit5NjX8XxJhvwJlEeBQokIIhtRFKI8wvb6Vrr1zB/qKdM2D480RBAQBAQBQWBBEPAJpIUIzmqk46nUDKTTaRgaHAJUu+N7tJZDyzqynsOxHfMlrVixUs0tZrNNTozDwOCQzenp10H2dn19gS3ebK7Tyef48/PPf+sxuPrWt9TsErdNxMLVCCSZy9SEUwoIAoKAICAIzAMCjVrbUZOc82bBhai1APtfOBfhj5WNpuFpiECybjGkIAJLBGlCKFAeaVWSVidpYkkrkDjhhO8VgURrN7/z8/IcSPVO5YJy9Z7BkK1B9DA1mH3c1D6PIapn4lJT0VSlQD31z8P3QS4hCLQcgWYQSPyH7kIQSK/tuhpKXV3QOzEFq0+cWnASaVnXFAz3TMGx7HoozSqeofptTx99Uv8lLZbg7MhJ5fm+YvUaddLk2JjKgTS8ag1E4zHIZ7NKkdQ3MAD9Q8tUme7+FRBds21Ozxb/gXrVrbcDWtjJ1l4IVFUfeckllQLJTJ7ovZVHs+gTO5HwchwFZJGb+yiIXDHkkbkOEkz2en5Dy3IRabJGk0KBZV3By3HEyaNCEYCOK6s6RjqVKZAUGaSdi/E6DoHUJPJI5hTt9d2Q1ggCgoAg0O4IcHX/QsytfXxwnEynUyq/EA6WOK4hOYQkEebDHBwagpWr1qg56KlTJ9XpGzZuUscLhYLKgfTcM/th5/U3wUwyCV3oHNDXb8mkifExiMXjkEj0wsxMUg3GsXhM5UvC87GeM6dHlAUd5lbK5/MQT8ShpycKeG5vXx8kk9OQTqVh48ZNQQbtdr/RTW5fqwkkmc80+YZJdYKAICAICAJzQqBeazt+EX5OVVaDDlYY/MpUSCE9qUfIEgZA1TxIPMiXpRogBZLOgYT/NKGklUeaJCpXI0V0/iNDNGnyyF3TifyuRyCRdYxn/xf0w0wUcQf579WnQQp/FsrwZztsAipauAm5o9XYuzKmr8rjWO/NlMnSnL7TcnIbI9AMAumFn/0E/vCD77C9nE+rjUJPNxy57ip77XhyBjYeeh268/kFQb27lIPd0Z9Af18vPJu6FN7IrW16O078y9+rxMCz3fpWbYJVl98029PVedxfXQikOUHZ8pP9IZR76NKY7hBIhjBy1EeOx26Q38iVTGOUSgiBxCY4KuGjT1Z5CFgCxyOSdM6ikkMMkU2dVhqVAIkj/GZY5ZEhmYh4QlLJt8TTpJGX+wjbxMgk81G3VPIdtfyZlQsIAoKAILDUEWg3AgkJm/1PPwFdkS6YnByHgYFBRd6sXLUaJsbH4eyZEbj6TdfBuXNnAPMNRaNRSPT2wcWXbFPHYtEYnDhxDK7bdSOMj43B0SOH4Mabb4NoNAbHXz8K09NTcPKN4/Cma3bC6TMjsG7dekilUoCqIySUNmzcDG+cOA6XX3kVHHv9CGTSaVi1ei2sXbsOJibG4eDLL8K1u25QVs6bNl80a5VTpz93fH6OfanXIYC7SeB5d87Bwq7TMZT2CwKCgCAgCHQWAo1Y2/k9q3puvQKYCnA1qjpyqvFzVTsBuNolhtZWKMjXEkgsD5KvQCIyiUijQH1EpBN3ktFrO5H/1RBImtWqV1PEY+k5zMxILgx9j32pRMa4+/ViDm1h51TcV+V6tYigaoRSrXM76ysmrRUENALNIJCwnoXKg5TpTcDxqy5zbmc0k4Wtz7+yILd4U+4F2BF5DnqGL4UfTl8P+VJP09tROvW8HcpOHHkNlg2vgKHhFeo6M9NTMHb+PGy4aKv68YwRo5gDac36DRCN6aTBpcQy6Fpx0ZzaxX+gSv6jOUHZ8pPrIpCY+khby2mSiHvrBrZ0gRUd5jKyExaVcBHzGxmCyUSvkPSZE0dUN81A/OgdrgQimzl8JZURz29k8x+ZHEeaaOIKJDdfEuU+IiWSIo989ZFpELXLtk/Io5Y/r3IBQUAQEAQEAQB/QX8+g7PC8Ecl0DP7fw7rN2yC06dPwapVa2BqcgKy2axS/uBxzIE6NTmp1EgzyWmYmZmB7ZddDm+8cRx6Ewk4fXoELtp6KYyMnIQTx47Cne/+VYjH47D/6Z9DcnoKMpkM7Lz+Rjhx7HU1f40nEtDfP6Dep2ZmYOTUG3D1NTthfHxMEVRok4f7sQ2vHnwJ3vGudwuB9LUvKUUYbo0EeAmBJH91BAFBQBAQBDodgVpqono81OopU5PTCClQi0+oZsengn2dINyIJo+YU0wQ2BukGnBs6YyNnbazC2zstEIpUCqRfV1gYReByN0/nyoReWQbylpcy/omeLA4DLWhrkkEeYs2Ki7YJ5Kw4WxnNdmYXfypcbfqJaPCvlC1HoRO/xJK+xc3Agce+gIceOiLtpN/8vD3AROuNrqpHx6Ptz4PEn7f8rEYRKAEPdkcjK5fAxc2rnOai38epscysPPIwRYYyFVH5ob038FAaRRmhm+AJ9PXtMTCrnYOpHOwfvMW21AkkNZu2KR86dWWWA6RFcHxRu91Wf6j45L/qFEM57O8L3/Ga9NoTTZyuIPIIj05iQCSQxTVQiQQ7tOTE1dp5E9Y+GceHRPkPaqsYSYyh4geelXkEVcXGZKoUNS2dmGkElrXEcFEhJG2tCO7uirkUdl8pIq/sUwE5vORlmsJAoKAILDoEXj4K5+Hh7/ygO3nQudBQoLouWeehi0XbYWRUyeV+md87ALEE71w4vjrys7ussuvhNePHlaqoWXLhmH58LCynRu9cB6uuOoauHD+LKxesw5OvXEczp07C+/+lfdBPJ5QCqTDhw8qRdNVb7oOjhx+FbKZDAwMDMHExJhSIG2/7ApVN6qckskpdR4SVHhtJJPw2B173qMIJCSc1q3fCLFYbNE/J34HP/2Ju+yuq26p32Ka/47DCkSBtOQeHemwICAICAKLAoHarESwGFJX2Rqo8EDTSkXrWSoIbQtPMRBGINF6DeUsYnmokQAKiCEiiMot7Sg/UmB7R+s9FCgcgcj/9qTOgVRGIpkee8IktbciuETm1JEQ0wEuZHEGr+MQQqZuF3DdkjLiSO2wBnhOmbDr0s2tRkCpGuu423UUWRRfRunE4kPAJ5A++Kn74UOf+mzDHcUfut8yP3Rb5dV+attWWFuKwJvOTsB4bwz+ZcNKKEQiUMS/dmZLT+cgOZkzf7NKcPOpww33ZbYnDHUlYVfqb6FUyMKBxHtgsmv1bKuqet5sCKR1GzdDNB6HVWs3wmgyDfm+2VvrOfmPbrkdUIEkW3sh4IzXXmJInzxyIlpUFIuJaDFzhCCPkZlMKBIpiGwJJNNhxFKQ+8iSR2zy46NG5JF6tfZzbg4jnyhCYsla1jEiiWztiDAiZZKq18975NvVVch95M89nIlIDYl7ez0h0hpBQBAQBASBdkbgRbSH/lBgD92quXUjGGD+I1K30yvuy2Z1IFEsFoe8yVmEQUvd3V1KVYQbEj5IMhUKeaVWwvNQXYT1oD0eEka42IDl8D3+okdLO/w8vGKlyo2E5+OG59CGVnbFUhGKBayvXy1uZDJpdR4v10g/O7WsH+CFQYGoQqpnQytyCgTE8kIg1YOalBEEBAFBQBBoNwTmRAp56ybV+mboh5rdb4QrqKRCsus3bB0F12OsW4yTbkCnDFAEksl7ZF+dfZ7yyJSl3NYUOKyucw8SSASOuTD1vJp0KhQdQiTM1U7N8sxZFaxf8KhVCqmiuqAPNDfQ4zfLPVdfKzgeTijxfpBVjt+3suvXuPONPBg1nzIpIAjMEwLNIpD8H7rNtNoodnXB6A1XwL0/fRl6prMBMgNReOqXL4dvnY9CPleEyQsZKOEqMdsS+Sxcd/Z4y9FERdQv9D8HvcnX4Hw6qgikVm0+gbRsxUoYWj6sLqcsQ6amYO2mzbB+yyWQSk7D9W+9Q/0Z7hscUhZgIyPn4KlnXpx18xz7ugZ+nM76gnJiQwj45BEfhvl7Uh9xObRWCwUWdTQpCSYQQSQKyptpcsJVScjnajl1oFJy8h6xSBpnLDYfyLKOchVR/qIy9RGRRYZAcvMh6ZxI/BwipIikwuNEVHHLPD7/KJ+HsBZ7B2UO0NBjKoUFAUFAEBAEaiDwvi3aehi3diCQ5vuGjY2eV/bLRDTN9/U77Xp+/qO5EEgffXyq07ov7RUEBAFBQBAQBKoiMCdyqU5sm7EmwNtJMTNlNnYmz3Rlxxgd3EsWdVqRhKQSvUbMZ/1KhJNOSYCfSypoWAUBf/IpTiDpfAeVFpl8nGoKjaoQRVhXJUD1Qk5wslX+mAsSKRSmGKp5jNfrrP/o2mhBiTDQe8uVTvrUgDGrpk5qxoNT5zMqxQSBWSPQLAIJG9CqH7oTN14J/+ainEpsUvx/D+oEJ2aL3LIWnl4/DH/xqt7RVSrCmuQkrJmZhFgxDz1FXEJu/dYHSXjr4LNQKmTg2cm1cKrnypZddOTJ70HJ9Ku3fwBSySTsuPZ66BsYhA1bt8G6LVuVpYjqeQngUGoG1p2egH/qLsGXzp6BqzI52DOZnHX7uD1GIz9OZ31BObEhBKoRSDx6hYJIHAKJK5BCPHUDwihMgRTsC/IemcSLJiqGX8vvFI3DROqQYght6Hheo0JR/wkgcogrkKwSiVnXccu64L2QRw09VFJYEBAEBAFBYN4R8FUhzQzOmvfOyAVbjgAnkNC+rhGHAP9ZEwKp5bdLLiAICAKCgCCwgAi0gkxqFgdQiUBCuIgwQg7Hvmf5kKw7DJJAKkd1QBBpksgojzyFklUeGTIpcKGJQOTTT0+bHEgsF4JqTWWruqATuqFq41IgvqvCgxAGqK8gQt9iqlu9o4uFWMr4xJFTl0NkBUqkspxKRCCpzpiOBU2wPQnaHhBICoIqT0mzHqAF/F7JpRc5As0kkJptY4fKo7Hr1sN9l/QFFpqFEhT/KyOR4t1Q+NeXwQPPFGD1sWMQLRZacseKhTzMnD0BM+ffgFxyEoqFHES6uiHaNwS9K9fDNatG4fJlE5CLroQfTV8HBTD5hlrQmtj4Ubj6ptvg3MkTcP1b3qHsQLq6eyBbKsFMsQhHMzmIdUXgh1NJmMhk4P87dhz+y6OH4N+9+SI43R+D67IF+EhqdnmLxL6uBTe0VVVWsq5z/HP1EBtEtESUqsgSQIxEwskH5TYiIolPNLitHSeQ6L0fNcO7bcdulp8ICSKuPqI8R0QSkUUdvuK33j2u1UeKMELCyZBQnJzyCSsaz8OCVJy2ysDeqidW6hUEBAFBQBBgCPB5Ne5eiiokeSDqQ8C3r2uUQOJBgHhFIZDqw11KCQKCgCAgCAgCzUagKoFUwcbOOsc46zdBigEkjkiFRKSS3ocqJTc4mMgjTUZFIHLv/unAwo4n1DY9D1MZcQIJi2EZTZ5UWk0p5/RcQzk6k5Q+Rg0UQt6EWcpw1ZBuBSeJXPUQklI+UUU32bGu8e58JbJJtzzon5BIzf7KSH3zhcDI/n3wyN177OVmmwMJK2i2jd3oztXw+12/Bz1rPgFd/TfYNpaeOQ+lJ8/Zz7kPboMfny3C44fGYe3MZNOhy2dScOGVJyA7NabqxkVpUlLg50RPEd73pnHo6emBY4O/CIezm5reBl7he971Fng9k4WLolH4m5+/BLHtG+BYJALxSAQmUJ7BtpMzKfjeyZNNI5DEvq6lt7aplfvjOFcfEWmEF+S5iRwvXSNfVgQQ2tIZSzo355GeiHQDI5dwImJJKE1I8egYNX/wx1oTjFFVfYRkkLGtQ8IIlUf0OSCPArUSKZSUFZ6xs+Okkc6DxCx0PfV0aMCLkEdNfUalMkFAEBAEBIHqCLRK3S+4Ly4E5pL/CJEQAmlxPQ/SG0FAEBAEBIHORcB3lHHWcZxg4BoqJJtyQFvZ6eBfo0iyhFJAHiGRpAKGvYDiyL99JqnFPRbTIMOQw3bRcbOz3OgOC4StqLDQZ3bYV/Hoz5g9RNfDxEesZcElOAnkljUEkZMIO2IXh0jVVE4i4bX1df1eOFHIHqmlr+YugVXj0mTNqXO/vIu95WEE0gc/9dlZd/v9TfBrR3nk+WvXw73dd5u/DhGIXfxfne9c8T+/bNs4snsTHI3G4HuHZ2Dr5PlZt73SiSNPfx/yqWl7OG8s9PAPLG5Xri/C9es1ufR47Fch3bOy6W3gFX5n81rYP52E//Q/XoX/fskK+B87VsNvXHJx6DWbSSD5P07/WPIftfQ+z6bysGgVPtbbyYejOgoIUa0+clVIFHlCk4lyAsnNdaQmJl3aGpcUS1x95M49jIUsI3MoB5JVH1GuI0UaEYlUUu+5GqlAVnfFQJHE68Jx2OZX8ggrf+5RD3kk4/psnlA5RxAQBAQBQaARBP7og++AFx//iT1FbOwaQW/plPXzH33neGNOA/z3G6ImCqSl8+xITwUBQUAQEATaCwE/2JbnQVJrKWwthwcAkwqJu8bQ+4A4ctVGPRE/NQFb2zEEVOTfPdsAgeSQR2bph/Uo4qyiBMSKx1CpOxIodYgy0vVp8sXVJzlkj2dfF040uUQQUmKaGNInU2RzRTUTe2ZCF5NCLPRUsys8a2HqpfZ6LKU1ggCATyCh5cEff+v7s4bmW1/5PHzrKw/M6Yfu6Po1cM/2hyGa/GdbTyS2EaIbv2g/F//yEEAqrz4/c/VaGF/VDz87OAqr0gHRM+tO2BNLcP7gU5A690bVqm7Z0QeXDZyENya64Wejl8GqK2+d+6Wr1PAHQ32QjwB8/dFD8N1LV84bgeR7q8/lOWkpQEuw8lAP3wYs7EglhPUgAYTkDxFFetLBFEaUWNFIninRIlnVBecFRBQp9ohIoltkx3kzvpIqiNvXuZZ1Wnmk9hlCSRNJJWVVR1Z2OmcS2thFVDmlQmLBIr7ymNKqOYEj/DnyBnohj5bgl0y6LAgIAoLAAiDgz6vvvude2LZ9R9Nb8tiPltdVZ6lQULbJ3dEo9ETj0NUThZ5YDLrjUeiOd0P/UD/0dJXg5GuHoTcyAu+/9DhsLhwFiMbgVHwHPJH6BYhvXgcn38hCKVeEYi4PuUwRitkC5LJZKGTzUMjloJDLqNdiqT5r6ne+dbyu9i/GQmH2dY3O0YVAWoxPhvRJEBAEBAFBoBMRqEQgYV/8tACVciHZtRmjJsL1HMqJVJ7vyM1lrS3s9PqPIqv+8DmXQCINEDXIvhqqy3aAE0fV7oRZDGLpi1RprtLhKh7azykkR21kTg7KucSNvwjlfg6IJceuxrSfl7VttHmR9BtFPlFBtO7j7WE4hC8+BQSWLhq61NeJz7W0eREg0GwCCSGZqwpp/Jar4Q82ZSD3xr+BUu60QdlVIZWeOgelA+fhlXQEUreugydiA1B87XhTcyAVsmkYeeoxKFXIqzSdKUJ/vEv9Yd24LA/nk12QzHTBhp1vhdjgcMuejoUikD79ibtsn0R91LLbO6uKy0aVssAPlu/QUx8F5JGX/8iQSaEEkk2uGBBNJHXmBBJFwdCrPwLy8beMPELFEJJCDlkU2Na5CiRmZ0e5j8x5VnVENnYsoMQfy0PHcCGPZvVMykmCgCAgCAgCc0cA7aH/6EPvsBW1Kg/Sf/v26voaWyxBdzQO0XgvdMcTEIvHIdqL/2LQ09sDy9cth3wyDSdfOQDbe34K92z6CcTHXoPuRBd0DW2Bn678XTi25ZfhlaMFKGZykE8XIZfOQXYmD7lUDnKpLGTTaShkMpDNzEAhn60Srhk0+SMfCKyt6+vI4inlq49mM0fnv93W7doNex7cu3gAkp4IAoKAICAICAIdhEDY2o5vY4e0ApFJpEKitAGKPHJs6HyCiH02az6KYFI5j9g/404T+dzzyRKPBA6zrQuTSRHmgc6ILwexVRZGtvBz8H0Y+WLPtCqfQKHkK4cqWc34EcX2s1Eh+eSRb1vnE1b8OqFlWVsDA0DdW0c9xTVK6kA5gSTRzB30bV5kTW0FgcSjJWf1Q/fNV8PvrMtAKXMUcqf+yCIe3fCHEIlv059fnYAXHx2BVBEg/9aN8DfnirBt/GxT70564jyce35fWZ25YgmiXRGYSBdhWQL/NAdbrgCw6uIrYGjL5U1tC69sIQgkHt04V5Vay4CRii0CfIKhRh2PULKyZza5IMs5InusVR2zosOoFXziyT+XolfKZdKuH28YgVRRfcRyFpH6yM9xhNpDta8YKJFQcURkk1Yg6WOkPlJEkhcQYucXjkLaH8PlwRIEBAFBQBAQBBYOgfmwsauXQMJQk554AqLxPuiJxyHWG4dYXxyi/VGI9UYhMTQAff3dkDrxElxZ+CG8v/TXECmeg66uKPReeQPsG9sDL218Pxwb7VKqo3wqD9mUJo+ySXyfgexMBvKZDOTSM5DLJIGs6KvdASGQDip4ZjNH90lKIZAW7rsuVxYEBAFBQBAQBNT6DYeBOcs4RJIlkfTaix+8S0QSucnYNRub54gFA5sAYZXOwFkjAoh8/oWAQKpGHvGG+wm5g/5QDZUJpHKCSJ9dFu1bIYk1KYBIocQVQb4qyT/mEknG0s7Lf6DbovMhcbu7MsWTk2PJUyYZQFzyqLyflTzvhESSPxQLhcDXbxm0l57NDw+/3b7dRqMk0tRtb4L/fUNaVZt9/TcBjH1Fz+qPQdfAbrX/5X86C8nnRiEZ64G921fDJU0mj/AayTPHYfTQ02W3JV8oQQ+unNN3vgSaTOpFoSdA/7qtsGLbzpbdzoUgkHh04wc/dT/MJU9Wy4CRii0CZeM6Vx1x31w70dDqIxW1wiYMlP+IbOoUgWQs7Sx55CiVTLQLJmCk+kyrTMow9QnbR+QNH6O5dR2RRoFVnas+CkglTRRZAokpjwISSc8e1LU8BVI98xN5tAQBQUAQEAQEgYVCYK7z6nraXS+B1N0dhZ54L0QTfRBFBdJATBFIsf4oJPqi0DMQg2hfAlYWTkPkua/Db67+PkRX5OFsfgucjN4Gj5y4CTbffiOcHi1CPlOEXCYHhWQBMskspGeQRMJ/KcilMpDPpiE9PQGlEo7y1belSiD59nWzmaMLgVTr6ZLjgoAgIAgIAoLA/CPgrOmEuME5aQJMHmva5yqQAks6P/AXCSOe49rmxOaE1BdeZASSWcnRNna6lB+9rBZ8Kjqv0VIQraYyYMnuza60lucM8gkXIm3wlLJjZdYzhlLi+0Peq7r8RSPKj2RyMAXEk1loYufo8zVCgSIqKMe6ZxsdRiTZPlVhi4RImv8v5lK/IieQEItGE6+G4TcXFdKJyy+FP7qqC6IRgNypP4RS5nV1iZ6VvwFdQ78EL5/MwswPT0JqKg/fvmI9XDk60pJbOHPuDbhw8MmKdRfQxsOsiucKJYgaUmlg/SUwfOm1LWkTVjrfBJL/47QZz0fLwJGKFQLVCCQazxXBg7LkLp3zSHncMjKIlEb+pCLwzA3yIpF9nZqQqDqxRkNIUXu8nEw82MOxryti7iKjMFL5jcx7MAojozyifEf6eLj6SNvXaeKpPJhEPyw8UIQ/PjIWy5dJEBAEBAFBoF0Q4BZjl27fAR+/596mNq1eAqknhuqjfogmEoo4Wn/pIMT7umEiCdDbH4NYfw/0JLpg07IczDzxMHz4phdg/1Ovw09PXgzRTb8MZwtXwrbd62F8qgD5bElZ2OVnskp9pEik6RzkkhnIIImUzkB6ahSKFaykOQBLlUBqhn2dEEhN/SpJZYKAICAICAKCQNMQsOs6Ifmt1TEietTaS7AGQ2okCurleY1CLe4cyzsdFGxda/7jS4ZAYlHJvIcugaQ/OQSS4ZpCUeFCpEi5KslflKmHQKJFHp8ECvIT6VrCSSJGRFUimph9DS42BYonrjIyBBJZ4nGCy3TC6UsFNRVhZnMqeSDKolXTvmtSUZ0I+ATSt49n6jyzcjEkkL79lQdsgVpJfzO9CZgeXgbpgX7I9PXCur4IfGpDBgoT/wCF0W+penrWfAJeGb8GUtkSzDxyAr63fTVcPNE6z/PczCSc3v+Pod7rSBidmcrDpuXRMhCQPEISqVXbfBNI/MfpB0R91KrbOqd6/fiOsGgVRejQPxr7rdoosJyzCRdN8kQekeJa1pV751rPXKSkjJqJrkmTG1/xQ+Mt5SoqYK4iJ+8RJ5M0uYTWdQGxhO/NOZ76yLGvowAQNl7bMdsbePlHGZPn9GjKyYKAICAICAJNQMCfVzeq7q/VhHoJpBiSR719EEv0QnQwDu/9yEpIZ7qgUIwpUiiZKUChUIJVy7NQeuYx2LnhOShOTMAPDl4Kk6vfBYm122HlZX2QmslBPhOBXCYPuXQBctNZyEzlIIOv6l8aMjMpSE1egGIBjWurb0uRQPIDvNBF4nPf+n4tqMqOI4H0OZZna+dd98HOuz7TcD1ygiAgCAgCgoAgIAg0F4GGVEhmDcYJ5PXs6HyLumD9Bp1mQuzrcP3oT19OqjURYpTUe9ZPzVvpzVmY8sRGIel89El8xYVIJI9kofr1bk3OWIM5n5DxFnz4oo+OHiY1UMSQSCEkkLmgQzKxfAhqEcsuMJWrkPzzqJtlbalCLPnQUOSz/4jJglVzv3RSW3UEWkEg4RX5j92wH7pph/53AAAgAElEQVTTywZhZPvFFRu3oZCF/2XgBwBj34DRVB9MDv5bgO7lMJ0swt+eLbZMeUQNmjj2CkyeeLli+3CRG//gIpmE7+M9+q9ltG8I1u58u4oAaMU2nwTSo3u/C48+8l3bjWaQi63AZKnXGfak2UAQ86aMPLIKITZRUGokneOIrOqCnEd8P7735M6MjCLJtI1a8ScTIYpgTRoFRJAliFBxZPbjPmc/qZOQQDKqJZ7/CJVJYQEhNNab6YN9fMLGXhmPl/q3S/ovCAgCgsDCI+Av8i8MgRSBRO8yiPb1QqyvFy7eMQAf/t0oxGZOw99/Nwal7rVwyY5eGF5ThIMvnYSVr/4Ihiaehnh3BM6v/CU4Hv8FWHX9eriQ7IJiDu3rSpo8wjxIaF83iYojVCHlITs9A9lkBqZGz0KxkKt5A5YigeSrjz738Pfhqltvr4mVX8AnJ4VAahhCOUEQEAQEAUFAEGgJApUIJL68QoSRXu8J8iGpgF7mCkOOM5woojKcSMJ1TEeB9NVXZjSBZP5D+qYSgeSv+zioVFsf5WHG7KTyyF5diaveITpJH3AWe7yySslTRiBpKqpMscQikFXOI5tkO4xwCsmZ4FvomTo4+aTbS9matCqKtrCo5kpKJI5JS55EqVQQMAjMB4GEl/J/7OajPZAaHIDTl2wpvxclgAsjMxCDLFwReRIuLr0E6eHfhBdnuiBybhQ2TI+3/P6dfPwfoJiv/aM1rCFIIMX6l7WkjfNJIH36E3fZPoj6qCW3symVzpZA0pMIQyCx6JQgwWK5ygjzIKFNHSVjdD1zXSVTKIHE1LlE7pDiCAkflduIkUF52ueTR7ZMYG0X1KNVS9a+zhn7NeR2XlEhuCVs3G7KzZJKBAFBQBAQBASBWSDQShVSXQqkSAT6+pdDT28/xAd6Yeu2IXjfXd0wkL0AuVIcjhzqgbPHJ6GvG6D73BHoefExuP6qZXDq5CSMXP8h6L72Zjif7IF0GiCfBcimi5BNlyCbykJupgjZ6QykJnKQQRJpKg3Z6RRMXjhd11x8qRFIzVIf4WMoBNIsvoxyiiAgCAgCgoAgMA8IlDnNsB2Oc5yT89olkXw7u4BUCtIYqHUhj3DSxFQEIl97ZaZEwfHqtRRogJT6KKRRFbEJW7kqC9kNdviHOHUVKHLc3EbOYo+n8PEVQEG0sSGhQnMfkTVdREU8h+VGcKKWTXRzeA4FsrZjqiUE0COSVB+8hSqHUKoQ5izRz/PwrVzil9h79x44vX+fRaGZKhP/R8mX//whB+1iJAIzQ6hE2ursHzudgmKxBDefOgy57i6YjPVCIp+Dgdzc7fXqvd2jh/ZD8syxeovbct2xBGy46c6Gz6v3hPkikER9VO8daZ9ybiCIbpcd6337OuNzW0YgdelIFW1Xx/IcmQmF2o8kElMgdUGgRipTH5ECKmT8ozFVq4aMPZ1RFRGRpOzpjGWdUh+hhZ2XG4lUR7ifAkNIfUTWeDS/qKY+kvG2fZ5laYkgIAgIAoKAi0A7EEi9gysh3tcL8f5e6B0ehA9+dAhe/dELEOtKQqlvE7z4k6fhsuE0rBp9Fbb2nIfr3nkrvPLoT2HitvfAsR1vh0K8H/KFLkUgpWYAMskiZGbykE3lITOdgex4FmamMopEyk6lYOLsKSjUEcy11AikZqmP8Anzn6s7H9wL63ftlq+fICAICAKCgCAgCLQBArMnkTTbQqokrkYK0g1o/zmHQOL5j5Ae+ouDyRKuKjmMlQGmrHFqBao5qCmKha/QmJUtLlay2h0vShlbELbww5VLXHFkCZxKBJKXD0kl8TYkDyX0dkgkdUwvcIUSTk57DalkzqG2q9eQaGfeBwcfA7ssajXn+ZNawhHwCSRlgXBL4xYIlfD9wEVxeyjMcqPY1QVnt2yEqVXDqhzaWUyOZqCrVISbRo4s2G0rFQuQunAakidegPTMTMV24B/bq9emYCBRhCOlKwBW7YBo70DL2j0fBJIf2fiBT94PH/zUZ1vWJ6m4CQh4iRXt0G2IH/psVUE8/xElTWT2dShtdnMeGVIJy3Z5x9T5bgQLlz37vbPEkR1PmXUdUx9poihQGFniyJJI5ZZ3OF6SHV6YZS22Bcdxtfm5CmWwbcKDKFUIAoKAICAItAoBtdj/1SDHaLOs7OpWIC1bBfG+PkgM9EF82QDc+tZhePmfD8Bw1ytw+EQJ1g/k4Oqh07A1nofE6Fm4+o7bYeTxAzAR6YX95wZgYuNNkFlxGWS7B6B3qAfiq6IwOgZKhZSZLkBmIq0JpImMIpTGT5+AQq62G8BSIpBC1UcPN577iJ5RzH/04uM/sY+sEEit+vZKvYKAICAICAKCwOwQqEQilQUQO0okfa1AWcTIIkYSkSsNWeE59nVY7v96NVki+shP01EPgaQjeV3bO7MWo1rn1FFGmDgMkiKnuPLIVG1RdcgVUh+VkUucsDGZlEgB5BFFREL59naBnR1Z3zCiyFxXRTKbPA2huZQsyUW5mMwaVQVbO0eBxJ6jAI9gp6xrze6LJmfVRuDAQ1+AAw990RZsNoHk/9i9+557Ydv2HWUNG7lkCySHl8H5kZQ6NpRJwZUXTtbuQItLrJ9+Eo68+jqcn+lRf9vWDOQg2l1SKozhRAEuWpGBoTiabgE8lfhVmO5a2dIWzZVA2pnLw4dnslXbyCMbVVLeOfwwbSkYUnmAQCUCiSuP2ISCPHBRloyWdBSFQuqjigSSKd+lVEharUSeud3Gc5dHt3iiZtdaltnIcts6a2OHyiMICKQ8VycZcsm1rSsp+zs/yIMHfnDSqB4VsDxigoAgIAgIAoJAuyCwkAQSzhf6lq+GRH8/xPsTkFiegGtvHobTr01B/9QPYGZqDLauyMLEiTMQPTsCFw8BXL3rSvjp3z0C0VXrIDO8Gno2XgLPj66Ao6P9kI0MwpqNF8G179oOb5zMQRZzH02kITWZVf8ykykYGxECyX/2QtVHcwj8EwKpXb7d0g5BQBAQBAQBQaAyArMhkbA2rUIydnRkU+erjBy3miAwWJ3/fx9KKtO6MLsbv7mcYPJJjOD8IOfPbOVKZSSS0xAkiDQT5BJKmjjCjauFFIVExJUlkLycSIxY4hY3iiCiY7S4FaZOqkkkBSSSVU7ZXE1BmysuZlGnGA5CIsmfk1Yg4BNIqDb5QJPVJh9kKqRLt++Aj99zb2hXntt0CaQKEUCPzQ3To7BlcrQVXW6ozg09Z2HH9F5IZYvQ01VS/8I2pNT/ufc3oBCJNlR/o4V/EuuBVCQCv3L4Ahwc7oPXVvXBtcNaveVvU7kcvDo5pcr+cMtymI52w458AbYWrAaj7Bzfug7Joyvn8MO00f5J+foRcCYRnvWsrzBWyqMQAgmJIixLuYyIEOru0skTSYWkj5erklwCSU9MnKgVb6ZTTu4EKiJ8KhV5ZMbh4FUTQ9y6Di3q6Lg9x4z9XFHsKIkrKJt95a+MtfU/g1JSEBAEBAFBYH4R+HYLVEj1KpAGhtdAvL8P4oN90LssBsvXDsDmTQk4+M8HIDn6Agz2TENkZgp6LrwGN1+6HIZ7e+DVl45ANj4IXcMrobR8OUT6l8Gp5DKYnE5BDoZg83W/CD1rlsPUeAHSExlIT2IuJMyDlIKxk0ggVQ96QvSXigLJVx/h/HyuQV5IIL0kCqT5/RLL1QQBQUAQEAQEgVkg4HA43jpLWE4kvIRDIHHiqOZ7vU4U+c+GQFKV1bCnw8PzsZgSXIN7yujVLq7I0VSVSxz5JAwppGjhCPsZLCKZXEWcHPIJI/PZIZY8ezs6Rom6uYLJqpwMRReolQISi9qkXkMWtexxD/z5uBezeI7llA5GYD4IpEZ+7D6/ahPMxOJwxfmTMJRNLziysUgO3trzQ8hOvFG1LWNdG+DZxJ4Fb+9cGhBmXddsMnEu7ZNzXQSqEUg0WbCTBi5ntkkSXds5rigqy3+kciL5uY8Y8cTUSOSzS5MVanVYwAfZzfE8RopIKmqCiIgjIok4qUTqoyD3kSGjqljN8rFXxln5RgkCgoAgIAh0GgK42I+L/nzzc4w22qd6CaTB4bUQH+iDxGAfJIaikFjeB2u3DMDZl2fgjYM/go0rxmDszGmA6Qtw06UxKGXycOTYGYgODkGyZzkkC1GYgZVwy7t2w7plo3Bg3344emYArtz9boDlQ5A8l4UZpULCPEgZuHDimBBI7GaGqY/mGuTlE0gffXyq0cdHygsCgoAgIAgIAoLAPCHgrwGFCYPCyCSrQqIsRf76ECObyEVGnfPQazNqHacSd6QpmrCN722UyvD9dUgipK9TqzZ73DTOLkS51ViyiSuWLKFTZmcXkElEMHGrm2KJrPF0OUeZZK13dD4FTQLpxavgeuXWerzdupwhxIREmqevm1zGR2A+CCS8pk8iVbKyw7KvD62ErZMX2uZmvbnvWUhMvwr59ETFNr0Q+yU437O1bdo8m4bwH6bNiGqcTRvknPoRaJRAwpq5Okipj5AUYhZ2+F5b0gVqI1In2ZxIoI+RdZ16peSLJh8SeeiWzRpC1L+oJvJt68oII6NAKhpbO0440fhcpDE4REVMgSZ8ruHMKxjsteYj9d8hKSkICAKCgCAgCDQfgUYCs+q5+qwJpGUJGFo3AD2ZHnjhx9+HLSvPwquHz0ACMvCum/vh5FmA146O6QlD7wB0RZdD37ob4cZ/dQUkulNw6qevwsGnHofJzFrYcds7YDIHkBrPQHoiC5mpFIyeOA55USCpW+g7BDRrns5dIvA6QiDV842RMoKAICAICAKCwMIhUMnODltURigxokgdNw40lmTy8yb55f+LIZDCuusvnMyXAqkR6J0FIPaBRzcTI4UETZkSiUcns/eWCApRIOljjEgyBFKZ3R0jlgIiqcRIJt3TQBHFbPmERGrkMZCyTUJgZP8+eOTuQDmjLezub1LtbjUfvCjh7JhrxGRLGhlS6Y74MdgWOwGpC0egmC+30ihCN/y07yNQgJ75alLTr1NuXfeYWNc1HeXWVRiWzzCYFBj5sbk85T8KI5Cq5UDC85Bg4nZ2lkRiCRopEaOeoJiLMuIIR70gQAODM3w7OqM+MuMpt7TT7/WYSiQSz4Nkx+mycV7PEGhc5neCLG9bd3ekZkFAEBAEBAFBoLkINHNOXS+BNDC8FhIDaGHXqyzsEkNxSAz3wfatcfjp3/wU+ruOwKmRCVgWT8P1Vw3CuYkeOHx0Ckd96O7pgoEVW+HiN98BQzsGIZfJQ19xBo7vewVOvfY0TBdWwhVvfjuMjGRhZjQD6ak0jL5xXBRI5rH59Cfuch6gzz3cnHm6/xwJgdTc76nUJggIAoKAICAItAKBhkgkti6jXWI0S8QdYyjdgVrDMQ1W+xohkKijDrFUMTw3RLvEeuVHItdwz1OX9suUQhgtP4rYIZIM8cMXjmx+JLOYxFVHSknkEUiUT0GRRVxpxGzwXEs7plZiEdFYRrdD53Qi2ztqm3oVEqkV3y2pswoCPoGkI9oeawlm2nbjnbbuO+58D9yx5z0tuVYzK13bMwo39L0CpUIeUqNH1CvfUpFB+HnvB6CkdBidt/nkUStJxM5DpzNaHEYg2TGU8hKZrjgEklUcGUURz4fk5zwyZbm9HVcfubmPAtLKDe4wQR1EADF7WK0uwlxHRpEUlg/JjKlWgUTqYJaX0BnTTf2k9+XjrX0vkqPOeMillYKAICAICAIWgW9/5QH49lcfaMqcuh4CCSNW+5evcS3shuIQH+6FKy5PwP7vvQCTZ5+DfHoauovTcN2OATg93g1j56ZgJp2HaKIPlq+/Gm54/+2QjPVALlOCXDoPffkZOP6zZ+DC8efg9NQq2LbrzXDhbAFSkykYP3lCFEgA4FvXNXOezgmkdbt2w54H98q3TBAQBAQBQUAQEAQ6AIFqJJJdCzL9UGWZMVxgc6ddaXh5XtYhkCqtm6j9Ieqe6hiGEEjsBLdzrKzX6zIQqA4WyewvAvnt4iSRPlZLiWTs5lBl5OVHKieQKPLZtbajRauyVxMtHeRCilg1U7DPVSLx/oUpq6i/su7VAd/qDmji128ZtK1sJYGEF2nmD975gra/KwVvHTigLlfMZyAzcQqKuZS9fCfnPwpPyNsaAnG+7tdSvE4tAgmHT6I3iUDCc7pA50GifdyuDhVKgSKJciDpPEgOcUR2dl4iRjUJMQ1DZRCNa6TAtWMlU/RatREYVRKSSo4SKVAf0f5SUVvJojIpUP7qfeqaZn/YuCnqo6X4bZE+CwKCgCCwOBDAoCwMzqJttoFZ9RBIuLrQv2w19A70QQzzIC2LQXwwDr3LY3DxZf1w8qlTcPrwkwDJU5DPTMGOTd1wYTICmWQKxpN5SCxbA8s23whv/+gN8PpYFAq5IqRnipCZSUN/LgPHH38aEvkX4PCFrbD16hvh2KuTMH7qBBRyuZo36yMfOFezTKcWaOU83Q/sEwKpU58SabcgIAgIAoLAUkWgFomk1mQMOLZsDSLJOYdyIJWTROUEkE9Q+OcEN4lK+mwQ6m345YMlHB2fHGz6k6mHKK8quZrqfUD0ApFeWLJX4LmKfEs5L1eSTwhhPdY6xyxOOWX8yGoWGe0sbrE8DdxWx74PUSOF4S8kUr1PgpSrhAAnkLDMw8fSLQULSaTvNClqsqUNtZWX4B0DT0KsyyiPSkXITJ6GQmYaSsU8HIreCiejV81PU5p4lbAfpX/UIvVZE5stVfkTAG+IdaTI6ligBlLHTM4iTiApggkt6lhuo25DLql9eLyL2ddx5RLlPzITEawnbNSn8TcsnyDZ0JFFHbet0+NtSamTeO4jqgfLclWvE5gRNv7z+BirDJbHShAQBAQBQUAQ6CwEkAD4Y6bsx9bPxh66XgKpd2gl9Pb3Q6w/AfFlCegdikFiMA59K2OwLJ+BsUM/hzNHXgaYOgE3buuF8fMpOD+ZhXx8GeR618OVb/lFWH79VhibTkA2W4JMugjZZB7y6SkYhBSceOoJmBk/AfE1N8Pk1BCcPnISivmlSyD583S8vzhPx2C/Zmz+8yMEUjNQlToEAUFAEBAEBIH5RaAREslZp6lAJNFijlo7QgLJtUrjFIRW4thNsS/ePgeLMPrCN6urtJgUSKWCTrhtCZNY+beiHis8in32lUmWVPJII03iaKs5sq4jJZJSKNE/ss9h0c+0EKaVTBGbr4GioOl8IqIoGtsnkdRim5BI8/vNW6JXm28CCWHGH7zNiJqcr1t2ZeIIXBw77f71KxWhmEvDD9Nvhhy4+Z3mq11zuY5vidHMH6VzaZecWx8ClcY+P7IE6SPytCUCiQgjPObb0CFRpAgjY2FHuY9ov5MDyc99FDIJcaYUZB1rxlA/IKM8H5JWEllbOxxrreIosIulvEicPMLr4n41ltr/HHF1MNWpD3IpJQgIAoKAICAItBUCflDWpdt3wMfvubehNtZLIPUNrIBYHyqQeiGGxNFgXCmREsu6YOsKgFP7H4dzhw5A9MIrsHvHcjh17BScnYkALN8M0fXXwM4P3QHHYBiK+agikLKpDBRSaYikk9A1MQLp8ydhauwMpCIbYc22m+Fn39tfZhsd1rHFqkDy5+nvb3KeWp9A2nnXfbDzrs809OxIYUFAEBAEBAFBQBBYeATqIZGwlbxcmCKprMz/c2jGrqWQLiewcfHJIm3pxi8TUDyVtC9Bk5za2MISwctVSH5ZfVVDMnFhUnCyehcKQMj94+0mABxVkpN0m1naMZKI7O04qaTfG1sdns/BEEjqGNniGSsdIqCIPCIFE61xOWSSkEgL/21c5C3Ye/ceOL1/n+1lqxVIdKEPXeSSLnffcy9s276jLdEe6pqG3QPPlbVtutALP07ubMs2V2uUkEcdd8vKGtwIgUTBGE6eIkMSBTmRmNKIHdNkklEfcSUSRJRiiSuaSP3EZdJ2CsECNXjeQCJ/fHWRtqUjCztjaRcSwFE0OQUpSENb16FVrFEm0cDqOvM6eIqSt/O/D9IDQUAQEASWKgJzDcqql0Dq7V8Osd4+iPcnINqfgMRQHHoHeyA+1AU7tkTgjcefgtGD/wy9p5+FX7p2Mxx66VU4noxAz6ZroP/SN8OOD70NXp/sBUwlmkfiKDUNE4eOw+ixl+H86DhAdy90JdbAxq2XQ9/yQXjikRegVED9cfVtMRJIfn5SVB012yXAJx+FQKr1pMlxQUAQEAQEAUGgfREIWx/yUx3olRJ3q0QkqbL/iRNInn1LeZSuid51Vleo+vIlF9oTEEMB81Opkc7+MAmV6XGt8yvlgPBvL2+1ItAsBgGFpYmdIG+SQ/QwGx0dPW1USsy6zlkc88pbsolFYPu5kEolrX7yFVJsHcyJqKY+yiJY+36Z27llPoE0X0qUMOuNdiWRopE8vG3gaYhG3B+yJ7Jr4Ln0tna+vWVta3VEY0eBsYgaWxZMYcZTspG16iOysDM5ioggIiKIciJZ6zqT86ib29YpQkmP9KRgsion57oaYBsUYYZcIoec8dCoiyi3EQVeaBLJBGKwfEn6OMtb6IzZ2DJ3DOe3WsbKRfTgS1cEAUFAEFjiCITNpxvJh1QXgQQRSPQNQk+iD2J9CUgMJCA2gHmQYpDoB7h8ew+MP/MsjBz4R1h29hl4+3Wb4dALr8LxVBSy666B4Z3vgXXvvAbOJ+OQPT0NB5/YD+dOHIN8oQSrNmyDi3dshZ5EL1w4m4Wp0QyMnZmE5Nh5KCLbVGNbbARSq63rCE6feLzzwb2wftfuWnDLcUFAEBAEBAFBQBBocwTmTCZh/3Bd50EkkFgksFrcYSoXxqkYAiOMRKqFll68IW7LIXcsSVSCCFvFoTIUwUxXCPbTMpg+oj4ZVPg5EVupW95vsb+AxNVINm9SiLUdJ4fI4s61rTMWd6RGMhHUmmzSqPCIa1I1uSSSFz0tdna1Hjg5PgcEFopAwiZ3ConUBSV4y8B+6OvKOEg/n74EjmfXzQH9+T1VyKP5xXs+rxYaZGHJHJMHySiGaMz01UcuiaQVRpogMlZ3hnzq7tLDr1IgmWOWoKqQu5CTSJpA0gQPJ4oCFZJR9ZYiiiRC2zqkbrmi18lFSGMkC4qxQRh8flNFhTSf90quJQgIAoKAICAINBMBX02CddcblFUfgQQQi/drAqk3AfG+BEQH49A7EIX4QBdceUUfnPiX/TD+/GOwYvQ5uHnrELxx6BiMwADMrLoCNvzCe+FIqgemJqMwduECDK/uh4E1a2Fo5Tro6u6G0bMpmBlPQ3Y6DdlkWtnbzYyfh2JxaRFIYeRRs63r6LkTAqmZ30CpSxAQBAQBQUAQaD8EKrnW8HRB1OpQ0un/fJXnQKIIXV1UK5CY8oX1P7C5awQUynPEmaJAMkVcT2UySF+LR1Crz6HEkZutyVrosMo5IAG9pa/BCSQNg8FBLT4ZRZC1otN5GQLyhxa7OEmky9hFLjrX7tPn2JxKFKXNSSufOBI7u0YePilbJwIHHvoCHHjoi7Y0/lB5/6fur/PsuRdDEulPvCTA9f7onfvV66/husSrsDF23jlh3/S1MFnsr7+SBSwZRh7N531ewK4v2kuXqY5YT2no4+MnkkE0piqyiNRI5pUs7oK8SJo4QrWRkyuJqZhIscRzLTkTEm/c4lZzfPxzx0pjWWfGQKVKMpZ0+N61k8WxmmxnSe0UzGN4UEzYWL9oHw7pmCAgCAgCgsCSQuA7X3kAvvPVB5w+f/nPH6qJQb0EUk80Dj3xfoglEhDrjetcSAM9EB/ogR2XLYPnHvkxFE79DFZMvgj/as/lsO/v98Fo1xAMXHEbPDuShLHuDXDJ9W+Dy27fDufPFyAzU4T8TA4yySxkkznITGcgO52F3Ewacqk0pJJjUCwuLQu7+Zyr428vno9WFEg1vypSQBAQBAQBQUAQ6DgEKpJIpidhNnd2zejPDiKBZFRFlZQtnrWdWnSxHBCdW7kZwREd/hyaC6nEiCTTOkv6sI4E+8wymHrB5SJ9fiUyyXbYLpcFZelY2J13iKQyBZJriVNNjRQWVc1JJ8d+h9vZsSTj2jovzM5O019+W3l/xKKn477XC9bghSaQsONhJFIj9hvzAd7qnjG4qe9le6lssQd+MH2j+Ws0Hy2Y3TUqRTMKeTQ7PNvprEqjsFXlWsWvUSCZMZOPn5w0wv0OUUTKo64IkNWdPW7KWuURUyMRRnhMB6YE+YjIEpZUt3asdAIutGWdVh2RSinIJ4iKJN9a1tarLs4DQHRrKqmO2+l+SlsEAUFAEBAEBIG5IOCTSJdu3wEfv+feqlXWSyB1d0WhJ57QKqR4HGJ9MYgOJCA+EIctG/vhpR/vg/zo8zCYfAHu2rMeXnxmCi7AMkj1boTnjp2ByIqr4G2/8T/DyHgBcrki5NMFyCWLkJvJQiaZhywSSTOoPkpDPj0DmfQ0lHDAr7EtFgs7nzzCvEd/+PBjtbo/6+O/5uWi/ejjU7OuS04UBAQBQUAQEAQEgfZHoBFFEvYm8uVXkoGFnVLZOPROeN6dMvKILw+Vg2QbZfMXuUs3ancZgaRJIW2IozeVU4Eipktmf8QljzjpRDkYdC2BzV01BVOlW2zJGccSh+dGQmsdsyjG8jL4OY4cFRJfIPMt7Zi6iax+iKByF8aoDbpXlUgkIZDa/8vbLi1sBwIJsegEEuldg49Dd0T/mO2E/Ed+El5s93wrzNrlOV+s7QibBARjcBCogTZ0dlw14yNZ2FniyBBOjjIpglZ2Wk2MeZC4zR2RR0RCkQopmCGUK4H4eBaaL1DlQiJVb0AacdWRG7zBSapAgaTGx5BgGGqbjJGL9Rsh/RIEBAFBYGkj4CtLapFI9RJIkVJEEUjRWB/0JOLQgyqk3jis3DAAvdEuOHrg55AZfxE2RA/BO6+NwrNH4jBeWAP963dANroalm3ZAH0bN8DpcxnIZYpQSBUhm8pDNpWDbDIP+VQGcqkMZNJpKGRTkMvMKLu6jysAACAASURBVEeQWttiIJDC5uvfPJau1fU5HRcCaU7wycmCgCAgCAgCgkBHIlBLkWQ7hWtD/8fLSTUX04s4LoEURprwRRj13onjZZdmnnB88Yoj6iuM1GKW+Q9prFACyVRQSXHkkEYseXdQL5FJpIaiBTXNYAV0VbDQFrbAFCxEBbZ/WlEU5HFACDhhpD5T9LSKpmaJwP1k4FQPU4XR+XzBjd8jIppse705du0pd0c+79LoJiMwsn8fPHL3HltrqyPeqjUfSSSMnuSWCrV++DYZjqrV3db/PAx36wi9J5OXw9nCivm8fEPXEvKoIbg6tnA1FZIaXikIw4x2NGbyMZUIpHAiifIf6dEysKxzLfCCwA8dIcJzHDqBDsyulcZLZ6ykPIFq7GRWrxR0ERJs4Y6R+mrVyCM9l5FNEBAEBAFBQBBYfAg0GpBVL4FUKpagOxqDaCwB3bFeiCZiEOvvhV9832Z44tERGD/1PKzseQWWx16HWy4rwL6X10ASNkOuew0Mb9wJG69cBacuZKGQLUE+U4RspgD5TA5yM3nIzeQgm85BPp2CfDYN+UwK8vlsXTen0wmksPk6Ko/w91irNv8ZWbdrN+x5cG+rLif1CgKCgCAgCAgCgkCbIVAPkRT5jy8ZAsnLtcPzBLjJp91qAwLJuxyu1ljFUbA4o9VGeqmGK4s4XaMXtDQDZZVDFSzqfMs6ZzGMEUiUg4EipJ16ra0PJ7CIvgq/qwFxYwgkj+ix0dHMcocviqEVjyaTjDWPteUJSCasmQgnIocCEimiYKR7o9rD7iG1OixQSxbK2uyb2obN+fotg7ZVikD6ZussE+rp/p/8muvLjSQSWtpt276jntNbVuaqxBHYGjut6O4fT18HyWJvy641l4orkkefnL/cVnNpv5w7ewS4hy2Nf3r8Dca4sHHTWtmRysjmRwryH0UwFxJZ17E8SH591HpNJZnNz+/H8ggqRZFHGGHAhZMj0JxPlnc2EKbMijcgkPjYV0cQ8+xBlzMFAUFAEBAEBIE2QkARBL/2TqdFlayh6yWQirkcdPfEAHMhdSfi0B3thdWbl8FFV18CRw+8BInCERjqPgrR/CvwS7sy8I1/HIBM5FKYzG+EFRt2wrVv3QwHD05AIVuEYrYAuWwB8uk85JA4SuUgl0FlUgYKSCBlM1BSRra1t04mkBZqvu4/H0Ig1X7OpIQgIAgIAoKAILDYEKhFIkW+8GJAIJGrMM+JhIBYZYtNfm0YF0NgaND4pUxBI/sJFo084oih7Sxy2Qhpb5HLlA9bnPKJobLPXI1EhJGnUAojo1xNUvnjYZamDJkT5GHQ6qOISfStiSJfgYR4UzJwIpJoMawsMTiSSWyBTedC0otslkTykpPTvfNDq4VAWmxf8+b3hxNIWPs3X2+tbUI9PcBEwH4y4IXOi7S+5zzs7DsEuVI3/OPU9VBQpl7ts4X9EEVCEG3rWhnJ2D4ISEt8AokQ0WMkWcEGNq+B/VxgT0f2sZosYsojVoc9j2zvzLTABoqwW+EokEhBROMZUxQVKYiCk0dEHPGgDV6HGfj0+BiEuPjjnhBI8t0QBAQBQUAQWEoI1DuPro9AKkE+m4Xu7h7oiSagOxqFrmg/7HzresgW1sPZoy/Dmr7DMH7+GGxbeRCuuWQafvDcJhiZugj6hi6CYmwb3HzHVnjy8XGAPBJEqELKQyGTh1wGVUlIIOGrJo8KuYzxsq99xzqVQFoo8ggRFQKp9nMlJQQBQUAQEAQEgcWOgMfqlHU38vkXuIUdyxfgkRGkcNFrM3UQSOZS3BKOm8T4zBZZzJk1J2Mnx1RKjmLJKJM85VAl9VFFMimEVKJ2WDsfa/lTWZEUkEiG1GELWwHp40ZPWys7o0TSRBLleWBWd6RUcsgjbY0XWA8KibTYv8jz3T+fQPpGGxBIiAH++P2brz7gwLGQaiT8xg91JyFbikKqGJ/v21T1emE/RN/3yfsVeSTb4kWgbGz1driEjs5lVKbM9dRErhpJK5BojKT3RCyF1RUWyeKrZikggqxgw8ZOUvYGSlw3aIP2q3kKI48Mp2RvuihzF+/zLz0TBAQBQUAQqIxA2Dx6oYOx5H4BLPSc3X8udt51H+y86zNyawQBQUAQEAQEAUFAELAIRD73XFKtpfCcAZTZSC+y4BKpJj/4VsJVJ84qOQokvlxTvnRkI6JZpbZUiDpIt0JvzuKUJZDYIpghfBwCiO9zFstwIUznWrL/KpFKjEiqJOsKbO0CPNUimMnh4CiQGDHE8yJhxHWgSnJzKHEFEiUNtwtqBkv3Prp5HWTRTL759SKw9+49cHr/Plv8s99srfd2ve3CchglhyQSz4uE++UHsEYx7Eco7hfyqJGnrHPLho5PTNXrj6fIINVS8FrCiNnY0TlcsYTvKZcgHfev56iPvNxEejyjvIL6vbWz44EZ3P6uwnuctFj1tLmd3D6P7rAocjv3WZeWCwKCgCAgCDSOQKVgrI/fc2/jlckZc0Zgockj7ID/TNz54F5Yv2v3nPsmFQgCgoAgIAgIAoLA4kEg8tlnXQLJkke04KKs0oIcArbrZkGqIRsYphiy9WCqJIanJZd4/iJG8KjFKC9iWu8L8iXVsq/zrXb8SOowkorK0PUrWdv5JJKrFCKFkba2UwtlJVCOznWTSMaqp4xA8u16wuzsQlbKZPFs8XyZm9mTAw99AQ489EVbZTsRSNSoz3t5kXD/QqqRmon/bOuqZFmH5JFY1s0W1c46rx4CSY1jplt6vAsUtqHjX4X8Rq7qCIMxgmAOS0yx6xCSfNwJs2Ily1euOCLFbTD24Xiq2+3kPzJjoX+tMPJIndtZt1daKwgIAoKAICAIzBmBdlP0z7lDHVrBX3ztS3D40EGn9QsR8OX/phICqUMfKGm2ICAICAKCgCDQQgQin3mGCKSAJOIRwkQQkU0bLTuV5ROo0sgIFq5go6OWb0xlbh4kd0FLLXixKGpL6CgyiSuQjKLIElDBscB2B/eVLBHl5HzAHA9EUlHd2rQvIK6oO5Q/wut7mRLJi5y2SiJDIuGCmFIdcSLJUyJZVZItQ9HVQZ4lJx+SWRkri8D2lWQtfLik6s5FwCeQFuLHTD3oVVIjLTUiSVRH9TwtS7sMHz8JiYBE0gNmmRrXFFBjYpiS15BPXTRGmoGa28mqXeqCPrUVKIRIzMzJJEsUefatvmLaJ4/0lCKYsVBf+bi8tJ8E6b0gIAgIAoKAIKAV/Ugc+Nvd99wL27bvEIhaiMBrhw7Cg1/7UtkVFur3lhBILbzZUrUgIAgIAoKAILBIEIj8wQEkkILFFk4Y8YhdKqFfg4UgN5LYZSfKF438s8uXlGztjAAya1IWckcN5KiPAlKIFrBc0ogWwZByYgQSj65mi2Qqutq2oxQQS14+pvClMd3cYEEsiJKmhbEgDxKzrWPWdgXMiaRyIxmCifIkmX3aHi/SWD4kIZAWyVe3td3oFAKJUAiLpMRji51IEuKotd+DxVQ7D9CgMctR/xoGiY+vNH7SGMyDLZx9Big9XgaWeM7YWM4fWfUPzTv0mKaDSnCochS8FIhRyb7OtAFzH9FWK4BiMd1f6YsgIAgIAoKAINAoApVIJLGFbhTJ+su349z917cmnA589PGp+jskJQUBQUAQEAQEAUFgSSAQuffAtFpv0QstWirkqo6YxYulmsIJpHAzGL5qVCeBZJVGQVR0sBCl1UD6s5v7iMqoRSxD/IQTSG7OI1wU40nBUZ3URXVHIsCjq3kuiEAFFdjn8YUrZxGLMGavgeJIW9v5KiOuSiIySZcxxJJaUDMEErfxMRHYnLzCtoRFYIt9z5L4njfcyZH9++CRu/fY8xYqIq6RhldSI2Edi41IqvTjE/vaCfeqkfsqZZuHQBiJFIyt5VZ26lgFZRJXK5Wrl8I1R2E9CcYlN2eRE3zhkUc4XhLJZM/3bFz5mGfHYhnwmvcwSU2CgCAgCAgCiwaBSrbQkhepube40vx9oa3ChUBq7n2W2gQBQUAQEAQEgcWIQOTT+zWB5OY+CkgkdxEGF3gMfROqZPFXZ4JFJFIwqT2MU9LUi7tZgsgeCkgjvqBFVVHEs/1sCCSKltb7Ix5JFJBISAoFBFLJvNfkFNXhv7qWdizvA+sKNZ9b7hDSOjG4Jn+0yoiRSGafJZRMniSuSNIkUqA+srZ4VvVEujI3P0TYQpqsqS3Gr/bc+uQTSFfccjvgj5tO2IhIevnxn5Q1t5OJJPzRidujj+hXf0PiCP/JJggQAv7oWolAcoZlL5+gP+biWOgTRviZ7+f12TYYdZIdg9RgyMYpCnKooDBCwkgrlFzyyA2MCOozxezDwPM1ypgn3xFBQBAQBAQBQcBFAEmksLmzWNrN/UmpZlm30HN3/N30ALMyXLdrN+x5cO/cOy01CAKCgCAgCAgCgsCiQiDyyaen1boKskjBogoavJktSFGkdjRz4aWcOjLcklUguVck8ilQIHmJwE2TFfFDi2AmehpLuiojpbUyBBEd00SVLheUp/P814BgKldCOQtyROqwBTNlz1PSOJcRSGahzCGQFIlklEdFcw6zu6Nk40GCcU0JVlQhMWibeU8X1bdjiXfm67cMOgj89evpjkKkGpGEHekEMgl/cGJy3UqkEfZDiKOOeizntbFhYyw1wDnGVEbqOMvvZ5VGbFymc3FMpLGubHx2xvHK3eYEkE8O4Vk4ptFwFeT505WHkUecKKo0Z5Exb14fQ7mYICAICAKCQIcg8DdffQDwn7+Jpd3sb2A1y7qFJo+wV0Igzf7eypmCgCAgCAgCgsBSQiByz1OaQLIKpDJlkWdXx5mlGkhV1iOZEysQRXpBKtDvVLPd4Wolh1jyCCRHMcRzHvlWd1Z1hNZ12r6HW9wptZKfJ4lb4HmLZlyFZFG2+R200otUSEj3cBs7eh8QScFxbm/H60BlUqB4QoLKJZGcKGxsHFucW0oPvvS1NgKdTiBRD2sRSViuncikekgjbLMQR7Wf4aVeohqBpMdZd+NjLVnE8nJE2+jxNBil6TylQnKHd/WJyCX/fvA5Qlj+RbLXxfM0kcQVS6Y1xrJVHQ1VRpc/BUIgLfVvhvRfEBAEBAFBoBIClebN7TRX7oS7h8TRa6/pQDB/a6c5vE8a7rzrPth512c6AWJpoyAgCAgCgoAgIAjMIwKRTyCB5ORACq7Oo4FrtaneBZlaC1pqscmSMD794i54+eQRj4D28yM5eRx4Tgd6X2ZXpwkkrjoKJ5QC9RIpl8KUUoQfkTu0IEaftQqJyCStNCKSqCKBxMgnq2LiycdVPiufQMIrBiyXn++q1n2W40sHgb1374HT+/fZDt//zcfgyltu71gA6iGSsHP4Axk3jLbEbZv53KqOE2GE9VdTGuFxilRsh4jFVuEh9bYeAT4O1yKR1JjMSKCARApyFPKxmFpfVm9It/x5g69Gsp/xXGX7GkIgMV10mE1dvXOT1qMuVxAEBAFBQBAQBDoHgUqWdkIk1b6H7a464j3w7/OdD+6F9bt21+6klBAEBAFBQBAQBASBJYVA5ONPkgJJL87Q5izc1AEJkU1lRb1VpHoIJFqwCl6ZVMZcwF+w4gSROs+x4Cm5icCNRR3WYW3tPCWS2h8xJJKvRGKqpC6yuosYOzzUTjFSiquiOLZhRJJPIpUrkJBUYrmSDOnECaYgF5K2xwssf8x7XIRjN0HyQtTxcC/RIgce+gIceOiLtvedTiDx21gvmUTnEKm0bdsOSzDhsXrJJSSJcONRiLXIIrq2kEZL9AvY4m5XGotJrUuXJ52RQzpZa9gg4KN83NY12PNqDP5cbeQTR1gPjm2KROKEEcOIn+/PY1oMpVQvCAgCgoAgIAgsSgR8ezPeSbG1K7/llYgjLNlOqiPeciGQFuVXVzolCAgCgoAgIAg0HYHI3UggVVuUMYs29Vy5VqRv1fUjdrCeyGW+KGWjo5m1XLD4FURP+8SOXijTy2NBPiNdXhNIZF9XbmdH6iSVa8m3uWPtoGs6C2k8J5JZGFM2dCrCGhfKmAJJ5T7SxzRRxGzuzL7Azk6fh/eB8ivp94EKiW5n2AJdA7e6nsdBynQ4Aj6B1K4/fOYKM5FJWE9Y8uC51j+b84U0mg1qck6jCISNyT7ho8fXoKQ/9vKxlolb1W5SK9G78lCQoMV+0EpZcIOTjzGwalU1eLkaZSxr9EmQ8oKAICAICAKCQGUEKqmR8AwhkgA6kTiiu+3f248+PiVfBUFAEBAEBAFBQBAQBMoQiPzuz6fKxEP+jlrE0NxxZbZqfl4GFunsX8dR99hyuNQVtLiMXOL2dQ5xVE4kWcs6RRBpq7qAOAqIJrXfqJUiVomkSSiVE8IonoIFNd0TvmAWkEeG8CkjjjSBpMmigGAKVEp6nyWQlH2djtrWSiSeG8m7fp15I+Z+n6WGTkLAJ5De+8n7rYVaJ/WjkbYSgUQJhOeLUEJscUOLwCs62CawEayl7MIgUEsF7I+r7riljzpqJDvG0UDC6aagj2HXDZtb8H2koqVa9DH+v0seVZurtH4eszD3U64qCAgCgoAgIAjMBwI4J8b5cdjcGJX6qNK/Y4+2f14qWzXiCDHohN9O/3prwrldQiAtladX+ikICAKCgCAgCDSGQOR3OIFkVlhqLeo0dol6SgcEUtWIaLZyVbaAZS6j9pswZ7sQ5uU8oiJckYQEESmRrALJKJGIIFL7nX0BSeQTSDx3UlCvu/jGCSSy39EEUEAG+bmQlIUdJ5eKpEwK7O1KpYgljohQKrOy8wgsxrnxt/XcPCmzSBEY2b8PHrl7j+0dEhtoY7fUNvqhjEol/qO5UXIJ8ePkkJBFS+1Jap/+1ksi2RazMVTv84kkN2iDEhlWUxP78wzns6coCo6xHEgNBj4IgdQ+z5+0RBAQBAQBQaBzEcD57wO/9s6KHUBFkiKUWpxDdCERXAzEEeLn38t1u3bDngf3LiS0cm1BQBAQBAQBQUAQaFMEIr/9hFYg4Tb/xFFlVKotcIVZ7PCawsglTg4hcURLYLRfEUh2kQxzJjHbOqYwIgJJ2dbRPwDoNmojvR/VSpQTyc+zFCy8hUVac8u5wLaOkUSe+qg8TxLmSIowJRLZ4jEVElucsyQWa4wstLXpt3UBmvX1Wwadq/7V0fQCtKIzLukTSqIk6oz7thRbWXF89Q6UEUAhJ4YHczAVUi22ykw+Ks8/eNYjM1epRB5VGLxkTFuKT7n0WRAQBAQBQaCVCKAa6W//7IGKl0ASCcmkxUIkIWmEW7Ucpu/9vc5ya1AE0q8HZKAQSK38xkjdgoAgIAgIAoJAZyMQ+RgjkMw6TsUe8ZwETe+2Im8CC5xq9VeMarYHStZih8dJcyUQXivIT8TJI90OrSAytnWORR2qkPA4O0aqJKtOIrs7qifczo73MSBy9GIZ2dGhBR3mM9LKI53/CHMiFVBlRJ+LLEcSnWteqS5tBYTkkiEKDYkURiDVeg6afu+lwrZFQAiktr010jBBoDUIhNjGlnFAFaxlg3Jh7yo3N5w8Kt+r9lQgj1o6P2kN0lKrICAICAKCgCDQ8QjUIpKwg51KJr126CAcPnSwKmmE/es04ogeOv/e7bzrPth512c6/pmUDggCgoAgIAgIAoJA8xGwBFItO5nmX7pCjZHAzo6XqBTEHLZf7WMqI/bR2NThQU0yaRLJ2NfZz/p0nc9Ik0s8/xEes+qjSMSqj7giqew9rzskJxIncqyFHSeSvJxINh8SkUgm/5HOkcRyIVEeJPvKko8LiTRvj3WnXmjv3Xvg9P59tvn3f+MxydHTqTdT2i0INIAAKXUrnUJjb/WxuR75EV2hXGkUHNHvKimJhDxq4MZKUUFAEBAEBAFBoAUIqBxJfxaeI4kuh0QSbu2sTKqXNMJ+dCpxRPcD1UfcQeHOB/fC+l27W/B0SJWCgCAgCAgCgoAg0OkIRO4KUyA16PfSYHEnAXejALqLWi7ZVC3fgm9bh40IFsB8BRIRS1qlFOQ3MjmQyvIgacVRt6dE0rZ2REAZSztrdce1Ue7iGOUrUiokQwb5VnWBEkmrkrjdHT/PkkkhBBLlXeILc/5CXKP3ttH7KeXbG4EDD30BDjz0RdtI/KGECWFlEwQEgcWDQEUSqA7+p1qROk63INYaayqSR3wAY7ekVn2L5+5JTwQBQUAQEAQEgfZBAAkJtLarJ1eoypW0bceC5kwiwggRrGZPRwjjbyHcFsPvoX8vBFL7fHGkJYKAICAICAKCQJsjYAmkMGuYWm2f6wJNI4tLZW1RJ2sCqaIKyZxkiSJWsBJ5RMQSKZBIbaRfdV4k/MdzICmiyFjaEYlkySSyujOWeaRkwhxL6hpex7TVHPbMs7LzFEhEGGkiyZBIRZMrybOxI0IJ61UWdqUqKiRvMW6u97jWMyTH2xsBIZDa+/5I6wSBZiFQcTyuMlBXC9poRruqKqO9sYpfT8atZqAvdQgCgoAgIAgIArNHAAkk9e8J/VrPRgolIpXwnGblUEKiCDe0pMPttde0PV29GxJHmN90MeU49Qmkjz4+VS8cUk4QEAQEAUFAEBAElhgCkd9CBVKbJ56uSjR5VnX+/ePnViKSyMoOz1V2diYfExE8pEJyySRmYwdgbOyMnZ2xvNMkEs+jpC3xdH4lUjm5JJK1skMCySiLSEVEeZHIvk7nQkL1kcmNFGJj5+ZS0pQbJ6hqqZBkIW6J/UXwujuyfx88cvceuxd/NP27bzy2tEGR3gsCixCBesbZero9p8CQChcIHYeqDE4ybtVzp6SMICAICAKCgCAwPwiQKgmvVi+Z5LeMyCXcjwRTtQ3JIdoaIYn8OhcjacT7+OGLE06XhUCan++DXEUQEAQEAUFAEOhEBCK/9fhUxbWWdlmEqXtBqgKZVClKupKtndYGmRxJxpYOFUOc+FFKJC83EhFGpEjqVjmUqFwEurqMBZ61sdOfceNtJNyRGCLCRymOQuzsqpJIRCgZ0kirjzwVksmDhG3g95us7NrlGejEL9diafPXbxm0XRECqbl3tZ4f0Ysp0rG56EltrUSg5rhbo0DN8ys0vuaYI8RRK2+71C0ICAKCgCAgCLQUAZr71mtz19LGeJUvJnu6WrjhfUAFEm3rdu2GPQ/urXWaHBcEBAFBQBAQBASBJYpARQKp5iLOPAPW8GIUy3HEm1qmSHJyIRkiR9nLBQSSUiBZZRKzrwvLeRRhKiRSJhmLO00sBSSSUjQZJRK2kdoWqJACtZBVH4WRSEguqX8lmwuJ8iIhaUTvsV6sR7+W29hhG+y1zZt2ew7m+bGTywEAJ5AQkL88mhZc6kSA7DuwOFp4qNc6bTzCLkFk0hU3BxYaQjDVeTOkWEsQcPMStuQSelySwag14EqtgoAgIAgIAoLAAiLACaW5zpMb6Yayo7v5dnXKYrOmqwcHIZDqQUnKCAKCgCAgCAgCggAhEPloFQVSp8BUi1wKW+AKciCZXpKtXPDRWNlxWztNAFkrO0YGBTmPtG2dIosYgcTzJGEdWF4TU66dHcdcqY+YakiTSCbfkSWNDHlkSCFrb8ft7KzqSBNIpESiPEvVbOxkza5TvgWta+feu/fA6f377AXQwk5Ii3K8OVmEUZXzudH9oMhJuT/zib5cy0dgrqQSKWAFWUFAEBAEBAFBQBBYmggQsUR5lAiFegOxeNAVnWv33aKJo6W8+fmP7nxwL6zftXspQyJ9FwQEAUFAEBAEBIEqCEQ++vik4Qhq0TCdgWO1XviLWmHWduG2dhGrFKLcRWRNR2SSVRdZUkmTSEQsdaN9nfpsciJZaztUOlHeJU1W0WYJnnpJJJYLiVRHSpVklEfFEuqqOIkUWORx1RNeXyzsOuN5n49WHnjoC3DgoS/aS/3q790P7/3k/fNx6ba/xt9+VRNFf1cnYcSTA/POcV932s892xv1cqcfyHivhExq+8eoYxs437MGCWjo2EdFGi4ICAKCgCAgCAgCbYTAF379nY4rghBIbXRzpCmCgCAgCAgCgkAbIrDoCCQf47IFrhrWdqq8r0ZSlnaB3ZxVIBkVEamNbE4kSxwFdnZEMHVjLiWmTEJKR6uaKMeSmw0pXIUUKJG44qgAWp2k/hU1UaTzJmlruyJEtIWdeq/3ccs6uhYnkNT7NnxwpUnzh4AQSC7W9ZBGSAhRgl/1fnv1ZL+zuZuvHToISDIRuVQtSTCSSEImzQZlOacWAvNFIsk4VOtOyHFBQBAQBAQBQUAQEATqQ+AjFyecgh99fKq+E6WUICAICAKCgCAgCCxJBBaFhV2tO1dpgauSIomTSIZPgoglkUqBtZ3JjWSJI6sqYsojJIyQUMJ/qEJS5JEmkfR5mkBSOZYUIeVrkHTvgtxF2oJOkUPWzq4Eec/STh+n/EcugaTPd9VH1Wzs8PqyeFfrKVu8x4VA0nmL8F81pdEdd75HPQR37NGvC7EhqfToI99Vl65EKAmZtBB3Zmlfs16SScaZpf2cSO8FAUFAEBAEBAFBoPUI4G8aVCDRtm7Xbtjz4N7WX1iuIAgIAoKAICAICAIdi8CSIJDw7tRrbefnRnIs7Sj/kVEeWTs7RgjZXEiGIKLcR0geWRUSkUhIHlkiidvkUSuC5bQyAgk0gVQsBkQSqo0KpYgllgIlEiqTuH0dEUpajVSPCgkxlMW9jv2ez6nhI/v3wSN377F1IAHxmW88Nqc6O+XkamojUhktJGFUDUckk3BDQimMTBIiqVOeQmmnICAICAKCgCAgCAgCgoAg0BwEhEBqDo5SiyAgCAgCgoAgsJQQWDIEEt3UetRIvIwiiQwDRYRRuZ2dl9fIIY8YcRTx8iIpBRL+CxRJ/Br8QaTcRTyHkc5zxGzrvBxIgQKJlEikXtLqIyKliESyr+bCfiJzIZCW0p8Gt69fv2XQ2fHfjqYXNRhIHFVSG6HSqF1Jo0o3hdvd+WSSEEmL+lGWzgkCgoAgIAgIAoKAHtFFNgAAIABJREFUICAICAIWAf93zs677oOdd31GEBIEBAFBQBAQBAQBQaAiAkuOQDJcUCgg1SztfCUSKofIck5b0KH9XGBdR/usfZ2xsQs+B9Z2aF/HbfD4taihKj+RUQtZCztuZceVSJ6dHRFNdJ7Oh0S5kIJ6fRs7IZDkLwchsPfuPXB6/z4LCCqQkHhYbFsl4qgd7OmahTXZ3AmR1CxEpR5BQBAQBAQBQUAQEAQEAUGgMxBA+zpUIdF254N7Yf2u3Z3ReGmlICAICAKCgCAgCCwIAkIgebBbEsnKbTDnEeUn0oWVAontI/IosKOjXEf61SeRVD4kozyiV8yFhPZ3eH17PdY2RSCFkUgsF9L/z96bwEd2Vee+qzTPc3dL6nke7Ha7G8+mbQbTxm0whFwImAyEkOGZ4IQkJJfAyxtiEsCJA3ZwchMuN3kh8N67SUgM2BjCZDO0bdyee1IPkrpbUrda8zxU1f2ttffaZ51Tp6TSUKUqaRW0JVWdYZ/vnKpdZ//3961ozETTUT0kirOTdZA8t5JxH0WEAylugJLdPu6W9ydz69SBtCTv0azYaVgdpJ/73U9mRdsWoxFf+9wDtJmg6ygX3Uap6pEMJO266Tb4ud/55LIEhKlqo8upAqqAKqAKqAKqgCqgCqgCy1EBBEgnFCAtx1Orx6QKqAKqgCqgCqRNgRUJkIJqJo21swuG1UFCpESwxwIi/imdR/y7B4wMOPL+SReSeR63iY6koAtJ1ili2BOMsJNxdgSR7D+ESuZ3A4rIgYQ1kXxOJBNrx64juT/WSwFS2t6HWb/h5QyQEB6tJHAUvNhmAkkrpdZV1r8BtYGqgCqgCqgCqoAqoAqoAqrAIijwy5tLfFv54JGhRdiqbkIVUAVUAVVAFVAFlrMCCpAYEvnOMqISg5UYEtHv9j9cF8mDSHETQUfLe/WQjLvIuo0Af8Yhn+sguddMXSS5HDmQLJxiuOWADkEeA3sMQDL/GBBJ11Hi736A5GLsKBrPupDsjuT+2IWkAGk5fxTMfGydR5+GJ+477BbadeNtkOtwAaHRSgZHqYIkdCPhP32oAqqAKqAKqAKqgCqgCqgCqkDuKoDRdX9+7yF3AI0HDsLhRx/P3QPSlqsCqoAqoAqoAqpARhRQgBQqcxw9QA4gOXiUFCLFXQ0kA5K8mkYEhwgecWxd0IWEf1snEruZ8G8Lr+S+GeCg08jE0HnwyEEkiEOU6iGZKDsPLnGsnYm5M04k6ULyHEguvs5G2SlAysh7Met38qWbKn1t/H/Ojmd9m5M1MAiPMKpu6/adsG37zpw9psVqeJgjaTkAw8XSR7ejCqgCqoAqoAqoAqqAKqAK5KICCpBy8axpm1UBVUAVUAVUgaVXQAFSknPAzh9XE8l5kowTSUbMITRiVxIBpGQuJIRIFiax46hA1EJiJxIDKNwob5ebaWLmAgDJwqSg42gaI+tElF1ijJ0BTAyjgnWWcJ8ErYT1SF1IS/+mXaoWPH7fYeg6+rTb/ce/8u2cq5OjrqPUr54nH38MnnziMd8KuXjOUz9iXVIVUAVUAVVAFVAFVAFVQBVYvgoE74X2f+jjsP9Df7x8D1iPTBVQBVQBVUAVUAUWRQEFSCEyBmsizQSRvDg7rl8kAJKMpkuARya6zsTaJbqQHJSyO5dtQnzE9YvQRcRRdlGMobPOI8+B5DmSohR7F/dF3zl4hG4k+p+pg2Rgkvkb4olVohQkLcr7L6c2EqyD9M4cizbDG6Z///wDTnN0Hd15+J6cOgeZbmyYGynXznumNdP9qQKqgCqgCqgCqoAqoAqoAtmowJ+/7xCceOYp17S7Hn0cmg4czMamaptUAVVAFVAFVAFVIIsUUICU5GSkBJGEQyjUgUTxdabukatx5ECSBUh5NtLOxtc5FxLWQeJIu0Ab2YUUg4iLo3MQyQIiBkgEjGyknXEjxQFBEsffuTpIgHF2SWLsQmiRAqQsehdnqCm5CpBOHHmKah3JmyWFR3O7aIJuJIy0+/hXvz23jejSqoAqoAqoAqqAKqAKqAKqgCqwZAr8ypYS374/eGRoydqiO1YFVAFVQBVQBVSB3FFAAdIM5yoZRHLxdjbKLuhCQtMQ1z0ykXYYXedBJHYccV0k+ZOXpxg8u338SQ+7Y3YIcS0j/Jvj62KiBpKBSMKBZJfDZbw6SBxjZwASA6VkdZC4KQqQcudNvlgt7Tz6NDxx32G3uVyACEHXEdY5QniktY7mflWEuZEw0m7XTbfNfWO6hiqgCqgCqoAqoAqoAqqAKqAKZEwBnFT35/cecvtrPHAQDj/6eMb2rztSBVQBVUAVUAVUgdxVQAHSLOfOB5Gs44hZjqyT5CASLmMBknMdkZMo4uofscuoII9j7KwLycImWtbui4AStzEAkFyMna8Gkqh7FEOAZF1H1oVETiULkNCJRNuIRwQ4MhAJs+t8EClAjBQg5e6bfiEt/9JNlb7V//Hs+EI2l9Z1NbIuPfJ+4eEH4UzLSbdxjbRLj866VVVAFVAFVAFVQBVQBVQBVWCxFFCAtFhK6nZUAVVAFVAFVIGVp4ACpLkAJOsIYoDkQJKMspPgh+CPcR5JRxI7jgrQmSQhkoyxyzMOJHYhETuy/3FRcw4AgYulM04kU+eIo+vc39KpRCDJRtnZn8bZlFqMnQKklfdhgUf8+H2Hoevo0+7gsxUgKTxK7/UZjLRTiJRevXXrqoAqoAqoAqqAKqAKqAKqwEIU0PpHC1FP11UFVAFVQBVQBVa2AgqQ5giQEOLICLsEiGRhUcRG0LlIOjAuI3Ylydg6Akn0zx9z5zmZzB69/1rII8APASPnRLKxdcDRduZv40byoJH8nd1MqdZBUoC0Mj84cqEOUjbCo+mpKRgdG4XiomIoLvFnj+fqlaQQKVfPnLZbFVAFVAFVQBVQBVQBVWClKaAAaaWdcT1eVUAVUAVUAVVg8RRQgDRXgDSrCynii7DzxdkJh1Gw/lFBXiJEIgcSReJFCB55cXoRiEcwfi5uI+iMm4jrIKHjCGsc8d9UB4n/tlF2zn0knEgIhWK4TetsYkjEf0upFCAt3pswl7YUBpDQfZItj3///AOA//hx3/0fy0i9o9HRETh75jSMjgxDWXk5NK9dB7W19fTenRgfh+9+53Ho6+uDN7/lLmhsas4WuRbcjjCIlE3Xw4IPUDegCqgCqoAqoAqoAqqAKqAKLAMFPrDFP4ntg0eGlsFR6SGoAqqAKqAKqAKqQCYUUICUosqz1kISMXZYwwiX5+i62VxIngPJuJDYqWTWM64kP0AyNAkhkYE+3j9fhJ2MsxNAiZ1Hph6St24YQJIQiXZmHwqQUrxwltlinUefhifuO+yOateNt8F//eq3s+IolwoedXV2wD988VEYHByA0rIymJqahJtuPgh33f1OiOTlQVvrWXj2yI/g5te/AZqa1kJ+fn5W6LVYjTjdchIeffhBtzkESAqRFktd3Y4qoAqoAqqAKqAKqAKqgCqwMAWw/tGn7z3kNtJ44CAcfvTxhW1U11YFVAFVQBVQBVSBFaOAAqQUT7UPIKXqQrJxdkGAJKPsDDxCaBR3MXbsTkoKkGxjGB5h/JyLo/NBI+M84ug6CY7c7wGAZKLswlxISKs8FRQgpXjhLMPFvnRTpe+o/uHs+JIf5VLBIzzwv/ubz8GpE8fgN+77Xdi+YzegG2lqagpqamrh3JkWeOnF52F0ZATWrt8A1x64HqqrqqGl5QT09/dBcXEJnDl9EgoLi+CNb74TyssrIBaLQXvbOXj5paMwPjYK23bshv0Hrofp6Sn46Y+fgo6L52FNYzNcd8PNUFlRSdsaGOiHyspqOPbqS3Dzrbdn3OWkEGnJ3wLaAFVAFVAFVAFVQBVQBVQBVSBUAQVIemGoAqqAKqAKqAKqwEIUUIA0B/VSdSHlgRdjRxF2CInYkcT1jrAmkoitC0baGchk3EfSgURtYIBkHUTShYS1jjDCzudE4ng7G18XBo/IxUTRdf76Srg7irDD/ypAmsPVsnwXffy+w9B19Gl3gP/1K9+GXTfdtmQHvJTwaHBwED73Fw/A6tVr4Ld++/cTNPjm1/8NOi6cp7pHZ0+fgn37r4O3v+O/wA+//x34zre/CbW1dVBeUQnn21thy9bt8Jv3fRSOvfoyfO1fvwpFRUVQUlIKW7fthLe89W3w5X/8e2g9dwau2XcAzp5pgbr6BvjFX/l1+NEPvwtPP/U9KCgooPfvh37zI9DUvC7j50MhUsYl1x2qAqqAKqAKqAKqgCqgCqgCsyrw6fcdghPPPOWWu+vRx6HpwMFZ19MFVAFVQBVQBVQBVUAVIBTxwSNDaiaZw7UgIRLCIRLRrk8xczZuzsTYxS0AigDXM5LuIw8aRUDG2BFwss6kBIDEO7PxdQSPEmLsLECKxSEqaiNNc/0jjrOT61l4ZCCShUZiH3SRaITdHK6U5btoNtVBWkp4hGf4Svdl+MLnPws7d18N733/B3wnHWFO9+VLVBept7eH3ENlZWXwC/d+AH764x/C9/7zW/T7VXv3wSN/9Wm41NUJD3zm8/DEN74Gp04eg3e86xcIHkWjUbjSfQn+9q8for9vuPlWOH3qJDmUfu03fxtefuF5+M6T34Q773o73HTLbRSjt1QPrYm0VMrrflUBVUAVUAVUAVVAFVAFVIFwBRQg6ZWhCqgCqoAqoAqoAgtRIPJrAiApSUpNSgeRArWJJEAi55F1HZl6SF5to0S3kXnN/89zH3EtJYZTxHLsyTLuIFPHiGsaRREchdU/Eg4kBktcP4nrHyUDSHKfAZaUmmi61LJRIFsAUjCK4b77Pwbbtu/MqM7Dw0PwuQcfgPqG1fBbv/17EGGqDACDA/3w1S9/CcbGxqCqqho6Oy9CY2MzvPf9vwpHfvIUPHPkR/AL7/sV2Lp9J/z933weTp54DT7z0KPwb//zK9Bz5Qq8413vcU6i9tZz8N//7hEoKy+H+vpVdIyVVVVw6K1vh6M/e4a29Z73/UrGjz9M7CBEWmqHWkYvCN2ZKqAKqAKqgCqgCqgCqoAqkGUKfGBLia9FHzwylGUt1OaoAqqAKqAKqAKqQDYr4ANICgZSO1XJXEg+gMTwyIEkA4TIgYTxdQyMKMYuDCAJ6GSdTbgejU8H4JGMsEMA5AEkA5UYJlEtJHYhWWcSAyTjYjLxdfgcgSnhQKJrQx1IqV0gK2CpYB2k/7EEdZB+VdwI3XnXPXDn4XsyrjzWK/rHL/0NtJw6Ae/6L/fC6jWNMDk5CeUVFTA0MAB/+4WH4PY3vgWuunofPPnEYxRJxwDpuWd/Au957y/Dlm07HED67F/9LXz7W1+HF48+B294052wdt16iqWrqKgkB9KaxiZ44x1vJddjNBaFDRu3wNM/+E+Q28LlsSYStq2urj7jmuAOJUTadeNt8Edf/faStEN3qgqoAqqAKqAKqAKqgCqgCqxkBXDS3WfuPeQkaDxwEA4/+vhKlkSPXRVQBVQBVUAVUAXmqEACQFKINLuCM8bYcYSdgD4mhi55jJ2Jr0uESBxfh68ZF5MXl8fniUGPi7GjgWVZB8kDSAiSMMaO3EoSILkoOwVIs599XQIVSABIZ8YzKgzeBHGO91LBIz5grEv09f/4F+jv7YGa2jrIy8uDA9fdRG6gv/78Z6GyohIam9fC0NAg1TV6773GgRQGkB783H+DM6dPwRPf/HcYHxuD0tIy2Lp9B9xx6G546gf/Cc8e+RE0NKymfSCsOnTXPVQDSW4LAdY3H/tXQHfU+37xV6GgoDCj54Z3JiHSO+7/JLzzdz65JO3QnaoCqoAqoAqoAqqAKqAKqAIrVQGM/P6Phx9wh7//Qx+H/R/645Uqhx63KqAKqAKqgCqgCsxDgciHnjE1kKS7hOGE2R7bTiQ2mceeltEqc6uDZMBPXiRunUfsRGJgFHf1jhJj7My6+QyjCCD5zwMiH+MYijgwRIDIxdiFOJAcPMKou4iroYTOBY6w80XZ2XMn6yBp3OEyuqDncSjBGLtMAgJ5E4Txbx++/2PzOILFWyUei1E83ZUr3TA5MUExcxhVhzAJYdDgQB9UVtVAeXk51TNau3Y9xOIxmJ6ahqLiYsjPz4fx8TF6rby8ghxM3Ze7qL4SvifXNDZDY1MzReF1XDwPQ4MDFJVX37AK1q7bANHotG9b6DxqbzsH09NTsGXrDoJNS/X4wsMPwpmWk7T7TF4jS3W8ul9VQBVQBVQBVUAVUAVUAVUgmxSQE++wXXc9+jg0HTiYTU3UtqgCqoAqoAqoAqpAlivgABK3MzGmTAFS8BymCpBkHSRTD0nE2DnHEQMkz4VkHEkWHgn3Em9PtgcBEp4z40AyMCgaj7uoOoqvs66kaXyeayXZGknsRiIIZbcjf/LZ51pLMj4vy69tbV4aFVgqgISuIxnB8NAjX0zjUc590wh8ZB0k3ELYc6ltOfyzF7eHj+B+Uttm5pf6vY98yO30j77ybcBIO32oAqqAKqAKqAKqgCqgCiy9Auzox5izmR67bvJ/f9Pvc0t/7lJtwa9u9dc/UoCUqnK6nCqgCqgCqoAqoAqwApFff2YoaD7SWjezXB9BLxaCHX7OVwfJ1T8yryNA8sAQ/i7hkXEaebWR/MvKCDu5fz9AsvF0CIIsKJq2biMCRyGuJKqB5CLszO9c+wh/R2Dk4JHWQdJPDqtA59Gn4Yn7Djs9qM7NV9Jf50bOoLvv/o9RTJw+sluBhHpIGbhOslsRbZ0qoAqoAqqAKqAKqAKZUwAhEQOik/j7MzPDorm0TIKkd9i4YoVLc1EwvcsGJ99p/aP06q1bVwVUAVVAFVAFlqsCBJD44GQsWQJVsgtpdJm/DhHKggCJftp/+As6jhz0ob+N+4gi6ezfBJDyLDQCAHYeGYgUAUyeop8BEOUHSMbh4INAosYR1T2yMCnBmYTrSYBkQRIDJK6v5ANIeKD2ItBrYbl+LKR2XJmugySj65a67lFqCulSrIDWQ9JrQRVQBVQBVUAVUAVUgfQrIGGRrHuT/j3798AQSaFSppX3708B0tLqr3tXBVQBVUAVUAWWiwKR3+AaSCGAKAwiKTRIDSARPBK1i2SEHf6OYCjBgWThUgE7lWYCSLgDdgfF0Ydkah0xSOKoOv5pIFIg2i4InmYBSEHSqNfCcvkYmN9xPH7fYeg6+rRb+Q/TGE+GNz+fvfcQ7Ssb6h7NT7GVvZaMskvntbKyVdajVwVUAVVAFVAFVIGVpsB/fP4BOuSlBEazab7TRhgjUFKH0mxqLd7rmN6ArjN+aHzd4mmrW1IFVAFVQBVQBVaSApHffHaIS2qwscT9RCGCEEmhwTwAEsXXmZolxn3kASR2JJH7KM+8LqPs8uxzDkbhSRGReeb8+J1EBJI4wk7+FBF2pvaRqYlELqQk9Y+4HhLuI85BfepAWkmfEUmPNawOEs8yXGyB5M2PRtcttrqZ2V7QhZSuayUzR6N7UQVUAVVAFVAFVAFVYOkUWAg0wslY27Z5MdD4Nz/C4qFPt5xMONAzLSfh9Gnvefx7Lg8ESgqT5qLY/JZVgDQ/3XQtVUAVUAVUAVVAFfArQADJIAjP0eL+tssqRAqIFriKZIQdvsR1kCT0wWU4xs7UQfI7kMh1JOLsuBYSLZfnxeHhNucDkIwTKQ7TMc+pRI6kFACSibDD/0bcdRK8RvSNtfIUCAIkvBFMRx0kvEHmGZUaXZfb15lCpNw+f9p6VUAVUAVUAVVAFVg6BeYKjSQoot/TXDuUQdOTTzxGIqUKlRQmpeeakgkOuAetf5QenXWrqoAqoAqoAqrASlAg8lsSIFnHEbuMZqqJtJKdSLIGEfEcUQPJASSOrxM/TQ0k60JKiLCLmBpICJHIoWRrJdl6SAZAGScT78ODOEkcSAAOGDmAZB1JxqGEACkiHEhxcpxhDJ6rg8Qxefbd4NFG88RKvg5WwgfEbMcYrIP0pTPjs60y59c/uLXErfPQI1+c8/q6QnYpIKPs0nG9ZNfRamtUAVVAFVAFVAFVQBVYmAJyMtVMW2JglAlYlOoRIVRKFSgpSEpV1dSWU4CUmk66lCqgCqgCqoAqoArMrkDkf3tuOM4Zdg4cWWgQBATqRDKCpgKQEK2g40iCH/wdax9xbJ0vri4PgGsf+eGRAUnedszeuQ3mnFmAZOGPi7BDgISgyLqOyIFkAZJ0HvHvuC0vys54jhxIEteSvA4UIM3+JlvOS6S7DpJG1y2/q0ddSMvvnOoRqQKqgCqgCqgCqsDiK5AKOEJ3Pj7uPGx+ZvNDOpRmcichSMI6SRp3vLCzqfF1C9NP11YFVAFVQBVQBVQBT4HIfc8NcRkdAwxE3aOgE0ndJ0a4BIBkn+Tnzc8UAZJ1GhloZGsg+Z6zAMm6j4wDKTIjQOL6R8Z1ZCGScxyZ5/gf1z/Cv+cDkMyR6mOlKhCMsbvn/k8u2s0eFnz97L2HSFqcSfnh+z+2UmVedsctXUj/PQ2utWUnmB6QKqAKqAKqgCqgCqwYBRAcPfbwA0mPl51GuQCNkh1EqjBpMe8tVswFZA8U76Pwfoofdz36ODQdOLjSZNDjVQVUAVVAFVAFVIFFUCDyYQuQ2GlCQCDEgSTdSXK/Kw0eBOERa4EOoaQAycbPRVx8nRdRx24jBUiLcDXrJjKuQDoBkrzpue/+j6U9tz3j4q3gHUoXkg4MrOALQQ9dFVAFVAFVQBVQBZwCs4EjdBtlUzzdYp06jrmbyZWk3xfnpraciIdrav2juemnS6sCqoAqoAqoAqqAX4HIb/9siBLsfHFlMwEkIkyJMi41SEoGdtJ/ws2RoyfIXwtJOJBc/SITX+eLsEvmQMJaSPiarYeEx8frLoYDSbqU+Hd1IKX/almOewjWQVoMR4m6j5bjleI/JnUhLf9zrEeoCqgCqoAqoAqoArMrkAo4ymW30ewKmCUQJCFE4ppJwfW4RhL+1MfMCihA0itEFVAFVAFVQBVQBRZTgcj9PxuKx9h1xCBpji4kbNDKBUjWeRRwICHwYVcSgx+siRQOkEKi6xQgLeZ1rttKowJhdZAWemOn7qM0nrAs2bS6kLLkRGgzVAFVQBVQBVQBVWBJFMBBfoRHMmZMNgQdRysBHIWJL78nKkia++Wp8XVz10zXUAVUAVVAFVAFVIHkCkR+53nPgYROFJ8TKVAPyVcTKUCMlhIgzdl9lMoKKR6QLUlEChM0slozPMKfeeweCgVISeoeIUCy7iN0Ii3EgeTVQYr7ah/JOkhaA0k/JuarQGKM3ScWVAfJzJi7k5qjtY/me1ZyYz2/C2ksNxqtrVQFVAFVQBVQBVQBVWCBChjX0adCt7KSwVFQkJlA0j33L+yeY4GnMKtXx3sprX+U1adIG6cKqAKqgCqgCuSUApGPHh2KEziKR8A5kayjCLPtJFDCI8umWkipcCB5Njhibi5nCOP9wh7Bbcn6RzLKLtMACZvLYEj+nI7j8x5Awtc4um4hEXYpcra5SK7L5pgCQYCE7qM//MqT8z4KeUOttY/mLWNOrOh3IekgQE6cNG2kKqAKqAKqgCqgCsxbAQVHc5duphpJJtbuE7DQ9IO5typ715CT8bCVWv8oe8+VtmyhCuBo1FxHBRe6T11fFVAFVIGVqUDk948OE0BCeGRAknUhWfdRDAxEwv8QTLI68XNStkzChBm7CREnFwp/UjjXczkW2RYZXeePsbPxddaNRPWN3L8kLqSI97xxIMUpAi9pDSSI0PkLgqIEB1LMg0x4fj2AFKHfDUj0w0OpB0O1uWiUguS6SA4rEKyD9MXT83eTPPh+b8bcQ498MYdV0aanooB0IS3kukllX7qMKqAKqAKqgCqgCqgCS6XAYw+Hu47UcZTaGZkJJKEb6Z77P5nahpb5UgiQ8H6KHwqQlvkJz4HDW2zEY8aheDRqsbeeA4JqE1UBVUAVWAIFIh97wQIkCx6M48i6kcJAgoD8SwWRErqIJMAo010Jx9lxlJ0HkLzaRxxnh/F0CIMYIhXkhUGkIEAyECkcIEWoC2UYFA6R4hAV8AiXYWDkRdixE00B0hK8H3N2l8E6SPO9iZM3PBpfl7OXw5waLl1IH/vnJ3UG6ZzU04VVAVVAFVAFVAFVIBcUUHi0eGcpWawdupDwu+RKf8jJeKjFXY8+Dk0HDq50WfT4l0iBdI3JeRApXXtYIsF0t6qAKqAKZKkCkT96YSTuQAICBWL5xoligIQECfhkBP/vHpmASDN1Ccmi5ML0XmjXMpPjRtY+wn373Ee29hHH2SE0QpBEPxEi5QEUCLdRgQVLedKBJGop8fbxJ7fJcw7JCDsvss5F2AUAEkXZsfuMfipAytL3alY3K6wO0nxmAcobnqWKr4tGp+kdnJ+PmHfuD3TvTU1NQWFhIURSzM2MRqMwMjIMlZWVEIngp8PcHjPtc2JigtqSlzf37c6tFfNbGmeTPvrwg7TyfMHj/Pasa6kCqoAqoAqoAqqAKpBeBRQcpUffZG4khEj4fXIlR9p9aFupT3QFSOm5BnWrsysQNvF79rWSLDHDYJwm48xbVV1RFVAFVIGUFYh8/MXheLAeDoEjF2GXGGeGW89UlF0y6BM2LhuMkgtTIcXx3IRVXac0S++E23cOJP6d4I8/wk66j4wLybiNGB7x37wcwScLkbBxfKwcK4ixcgYE+esc+esheQ4kBkoMjCSAMvAw3IEkgaF21Cm/z5b9gp1Hn4Yn7jvsjnO+MwD5hied7iMEKvj+KSwqgonxcSgsKjTRnbEYxGIxmJicgLxIHpSUlkB+fgE9F4/HALM+Y/EY5OXlw9joCJRXVML09DQg6MVt0ediPA6XL3XC4MAAbNy8hdYtKCiEgoICeh2Xj0WjUFBYCAiNzOsFcLrlBIwMD8PV1+ynduD2cDmeWWViIw3Vz8vPJ7hl2l5EYOjypS4YGOiDjZu20voFhQW03/7+Prhwvg02bNwMpaWldJwIkxBkgCh0AAAgAElEQVRw4WdKYaFp91I/NMZuqc+A7l8VUAVUAVVAFVAFFlsBhUeLrWji9pK5kVaqq13j69J/zeke5lF1yA3UmbvbyALqFiWrUS7Pi45T6VWqCqgCqsDiKxD545dMhB1DJAIJAVcKDooyULLDmA4gmUFTf8MW6wM71ag6bAwFuCVE2Zkt+MDSPG1IYccUdF8lRNjZ9iD4wU6SAJBzHyEwMjWNGCB58MgDSmgawNdNDSTjXJLHNGeAhOc6BpAMIHl1sBQgLf7bbXlvcaF1kOQNT7rcR0NDg3ChvQ1qamuhp+cKOYTwA7CkrBSmJiah50o3NDWvhbLyCujqvAjbduyC3p4rMD4+DrFYFPp6emDjlq1wuasT1q3fCD093dDX2wt79+2HiopKePnF5wkw4fObN2+F0dFRuHihHd70lrto/ZPHjwG2Yd2GjdB9qYtAzuo1jdDWehYaVq0mADU+PgY1NXXQ39cLdfUNBKTKyyuovWVl5VBbVwfjY6bGFK6fn5cP+QUF0N19CQ5cdyPBKwRSO3ftgaHBQTh54jW47oZboK+vh7a5cfM26O3phjVrmmDV6jUpu6TSefXKm391IaVTad22KqAKqAKqgCqgCmRCgTB4hBOksN7Rtu07M9GEFbMP6WaXB70Sv1MGrzutf7Ri3gYZOdA5DaXNUpc8OE432wH4JnQHGhIGlRZrTHK2dunrqoAqoAqsFAUin3wp0YHEkWbOhRTiSEGBnAspDQBpNngU1nmx80facxjqyA7Ki5WSDU/cokEo3oEGO6GETikep8FYGV/HvyP4wdcIGIn6Ry7CDiOzRE0k50CyAMmsnxwgychBv+uII+2MM4nAkYixk7DQcyGZI+dtJjvX2imvlI+J1I5zoTF2Mr7uoUe+mNpO57jU5ctdMDU5BWsam+D73/0W3HTzQbhwoR3GRkcBb+rbzp0hiFNbVw+t587A3n0H4FJXB4Gg7Tt2wbmzp6GyooqIbklxCUTyIjA4OEDQCAcDvvXN/4BbXn87LcexdOgUeuMdb6W/cZ/FxSWwZet2cgdVV9cQBEL3UFPTOnjx6LNQUVkFjU3N0NvTA/v2vw5+/NT3Yf/rboCzZ1qgvmEVRKen4bVXX4JVq9ZAaVkZga6Dt78Zzpw+BTW1dXCl+zKcPP4aHLj+RmhsWgunTrwGjY1roeXUcQJNu6+6Gro6OiCSlwd7r9mfNdF27EJaiTf7c7yMdXFVQBVQBVQBVUAVyGIFwuARgqM7D9+Txa3O7aYli7Rbad8rtf5Rbl/HmWs9juTMjINShkWzgKLZtjPb696Yk83mwHnjvpIa3h8zuZN07CpzV5fuSRVQBZanApE/ednUQGKo4OBRQm0cz5HCQEF+CMsP64V+OM8FHoW5i1w9InvO/BBJhr95J1XaaGUn5T8W8jlZcubwku/KYGDEwIoj7RggMTxyziMLiPIDAAlrIrH7iJ1Hxsnk7+rZgeQBJD8wIpgUi1vHEUAUUgNIDA8dJPQOWzK15fmu0KOalwJBgPT2+z8Bc6mD9Os2rzud8XVDgwPw4tHnoKauHvLz8qCz4yJBmKqqati2fRecPdsCk5MTUFfXAF2dHeT+qa6uhfLKSrh677VwpuUkVFZVQXvbOYqFa29rJefPWw7dDWXl5fDC889Cd/dlirXbsWsP4M1scXEx3HrwjYC1lZ5/7hkYHR2BXbuvIkcROoxGR0YA29W0dh1cPN8OA/19sGXbDoqlQ0fR97/7JNx48+tpWw0Nq2BiYhzGRsfg0qVOaF67jqLsEBrhA7eBjqn21nPkemo5eYyWO3j7HdB67jRMTU7C7quuIccTRvnddPPrCSplw+MLDz9I+uLj708bh5U+VAFVQBVQBVQBVUAVyCUF/uL9dwK66uUjW+ERTm5C931+QT599/32E1+Ht7z1bW5y0bFXXyL3+6Yt23LmFIRF2s31niRnDjakoXw/xS998MhQLh+Otj1tCvAozxzC5BYAityYnW+gz0Cs1ACSLdAuJrF70tgxOqFVMpC00HHKtJ0O3bAqoAqoAjmgQOT/IICE0MFAJOk+knF2psaOhSbe53eoC2khH8ypwiMHicQKEhyxy8gHk3ydXrCV/j3b+Q0CGOHZNMvI14JzN3xtsK4jA31MXB2CJBxcTgBIWAMJTFydibKbA0CiiEHTcXIcoXEb2XpIMa8uEjqQ8BwHgSEuz3WUKLLQnmMGVO64/aasHLjEtYmZVCAYY5cqCMAbbbzhxke64utYB6w7hHWD8CF/p2s8HienD0Kftes20N+8rNQR16PPGHQd2m0l2z4+z9vA7eE/ciqGFGSb7fXENuAMrDzfcSQ7Pt42tsW036ybLQ95w/8H//zkii5+nC3nRNuhCqgCqoAqoAqoAqkrkEvwCI/qS3/31zSxqbS0DH711+8jgHTornsodhmd8M8+82NoqF8FN95ykBzz+MBammHfYVNXKf1LhkEkrM+K3y+X80PeT+Fxanzdcj7bqR1bGJzx0NEM28D7xJmHy/xlIoKbChmjw0WSwaKE22Kxbzmh2e3GjUea0TjfxHbRFo22S+060aVUAVVAFUhFgcj/9cpI3NTEMZCBAIQFER5AwkFPA07oX5oA0pzgkYBBycCRqYtkI+WsGtKN5IXweTMfEl1V7DQS8EhE+iXrK3k/VPtIxM/56yAB5LMDCQFSWISdqJsU7kAy58YDfxEDA21dKwOKRHydqHdF5xthkj3vPoAkzrOv01aAlMr7asUuEwRIqYIAecOdboA008nBmZgYSVdSUkI30/rInAIyv34lzRTNnMK6J1VAFVAFVAFVQBVIlwJh8Ggpv9OmcpyPPvwgNDWvg3e86xdo8f/6+x+GP3vwEfjLz/zf5FofHRuBe97xbmhetx7+5f/7MgwPD8Eb33wnRSdn+2MlOpGC1+Bdjz4OTQcOZvup0vbNWQE/AprNwTPj5merU+Tid3DyY+KWvDGv8L2EpQXxkrO1G8fReCTOx7J4XHIWyJQ4rue1cSET3ud8unQFVUAVUAWWiQKRP31lJG7q4piYsyBAQvjAzhYHkPDgBVCiP0M+wOei0ULgkXQjYUdjOre4i3vjukT4rIeBwjtBPi5uexCe+Bw5VpvgcZqO1ANXXLuIfyIoYgeScyIJgOQcSGI5t42ECLsAQGJwJH46J1Ic4ZIHlBggMSj0QJQXVyiP331/CLUOz+Vs67LLVYH5xtjxDU864+tm0pxdQWHLzPRasuXNR8BsX4vDWxSPo5+Q7EEZvUzmepzpaBzXQVoJs0TToZ9uUxVQBVQBVUAVUAUyr0AuwiNUCYHQd771Daqt+Uef+FP4xB/eD3/66c/Bn3z8d+EPP/GncPS5I1BZWUURdo/9+/8P3ZcvwY6de+Dd7/2lzIs8jz2uNIgUjK9TgDSPiyYnVvEAUkp3i0FIJOlJYANJHUJWl6QQiV9n/eyGfADJDsYF9zHbMSSbzCwnteOm3ThdyGR3fl1alRQi5cTFro1UBVSBLFIg8gABJOtQsRF2zolEQAnj0TzXUdCF5D7QFwCQ5gSPrJsnISqOn7fghgCSXSiPs1VdDSFjdZ3pEbTKBl1X5m/TOyV0PhIeCfcRQSD6Z+LqDDwy0XZY84gcSNKRZJch55GNv6PYKZ/WXtwcgyDnPoojFGRoxLWRZI0kXDfiuZfsseA5D3OaKUDKonduljYlCJBSBQGZqH/EkiEokb+Pj4/B4EA/rGls9sXLYczb5OQkTE9PQXl5hXuNvoDabXhxcCaSDusTdV68ANU1tVBTW+ci8BAK4SrBKDv8Oxhb13HxAtTU1pIDiiP0kq3vojojEde+WDRKsXr8moyrC74Wj2EwqTmettYzsHbtBigoLKR2EsiyEXdeOxK/ahN4ws+5QJTffC5ReaOfavzhfPaj66gCqoAqoAqoAqqAKrAYCuQqPMJjf/GFnxEg+uqXvwS/97H/Hf7PT/4BPPCZz8Of/PFH4b33fgBeeekobN+xG1pbz0JxSTHEMRY9Og33vPM9EIvHcsKtLx3ufL6Xo9Nd4+sW492cW9uYDbwQr0m2kDAxJUAeIYN7LcSpFOY+8u0uSWIQD8PNtF95JiQYYhAUNlYlJ7jzuFVwTM/cx3tbV4iUW9e8tlYVUAWWVoHIp14diU/bGjnkRAq4kNCZRAApCJEW0YGUrKOhTs/q43cZmXJ7YU4jjosz6xqIRMsK8OTfn/hLEBKf88b+kQDPkjiQ+JQaF4Gpe8QAyEXYISxyECkIjwCwrD3DJq6dZI7F04QHfvEnwaNADSQPJGFEob8+EsfamfUMhOJtuLjCwOwNBUhL+2bNlb3PtQ5SJusfjYwMw6XODqisqobRkWEYGRmB+oZVMDw8SADp8qUuupGenJyAqalJqKqqoXpBCJnGxkYJJGFWfEFBIf29ZesO6O25An19PbB5yzbo6uyAtnNnYMeuq6CktASudF+GjZu2woXzbVBZVQWrVq0hIIWQCNvS2NgM/X29MD4xDmvWNFFbTp06DqtXNwLCnitXLsOmTVvh/Pk2qKqqhoZVqymDvrPDrL9q1WoYHByE5rXrYGhwkMBPf38ftX33nr3U7o6L56G6upY+hPp6rtDx7Ni1ByYnJmg7Y+Nj0NS4Fo4dexnqG1ZDdXUNDAz00aAAQjA8vpHhYWhsboa+3h6r3Qi1Z3p6mnqHnp4rsHPXVaH1ouZy3WodpLmopcuqAqqAKqAKqAKqwFIqkMvwCHX7xmP/CufbzsGmzdvgzsP3wBPf+Bq89e53kiPpyI+fgk2bt8L6jZup7tF3vvV1uP7GW2FsdBR27NoN7W3n6O9ceKwEJ9JjDz8AX3/4U+50aP2jXLgyk7cxFTgk13agSNQG4rEoOabm1pEUxY6X0XJix4mAxwxGccUh73UuB2EGzYJgyY1fMVAK2cdMxyvH4HD7YeOS7nkaDzOTxf0QyStLIce0eL3cvlq09aqAKqAKZEaByJ+9OhJH0IAQyQEkWxfHwCQLFzIEkGbqtDwIZOARd0bud4Y1ovPDZUztIFzHi7UzvZtX+4g6D9ub+Gcq4Mx+tsSauDjuaBC4+NwMgZ6P/zQAKWKAkHAVeVF2wfpHEi557ecaSHxppAqQpqkOkqlt5bnLvJpX7DJTgJSZN91y30tYjN3b7/9k0sP+urjhSXdWPAIdhDK1tXVw8vhrMDk1Bdt37CKog/WPEJCUV1QS+Nl37evoOQRG7W2tsGHjJoI0nZ0XYc9VewkCrVu/EXp6uuHEsVcpDx6XRVi0ectWGBocgvb2Vrj14Bvg5IljUFpSSuAGwc8Lzz9L8GXL1u3kfsrLz4fysnLYvHU7tLScgIaG1XC5qxPa28/BrQffmLA+3rRPT00RzLl4vh32XnsALnV1wPDQEDmHBgb64U133EUA6fixV6CiogqGBgcIHmEbb3vDHbTfS5c6KeO+pLQMenu6obaugbY7MTkB0elpAl7nzp0maIU6IezCwYTTLScIMBUWFtFr2Oa33fPzkJ+PWHz+j2AdpJmum/nvRddUBVQBVUAVUAVUAVVgYQrI76+8pXR/j11Yi1f22skg0nL5rokw89QzT7mTrPF1uXm9zxkc0ZhW4FjtmJaMU0+23TCHkQ8czeI8MssGAJIARXLysx8s8Zqm7aFOKQHDkk5mD9RpDyYn0bidG79DiOQdnTqRcvM9oq1WBVSBpVMg8unX0IGEDpU4EGjwQQZTL4dAiXW3JLhwbNsX8gE8U8clHUgeKPI7itjh48EiC5cYMhG4SQRIYTVKKE6Kj4krJgU6JlyCOzEzw8EfY8fr+wGSia4Lg0j59nmKsON/YH5nxxIecThA4nNjgVDg/Jn6Vn6AxHWQqN5VIKaQz3Wwk5adb/B4l+7y1T1nowJzBUjyhuehR76Y1kNCMISwqKKiEl44+hwBlW3bdxJoQUgUi0Vh1epGGEe3UUUl1NbVE1DB9XDZoqIi6O6+DK+/7U1w7kwLFBYXQceF8wRxDh2+h9xHCGX2XL2PXh/o74M3HzoMLSePk2Pp+htuoVi85392hLa3ddtOGB0dhrKyCpicHIfNWwxAqq9vgFdffpHWv+PQ3XDq5DGz/o23wMTEBEEhBEDr1m+CnivdBI3y8wugqrqaIvSw7TfcdCtF6r32ykvkSMJYPY7XO3DdjeQqOnP6JAwODFC2PUbYobMKHUgItBBINTatpZ+s09jYGDmt8Hi6ujpg5849gNAHf3/Xu99HbVjog+sgYbzIcrmpX6gmur4qoAqoAqqAKqAKZI8CCo+y51zMpSXLGSL9xrZSnxQfPDI0F2l02YwqYBwy/JgNGs01hs4MTmESj4U0SVxFwf0nG5MLm+DN43K4DTleZwN4XAoQvy7hkVve/pLs+N2YHI+32cQdhEA8ZufGroLjlXL8jsfqaJyP/VPm6BcyhpnRS0Z3pgqoAqpAFigQ+QwCpIADSUafmWgzE2OXDrgQnOGQ0AnZTikMHuVRRJ2BSQxX2G1kXvNAEsIbMwOC5x1wBF7gLNjaRmzA9dxH0i5rnEihMxwCPZHnlLIAyEXXmb8ZGMnf3XMyxi5Q+4l2Y/+5+DkL+xgCyvPIkXX+52xsnYix8x3vIsYUZsG1rk3IoALBGLu/Oz2WdO8MkLZu3wkfvv9jaW2lqQdkvnSiEwf/Lisrg7y8fCokjG/swqIienNNTU9BWVk5xbIhiEHwg44bhEgFBQW0LubAj4+NkZuoqrqGYvHQtVRWXgET42MQjcWgqqoKRkdHaZ8IrsL2jZ8TXCMJo+vww2tkeMiuX01tDa5/vr2VXEAca4fxIkWFRRRJh04g3Bc5jkZG6JOiqKiYIBTWOMIoPnYjodMI24sQDfddVFxCy6Mzqai4mI5N6sR1n7h+0tjoCExHo1BTU+tuVBZyEhkg7bjxNviDf35yIZvSdVUBVUAVUAVUAVVAFVhUBTB6+S/ff6dvm3fedQ9FwOkj+xUIg0i//89PAtZtzdVH8JrU+LpsPpPSAzMzOkoKjuzh0dp4AxlI1TEv4344cs484zw/AXBj/hTxc4EYOm4H1+Gm8S2xDQmEuMxE2CRwbkPCusLlxNBI1hnnlCAz9mYAkDfB3T8uN9OYpYy08yUOuZ2G1DbP5ktJ26YKqAKqQIYViHzWAqQpdCBZRwpBhpgBJBx5xlF2i+lA8nWZgSJ7/o6IQZDnPGJAZJxFXjScc+qI2kMJziQ5UyLQbwc7lmQAKcyVxX04e5ISOlMBhLz4Os9pRM9Z5xFBJFrecx7JmR7czTPEos7S1rJiV5GDRfY8+mpciXpXifWPjMMKn+f9yNkZ3leMDF+turucUeDx+w5D19GnXXtncpPwjLlMAKScETCFhqIDCR/oOkrMLkhhA1m6yBcefhDOtJyk1s0EHrO0+dosVUAVUAVUAVVAFVjGCgSdHgqPcu9kByFSrk9a0vi63LkGPVjjH4RKBovCEFPwOenukUoEnw9zCuHyvucD42Q0ATvgYJLPmQnaZhmzv8Ta44nL+Ot6czvdwJNI9+FUHHzNN+5lS0nIOuAOHgUmestJ8DSOFZwkHRjcEjwpdy4sbakqoAqoAhlQIPLgMRNhN4UupLiJQQs6kGQtJAeQxIcvfxBze1P50E3o+EJmQkj3TkKdo0jc1hPyHEgmHs5z+nC0nS/iLuDkkR0Ww6Ngx8KdjNdp2ZkOyVxIIsPON/tCOopC3EfOhSTj60R03YwAic6biRv0zl/i+fSdWwuJGBK6WD4R0cf9qQKkDLwbl9EuUo2xkzPm9AZ8GV0ACzgUeVOvAGkBQuqqqoAqoAqoAqqAKrCoCgQH6vW766LKm9GNyQlLuONcjk4OQk2tf5TRSynlnYXCoLAnQ6COozxoOOI9BiZge04kz03kIFJgfErCpdkBEo63iW2KWuTYFDlOJx1IvprlbjlbL4m24bmxCFK5mkfmAIMlFWQCkCzDYCZDR2xikr9+e1iCEo7p8b5MaQqrgDqRUr6WdUFVQBVYmQpE/uLYaJzdR1PCwcKgwQAJWwfJ5Y76P9AZuLCEcwZIIe4jaW118XN2Oa+OUNw4dByYYSeSHyo5BxK7ksRMimCf7WWtGuOvgUf+OlAGJPk7J3LsWAF8sEV0sDz7wtQ1iiTE1zFA4tfccQU6Ztm58kwLjhoMAkCud5QUDFqI5LMBiw5bdt7yLZLKOV6Zbyk9alSg8+jT8MR9h31i/LeWxBg7LPb6l79oYkCWe+FhjMjDuLv6hlWLEvUWvNJOnTxO9ZwwYk4+ujovUkRdVRU6lVJ/oAto89btCdtLfQvzW1ICpN//8pOAs0L1oQqoAqqAKqAKqAKqwFIqgHWPvvHIp1wT1Dm/lGdjcfbNscm8tbd9JPfqb8p7KTwOja9bnGtjsbaShA/5XD24L/9yflgTbItFMM75460v4Qw+a9CI3LbfLZToBAqCJQOBuPSDtz25HfO7WUY+Lydxu2UCcMyN+RFAkrXIJeTx6rHLsS9vkruBRy45yY7d0fiYTVUyk+BNjL2/DIVH1nTC9GJd9bodVUAVWK4KRP7y+Gh8ihxIcZiOBWLs8AM2Zj6MGZA48i+KzklrqemqZn8kmzmR2GlZGGQhinMVEQyKQ76NeDNQxouA4yg797yAT9QJBuy4ssXBOkAEV0QdKLbK+iCSDyDx0ZlO0Nl2+RhsW7ntJqqOo+z8YIkgkq31RF8ObK0U1pnPx0wAiZxleB5tx+rFEtoaSMEc2aC7LFBgMNVzPPtVoEssZwWCdZDCYIC8Gc8EQJoYH6f35NTUJIERrA80OTkBlZXVFAU3MTEBA/199NzqNU30e0FhAdVIGhocgOrqWqp/1N19CerqG6huEK7TUN8A/f39VF+osqISOhHalJVBfcNq+kI9MNAPF863QX5ePmzctIXWr6yqgvz8AsAoutVrGmF4aIjaVVtXD5c6O6GkrBSqqmpgcLAfxkZHYU1jM7zy0vOwafM2umyw5hE+EEzV1NbBMz/9Edz2hjug58pl+qBYtWoNdHV2QHvbWdi4eSuUFJdQDSRsN9ZOmpqaAoRLWBupvKKC6iyNDg/Dhk1bSJsffv87cMvrb4fuy5epptKaxqaMXK6nW07Cow8/SPvKxRv5jIikO1EFVAFVQBVQBVSBjCkQHKTHHWfie2vGDnCF7iisHlLYhLdslgcn4uH1yY/9H/o47P/QH2dzk1dM20LhkZg4TWM7Vo0gQJKTqVkwb5yMEZIAQHJCtl2QHT7s7vHBIzlB2TbEN2blm8As92dqkEs4RKsHykd4f3MdcuFUCiYChczoDiubISe2c+qOBEc8xoVjXlh+g0pyuAnwEVs3yZsYb/bB0Mo0QiHSinl76oGqAqrAPBQwAAnj62Jxgkj4QeuvlWOdNvThKxw59AlrnUiBD9vZAJJvFoT4w3VazrWDMxnMTAd2IUlQ5EEXD75wDSHPpWTBknX9ODdSaGftwS8XW8fwjKyxpjPyuX7YwYOdTxI9uFPlfXOHmwCQ8kwEH9dHcseQDCAJR5jsUNlt5NW0sgCJ4+1CouskFAvahbUzncc7S1eBYIxdGAzINEC6fKkLYrEoDPT3Q1FREXR1dUBBQSHBnB0790DPlW7o7LhAUAaBzaWuTti0eQu0tZ6FSnTwxOOA28BZp9XVNXD8tVdgeGQIdu3eC12dF2DV6kYYGR6CiopKaGs7B/tfdwOUlZXDc8/8GIpLSmn9vr5eWndoaBDy8/OgoWE1rdfe3grNa9dBb083lJVVQHvbOYI5g/190NfbA1u374Lz7a2wfecuOH3qBGzcvAXaW8/R9vMLCqDj4gW4+dbb4FJnB7z00vPw+oNvovXOnT0Ne/ZeA92XLtFVWVVdA1u37YCWlhMwPDgIrefOwFVX74NoLAodF87D9TfdQqAMAdK1+6+DK1cuw4tHn4Off88vZuSqVoCUEZl1J6qAKqAKqAKqgCqQogLBQXqNrktRuBxYLKweEk56y5XHb24v9TVV4+uy48wlwCMfOPIcRuTvsQv7YZKId6PBJHNc0slj/pYuI88FhAsGXUJufXYMifUp/i5Jco6ceM2/03hWkvg6X/kI3yRuBl6inSGTun1jUdaVhONsBgyx08gr1eAv4eBNmjYT4XHszoxhmjE8CZDMuJ5R0XsoRMqO95C2QhVQBbJPAQJICBowvo4BUljcmQcYbKQbHssiAiSGR66zsx0buW9k7SAZV0euHVPzCKGL5+TB5+Lub4q5Y4eS7BgDnTUdku09pLXVgCPT6ch6UIkgyQ+R5OmWHSxH2HFEHQMj8zMC+YDRfBzHl/hFQcbsuTa4DjWx7pGrbWXdZNTJiug6V3DQRvMpQMq+N2outigIkDCKLHhDJm/IH3rki2k/zJ6ebgIpvb1XoLGxGUZGhp37B+PaECAhMMGoufKKSnIE7dy1B154/jmorauDqckp6Oi4ALv37IXy8gp4/mdHyJ2z56q9cPHiBUCHU0VlJdTW1hHQ2bZ9F8Gpnz37U6isrCQnY1dXJ62DEAnj7BCYbN6yjZxIzevWQ093N8Gqjo7zUF/XAGUVFTA8NAiRSB79bGpeC70IlLbthJdffJ62H4vFyOG079rrAKPs0HV0x6G7YWCgDzo7LsKmLdugr+cKOaTQcbR123ZoOXUSOi60QyQvD9asaaJ94zbQubRq9RoCSBs2bqbjaD13Gt7/yx9K+/nhHXCkiDqQMia57kgVUAVUAVVAFVAFQhTQ6Lrlf1kE6yHlyvdPja/Lvmsz1HUUgCQSV0how4DH9zPBWeRFykl45HMn+eARO4BkLF7QFWRcRb7xqlBA5EEjnPTMbfdF1Yl9m+dtfXK7PV7WwSwej7M/eSxOjkdxGpAESCnV/OaxLznuFVKGwrmdFCJl3xtKW6QKqAJZpUDkIetAQoCEoGHaftD6ayAxsTeAhWoCzRMg+TrVJLWPDEwynVICQAqJf/MAjBf/5ocywoXk3Exy5ofZnz0k5yTCGeeg3agAACAASURBVAoU3eeK8nn1oHg2g3Ml2VpRYfAlODvDdaa+6DqvLpKJ5vOswAiV5BcJ03KEVVws0M7GYLsuO43QWWbbhedVzs5gICZ/4uC2q+Uk4CDtLWArm81lllVXuTZmyRQIxtgFYyEyDZAmJsYJiCAgQrcPuo8Ki4ogGp2GkpJSuNJ9GS5d6oSC/AKCOtFoFErLyuDy5S6CNxh1h+8SjHprWLWG4uUwCg4j6Pr7eiE6HYWqmhqCNdPRadiydQd9cUZX08jwMEEpjJ7DODz8nWL0RkegorIKxkZH6G/8vRfXn5qC9Rs3ETjC9uED91FcUkJtxRi6y5c6YWhoCGpqTLQeAiKEYNhWhFfosMKYvnXrN5Cranh4GFavXgPVNbXklLp8+RId65qmJorXwzi+/IJ8KC4uofg+PH50SmF7r75mf8auIwVIGZNad6QKqAKqgCqgCqgCSRQIi67LxIQnPSGZVUC633nPuRBlF3TGaf2jzF43wb3NBI+81xDWmDWl4yhsMrVZJhHuhNYkErWK/M4jBj2ifhFH0CU4iBJdSzip2dteIjQKwiPvbw8c0TZC3E0GWtkxOSzTwIKKcSgDjzz3UHCiuy9xh1KVzIRv73mvNhLXdefJ4RIccZIQjwcGx7907Gtp31u6d1VAFcgOBXwOpEwDpNDOM1CrCJ1E0oFEYMjGvElIhE4kciGF/JP1hVwnSB2mZw3mLjzoQAor1Medj5kFgXmqxvVDHZyFOM4lZM+z34Fk6zoxDBMOKxdfZ5/j/Fj5JYMBkun8TLcr25QQYRfzu5K408T2++o4iUg8Ofsj2IHKjjU7LmNtRbYqMFuMHd/4ZLIQMV7z+IU17IGgBK99dPUEl5Hrhf2Oz9H7NGIKdCbugyuimfdd4rL+15O1MXHb3nrmverte6Zj5WW5Hcmuodm2kY5rjwFSmGstHfvTbaoCqoAqoAqoAqqAKhBUIDhAn+66R/idC+tworMcJwrN9MBJUYWFRTT5KNXH5OQkTWRK9h0zle1gG3Hy1EK3k8q+MrlMMMouF1xIwetT4+syecX49xV+Z2nHmgQ8kWk7dA8mQVJo7JytOeQDMOwWMveTZnxLRNAFtiPdQrw/HxgKwh1Rz8gfVccTvM39rhujcyDKwDGqRe5qf0sHkoVYdhl3/CSeH9HwuJqrv+4mSHvjWgyJ3E+u525LcvggEsfZORjF43b+khwMlfjsyknUCpGW7v2le1YFVIHsUMAAJIqvQ1K/OA6kxC7AHGyY+yg488J1ghYUmRkLceqEvLi6ICzy/i5ggJQnYZLpxGT9pKBd2HUS9hfnzBGWV6wPFUX3lQVGBhpFPHgj6iVRB2MdPXTszp5rO9QE95FxIBHsCsAjqRFr69xCohMMn5GRmA/rFR30MmA5sk9G93n7SrxYtQPNjjdwtrciDCC97f5PumY/ZAu/ZhIgzaSZBDvZru1ybp8ESL+XQzn0y/mc6LGpAqqAKqAKqAIrSYFvPPwAfOORT7lDzsR3VXSrY5ww1rZEJzzd78Vj5JjnCUoIgdB1jnUxMXIYI5XxgeAJXesIdhAuocM8Lz+f3OS4jby8fHKu4zoInXBZs32zj1gsTtvFNhQVF1OtUN4XRi/jA8EW1tfEKGV08hcXF9PEK1xvIVAqW64r/v7J7UGIJO9bsqWd2A50x+F9FD/UfbR0ZycMHgUdR2EOI86/8blzEmoRYWmDgPNHOof4d1HvO2zisi9ujuEO10ISAMmAH28Ct9mWB4QIDgXqGoVF2DHUYveRbxkeF5RgTZw+5wziyc02ds4/1oXpScZx5IEkM5bJz9HrIpmHxvJEhJ2/RIcFSYEUHjukR63T8a+le4/pnlUBVSA7FIj85fGROH7ILjZAmu3wpPvIB5FEh8RABT02VBvI1jzyu4wi4KBRBNzvBQ4gmfWcC0lE2HFHym11riGGMhIeWYcRdjrmH9th/QDJgRi7MdnRBK27njPKg0cScnkzQ6y9V2yTbbZcCBDdROyCClp2ZXt5GV5P1lDibQYtvMH4Ou1AZ7u69XWpQDDG7m9bxtzLSwWQMOINb87xrrektMzdlI+OjkJZmff32NgozQAdGx2FqekpqlsU9sCbc4yiKysrp/pG/MAbbayzVFFRmdKNNd78475Ky8phenqKtscPjJzDOD0cAJjpMTIyAvl5eVBSaorq4sDAwEA/tT1Xbu45ix4dSAqQ9PNEFVAFVAFVQBVQBTKtwG9tN9+j+JFu9xHuByOMjx97haDQ7qv2QlvrWaiqqoGGVasJ0uDf4+PjEJ2eomatXb+Rvt/hegh1KiurqB4nfp9E+LN23QaKYZ6cGIeaunqKat68eSvFGpv45FFaFmt+9vf3E7R67eUXqXYmxidjtDHep+PfCKZaz56GsbEx6L7cBbv27KXtIHBqXrcO6utXZfoULfr+gi4k3IG8b1n0HS5gg3wPxZtQgLQAMRewqgRFcro0Pe8Aiee8sU/bWDgRK+ccO7LOkHD6CGjECT0yWo5rbMvxJgJPPlhkamx7MMk6igIOJBk5J51KsgwDu4/8sCqxRlJYxB1pEIBHLhzEV2OdyzWY8hk0piXKbRiAZEES1XT3JsRLuDRfiET30aZwBECccd8CLhZdVRVQBVSBHFcg4EAyH8JBJ4u/Ts7sNZBS0SQIkPwzL0xMnYMpIurNRdURIPLgEUMkBEfmdz9YQnd/vtimmQXiZdBymyVEYbgi60GhSytMn4TZDLbzo44nLhxIohP3H589XnZK+TJpwwGSP16PO9bEzFfTXuM28o7F/C2Bl5ztIe27CpBSuaJ1mWQKzORCWgqA1NNzBS7YWZtYSwhrCiGowbpIwyNDUFfXAH19PXRDPjg4CHV19fDaKy/Cug2boKKiAiYmJmFqchJqamvpkBES4SxQvInGukMIkkpLS6lOEUZ8nD1zip7HmkJV1dX0yTOIQKemlmATro+vIWTCm3ycFYrrYu0hnCWK9YjwJv5MyynYtGUr1VnCmaJYQwnhFM4gZejV399HbcE2Y10mHBhAQHbs1Zdg37WvgwjWXBoZgenoFG0X/+HAAc5sxfbj4ERJcQmMT4yb04mfGVgHqrSU1h3E2k3lFTQrNZ0PBUjpVFe3rQqoAqqAKqAKqAIzKRB0H9151z1w5+F70i4agqBz507Td9G1a9fDq6++CEVFxbBt+076bvjkE49R3Uv8fteweg2s37CJvq8ee/Vl+o6Jrx356Y/gmmsPQNu5s1DfsAqGh4bou2VhUSFcPN8OV12zH65c7oL6htX0fRS/t9bU1sGlrg5obFoLFy+0w67dV8Nrr74EW7ftoHqaW7bsoO+9P/jet2HHzt1w9sxpWLtuPbmlEFRt37ELNmzcnHZ9MrGDsCi7bHQhBQGSxtdl4urw78MPj7zXzPMiUk7U+fFHwnHkG4MXTN2xDh8XI2eTdEKdQR4QMhOvA8DI1RS3tbWDziFXCwnXlTWSbCyeW97G1c0Ao2Sk3UzQyhe1Z2TypxRZGb3SEKZMRAzkGJyXmmQmwpu/aUK8+2nAEkIlrolEIEm6kOzYGNcAd+OAdvzOwSP6O9nZzvx1p3tUBVQBVWCpFIg8dHw0bj5sbYyd/VDFD19D+u2HtoANSOHxNYLxTObn4OlMqH0kZz2I6DoZOxfmPirIM+4iBEZBgFRgHUvGiWSj4YQTiW3EQcux6UDQyu8ddxAYIYyRMxlkJJzUK1hHSM7QcJmxFNHnuaTcMfsKJuLSHpFymbDWIcX7xHg92VZso4NGNn5PwiSfbZfj92yHaU+vGUMOObdzON1LdW3rfrNEgSBAkq6STAMkvDG/cKEdWs+dgWv2vQ6GhwehvfUsvPnQ3XDkJ09BVVU1AZ36+gaorq2lG+2hoSGorKwEBE8IZUZHhqGrsxNuef3tUFtXDz966ns04xNndeKNPMaGHD/2Krz7vb9ELqKWUyegee166L7UBaNjo3C+rRWu2XcA6letIhjz0x//EGrrGqCmugY6Oi7QjfrV1+yH2PQ0tLaehQPX3QidHRcA3VDbt+8m0IOzU6/eey2cO9sC6zdshjWNTYD1m86eaYHOzouwfcdu6O3pJthVV1cHY+NjcOB1N1LbT508Dg0NqwlWXXvgejh54jWCV319vdB27gzcdMtBOHP6FGzZup22Nz09DU3N6+BK9yWKNMEv/tdc+zqCTel6KEBKl7K6XVVAFVAFVAFVQBWYSYFgNFgmouu4Pfg99XTLCXIH4eSjE8deoe+he/ftp++oT//wu/S9DL934uQenNyEAOlMy0ma/IMTiNrbzkFtbT10d1+C9es3koO+tLScQFFb6xnYt/96aD2L3++iUFRcBHmRPNiCoKjjIhQUFsBAfz/BIvxei5OVEEDtuWovteknP/ohgaqeK92wZct2OHu2hZq+c9dV0NjUvGwurGCUXba5kILXKAr/wSNDy0b/XDkQ/ziSrK3tOYfM+I8fzphxIFkPCEGQgUne+BdPLua6Q6akg3MPBVJ7zLoyXs4Pk/xRcl55BxlJZ1J/LGwSAMxXLylhsnMgXk/UX/LaK+sgzeA+sieexhdxbEqUanAOJAt9TExdEBzZv22s3RS7k2RNJBd5502u9ko5mDrG9HdgrDM4JqZjYbnyLtV2qgKqwGIqYBxIROdtZqiFSc6pImLcvA9XMnI6sODcKil+kiZ3H3mF+aQ7x0TQJdY5QkjkOY4sSCIHknzerseRdqK+kMuiFYp60XAGoHn1jkxUHXZWQYDkAI5w+UjII09Y0OZrOumIq3vkMmUDDiQGSL5M2IT6R4nuKA8omdcIKNnjIoAUqNsUjK/TznIx324rd1vJYuwyDZAQmqB76MqVbqitraOZl/jAOI7yigpyIeFN9DM/eRp27bmaXu/s7ICDt7+JoNPY6Ahs2boDujo7aHkERjgb9KabD0Jb2zm6qadtxuNw8A13QCwWJYCEz+EMTYzD27BpM7z60gtw9b79sGZNE3znyW/C7W+8AwYHBuCFo89CUWERbNm+E6JTUxRVsufqfZRZjwMAGzZshlMnj0Fnx0WaCXvqxDFyCO1/3fUUPdLf10vRJRh1h64jBEMYb4J59Qii0EF0+VIXRZS88vJRuuHHbVRUVkJ7Wys5onbs2AORvAjU1dfD6VMnaRAB24baoYsJARfOMpXxeot9ZStAWmxFdXuqgCqgCqgCqoAqkIoCQWdHJqLruF34PRIn++Cc/LLycvr+hpORMB4OJ/EgYMKo4pLSEqiuNk52/IeO9L7eXnKko9toeHiYvoOio4jqH0XyIBqLwk+e/gHceMttMDjYT9958bscAqjCoiKKscP9YmQyfrcsKCyktuD2cDv4E6ESTmjCQVZ0MOHkJdwPTqjC77jL5ZHtLqSgQ07j65bmypMAyRvfMgNiZpyJIY4HixgU+SYTI7ixYz807mVLLtB4WDC9JiHNRo6feb97dYvMtrk0BLuUfDWKeHwMIRaXewg4oAy48tdGko4nNzlb1lOi3y1g4u25MS6jTbKHrMtNpRfsxHaeDE1OowBE4r/xp+dG8uoi4XPsRmInkpv8DRE7LmZrhAcmycuxT25zikOfS3Nx6l5VAVVAFUiDAgSQmM4bi6dnCTWgwe9Awg9wNyvANmguAMnlm7qOVc6ksPZY3+wL4yDy1T2yMXUEitiBxM/lRaAQnwtE3OUnACRvVgYdhrXZmGPBDsQf+eZADM1kMDDGX2tIABoBZsxmve6F7b3UCUu3lZxF4jpxtvVaB5K00/pgEEfTBQGS/2/nlLLgCc+1BGZh51VIo4UD0/AGXCmbTBZjl2mAhDfYLSeP0w35rqv2QjwWhzWNjfDjp38AN91yG8V3YFRIV+dFmmFZXFxKN+4IXfCB4ARnfSIQKiopphmeCHR6e3roBn7Dxk1w/nwbQSB06eC6Vy5fhra2s3QjjjfquH2swbRqTSM0N68jwIQ34JRTf6kTpqNR2LBxI735cb84yxPXW93YBJUVlXC65STF211/4y3Q3nqObviv2nstRdGhuwiPDWetjowM0azRtes3wOT4BKzfiO4oXOYYFBcV06zS9razNEiAUSUYWYKfT3iM+QX5dOzPHvkRffHfsm07QTYcOEBdKquqycVUUlKSlkuYZ35qDaS0yKsbVQVUAVVAFVAFVIEQBZbSfZTuEzI+PgYnjr1Kbqb8/PS5yNN9HJnafja7kDS+LlNXwcz7cQBExLC5Mgl2VXYVeT8Z6JiYOANy8Dnj/iHQAzj+JaAPu34EhPEmW/vLIDhHEcfTRex2XSkHs30CTIFIO4JHbrK1cA35aiSxS4m3I2FZMJLPACR/Xe9EB1KYypQK5HMhxWkSNI3JSXDEbiNOVLKRdj6IJJKWqDaSiLKTpSpiPAYYGHObqbSDQqTseC9qK1QBVSAzCkT+4hg6kOI+gk8fpMH4Oud28QMk+aEZFnUWPIyw+DqTBSvsr1TDyHSoZhaG30VE0EhAJAZGCJQKBUiS0Xb5Nu4uPxKnbcr9+Y7Bdhg0yyHmh0gGGCW6kGTdKOnwkTmqrIOchcEdqptZEphlwrCJ1zXttLMiLOAyszHMjInEwoIWIAXOpTfTwrMG40wyCZDCzqt2kJl5Uy7HvYTF2H30y0/CX/3inYA36/h46JEvZuTQ8VrH99ZMD4yxw5mW7r03yzpym/g7klmsGSQfcpmE7cditHzYumFtwe3iMeBr9Dlhjyd4bPFYjL6ly+OlfYj1+TiD+8b6TR0Xz5PLSi6D20pFw4WcTAmQ8DrRhyqgCqgCqoAqoAqoAulWQH4vxX1l0n2U7mPD74SxeEzhUYpCB11Id3/kE5ANtZDwvgmvU/nQ+LoUT+oiLhbuPvJqbPPr0kGEUXayRIP5ncGRibFzpRcENOJxMVcjnGAT1wv3ABJBKguOcFnanx1T4+c9Z5JYNqGchHktGJdH949iorOrYe5b39Tu9hxJ3qRtk8Rj/7bbCquB5BuTSpK4QyDIgiTjPDKOJJwYT//4b/G8Wd7+C6QK8URrGZsnk398EAmFEANjOka2iG8s3ZQqoApktQKRvzg2YmsgmQ9c57QR0AGf8z5MZwcNSY84YXaGmIHgZkmYmQ8SIPkcSA4cGYhUaF1IBhwxQPIi7Axs8hxMDKW8KDnu3s1HvxfTB4BjrwRlpN3Vzm7wwySTwepF2Xnb8dtdvYFr/2wUazcOACSvQzVtNGYmm8vq6hsFLL22UKCz99q2J9SzYmeZm2Fh6z7Zk8cdoYSC2jlm9Xs56xsXjLH7m5axJQFIWS9UFjUQIVJhYWHGW6QAKeOS6w5VAVVAFVAFVIEVrUBwYD6TtY/mKzxO6EG3OzqKMKbYON2L5rw5/L6Hk4XQTb/QB9YCJYcT3kTifXiB9z0SnfDFxcUL3UXG1g+6kPDeZakfwetU4+syf0Z80xDd+Ja/phEDFG+isIBHFsLgxGY3YZonT1snUthkageDHFziOtp+NxGBJo668zmZAsuJ8TeO25OuJFlziWERqh0OjvwTtKUTSybwmPUDEMk+58aafHXWvTE2nqjN5SQcEJLAiACSibAzP+MwGfXgkgRPlCjkGzvjEhaizAONwXmpPeZqw8mU/utOx8ky/z7UPaoCqkDmFUgKkPDD1dQAMlZRr1bO/AFSgvvIVwhQxNc555EBSfyPQZABR16tI+NAMtF1DJJ4GXQesROJO2hyILELSWhuZhaYDkLCIAlj2PJKRfsC9aLwuUS9Ek+q63RFxx50I7n6TPQNxQIk6kw90GPiBWeoe4RAUOTFurYFLMHGKSXyXm0PGOwItWPM/Bt0Oe0x6ELCmXz4+OYjn6KfmXIgLSdNM3ks69Y2wbq1jQm7nBzrhNHeFyASHQQoqIKy2gNQWJq43IWLXXDhYmdKTeYb9myZ7ZlSo3UhVUAVUAVUAVVAFchZBbCuDH8nxYNYCveRAULTxpGOj3icIpDxb4wsRvgSjcaorlEsGqPaRRhdHI1Ow+mWUxRPV1hYBAUFWBupgNbBwVqsd4Q/S8vKaft5eN9cWES/47pYPzO/oADKSstgYnKCoA/CJHwd3e44mQjXx+UKiwohLy+fYpELCgroHz4QZGEsMsYvYy3O6HQUSktLaZ+8DYyKXtPYDFHcbjxOsAuBU0F+Ae2f24ttwwduD7eL7aG0DDzuWAyKi9MToRy8eLPRhRR0yd316OPQdOBgzr7vcrHhYe4jUwSBI+n8Th1yGQVi6CQ88mCRScoxTiSvjIMPMtkaRc6V5JxIJrXH1E1KESDZBCBZy8gkA4njYHeRcxmZ0gq+8Sw7XMUOI/NnEKh5jiZKx3AjXDYCDxMuxMXA41M0iT3BheTVJGeI5LmO4jBp6yM5iMRQyTqUJERyJSmsO4nHP3mfZhJ9sISHNzYnr18dK8vFd7O2WRVQBeaiQOTB4yNxsn3SP39tn6BrxWSRzhMgzeQ+cp2Xl7vqcyABwiIAgkHWgVRowZCBRuZ593sAJOG2aH0RjSdnPkjBjANJRtdFrAuJgZG0vnr1kMwMBs8NJDNb5WwKCdH8tmCRD2s7bWqX+IZik7EM2HP1qZIBpDjlwwYBkuyAGQrS8fqyXrHF/k6c7mHmcmXpsqpAQIGwGLvtNxxUgJQjV8pNN+yHm2844GttdHoQXvnXzVBSNgXlJTGYmI7AxGQ+bDvUAsWlq3zL/vTZo3Dk2RdmPVqs8fToww/ScgqQZpVLF1AFVAFVQBVQBVSBRVBADswvlfsIa2x2dFyAocFBqjOJ9Se3bd9BAAXBDAKj4eEhqqfZc+Uy7L7qGui+fImAzOBgPzSvXQ8jIyPQ23MFduzcA93dXVBXVw/d3ZcBI+w2bdkGgwMDVOtzx649FFXMMKa0tAwG+vsMtIlOQ2NjM3R3X4LRkRHa7tDQAMGr4eFBgkCT4+NQW1dP/xAsnT/fSvUzx8ZGoKqqmupm1jesorqd+G/jxi1UbxO17eq4CGXl5VBfvwquXOmGzs4LsHPXVdDZcYG2t6phNQ3ZnjndAhPjY3S84+PjBKYQmF2991paPxMP6UJa6u+lGl+XiTM++z7Cax/5oYoBOba+ka80A45Jec4jMz7FwIh/yknUZowIvYHsQJLwyDzPcXY2eo5qGfmf8xxJctK2AU0OIIVM7iYQJMfxCP7YOHQrFSf78NBV2HgXvZYAjgxU4tdYeZPgY9OBfElI3iRvWZPcB5FiAJO2PIeJtAMLlLxYO5oIbl1K7EDyapt744CcwOSHSCIZyCuj7i4aHS+b/f2jS6gCqkDuKhB5UETYIQDxPjyt+8iBCo5lmx9AkiVHvExUnuHgdx/JwoEFrkM1LiMDkKTbyAAkdB75YZIHm/wAyYIa3ywKcwI9dw93HKa2kOmgAgDJakWvWesrubace8kPZcz2ucig+cWb3WEj7Ph10UmbHtWszNmr/lkYnq1XzqCQ0XsSBPrdZEnOaYgDSTvD3H2TZ1PLgzF2eCPGsz0XY6YnumQW65GqW2ax9pft20kESHE4+50dMDbSDfn5cSgvicLkdASGRkpgZHIr3HrvEd8hzQcgffSfnoQdN96W7dJo+1QBVUAVUAVUAVUghxWggflf8urK3HnXPXDn4XsyfkQIg3p7e6C/rweqa2qhv68P1q3fSHBooL+fHDvDQ4Owa8/V0HruDDQ1rYW+/j6oKK8gZ87Q8BDBnIGBPrjuhlug7dwZgi44GFtZWQXFJSUEos6ePgW33vZGuHjhPGzZuh26L3VBUXExnD3TArt2X00gp6y8ghw/6DTCaLwTx16FhlWrYGRkGHbt2QsX2luhrr4Btm7bSeDpwvl22LR5C3R1dkB5eQW0tZ0lQJSXn09trqqugfa2c7Bz91UwNDgAzc3rYHBwkCDVyeOvwuG3/RycOP4atRdhEh7PD777JP2N+++50g379l9Hx71h4yZobFqbkfMTdCEt5XdTgpzPmtqx+ND4uoxcAgk7YYDkT9cxoMWAGgQz6DqSNYgsFBIRdWaMCqFRECCZaDqeAC0dSMF6SFwzyUEkB44YDhmYZOojeWNv9LuvXlLQeWTG52goKiJqGvHAVMBBJGsZcYCO/GnG/wQwcts2e/GVJ+ZxL5e+Y5CVq+NN43IRM1HaxtSxq2hSuo3iAh4RSDLjeRxtxxAJt8G1kXAMzZcoJNxP6ESS8XVhJR/wWHTcbGnel7pXVUAVSL8CAiAZKs8whOv++Gyc/CEu3SqijcEsUNl830wEmZ3KHZq09Tq3ENcuihM0cvDIuZAsPLKOIwJJFGdnayPZ5agDzsOZG5wTmzgDgj/syWGFOoj4PjfDwUEj4zYKxtk5zSxEYseW60ji2FPLooIhWbGyCKHogBgemW0G4wWtC4mtt7T/oDPJAC0Te8frm/xWiq+zjeT90J+i99OOMP1vxpWwhwQX0g23uRuhxQBIH/3tX1sUGVOFHYuysxzZSBAgTY62QMdT18BUFONU4lBWEoWpaB70DZTC5FQBXP/uF6GwxHMhpaqpvFFfypv0HDkt2kxVQBVQBVQBVUAVWKACwYH5xfhOOp8mIUDCSDeERTV1deS2qa6uhdMtJwioVFVXw8jwMNx8y21w5swpirQbHh6G6uoaqmE0PjEOF8+3U6zc3n0H4PSp4xRDh46h/r5egjG4D4Q8d9x5N5w5fZLWjcfiUF5RQc9jlNzY6Cg0r11H2yFH0tQUdHV1wPj4GFRUVMLmzdugpeUEOaOuu+FmgkqnThyD6poa2l91VY0DSAiORkdHCGKdb28l91Bb61moqa2jaL3e3ivQ3tYK7/z5X4Bjr74MWI8Jt4mD28/89GmYnJyExqZmuHC+DW5/4yHSAh1OCNYy8QiNsfvIJzOx64R9BK9Tja9bktMgwIrZv3HgeGM87D7i6LpgRJ10HRlIZCASAyOXnCPqeJttxGk8y3Miicg6WeuIwZB1/DBccpOX2bFESIfBkjehmY5J1imyx8bH6hvj850CA9Hc6oh/DwAAIABJREFUcpYgsUPJASkLk3zQSRIkC5BolCpu4JEbA/ONc2FSkJnszWAIx+g4us5F2cXiMEngSNZH8ruQeCI2j/t5sMobO6MYTeu/cimj9viDfy/Nlal7VQVUAVUgvQo4gIQfqEzuZf0fLlbH+aPk0llMgOQ6OC++zsyyYHhk4Q9CIlHriCAR/TPQqMj+7uCRhUZc/4gBEm9b5raixA7QyFkHdqYDu4y8uke2o7LAht1JEr5xJBxlphJ9MZ0fm1694oM2AzYAjmS2roRH/s7TgCKeJcGFAHGfDLMk1KJ6Sb76RwiQwp1SpEmIEym9l6NufbkrEARI8ngXY7bnTABpMhaF4Xf+HVRvaoTY594BhXk4Ryz8kSrsWO7nSx5fECCdfXILxGJXIDodh+13X4ZIBPPpp+DFf9kI01MFMBmpgNffe8ptIlVN5Y36o6eWvljxSjrHeqyqgCqgCqgCqsBKUwDdR58T7qOliq9D3bEeUSSSR3FzkTzzE0dkMZIO79kwyg1BD4KdWCxKw794f0f3lVijaGIShocGaF0ET+j0wfUw7m14aIiAEwKZyckJWLW6kV7HB0KhgsICglEIdRBGoQMK6yDhDSHeEo6ODMPo2CgUFRYRiMIovbxIHkXOxaJRGBjop7ai+whrJuFz+Dduy8VR4XFFAPr7+6juEdZSwrYgNEPIhRF+uCxuE48Ht4mvY7xeSXEJ1YOi447k0XYz9ZAxdrjPpfh+GrxO1X2UqbPP+/FGcqQDKejScVFxEIyqEy4jfI0mOhtoxBDJA0hxU7ohUILBA1E21k6Oo0koZJ1QFE3nnvdAkXleOJMcBPNqE/nGygLpOHKcyqjjn2rMziMzAub9x9VFonWkG8nsgJZNmMBsAZJ0AgUmSrN7KLEeEkfYWXBk4ZIBS4kAyZfG5HM8SYhkxw0d5PLGEU1ikHedZPoK1f2pAqqAKpBuBSKfxQg7AiGJDiRn3/RBB/OxKCPVXLeazKYi4Ah1F2yfFbMbeCYFx9cxQCLwYztWjLBDaISdaRg88sXYuXVk/SN2IPmhDfdVLt/UOogIpGFRUBHtZzom0+FIoMSzH6TllSCSgG2sk8uNJR28goL+WRmms5XWWAmPEBJJcESgyEbpkfvIdnpBGGjcR7huxNY9ChYF9HeCiV8J0n1J6vaXuwLBGDs+3nQDpGNv+TNoLq2Fmk2NAJvr4eJ7tsLateHxF6nCjuV+ruTx+QFSHFoeXwux6CDE4nlQu+NPoXHX70DHsYfgyrE/g+lYHkxNl8GN97a6TaSq6RcefhDOtJyk9ZbiBn0lnVM9VlVAFVAFVAFVYKUrEByYXyr30Uo/D9l8/GEupLsz7EJC91GLxtct0WUiB7m8cSQa13J8BCPrvBg4U7fI1jqi8SwDkArAcxtxbW8CSXaMi8s3cP1vruFN66NbiFxJ7EISMXUJk7I5to5Gm4xriesdWbcSt50i7uzBmKW98TpZ/8gPiuyAHg8MujMTHBAMia0T2/dAkhn4CsIp5/ixY2omUScwgdqO3TmAZGuTEygSziNfvJ1wKnn1kLicR8SW9fDXN/fqh/vH+Nx4nZ04zuF/muCzRG9X3a0qoAqkTYHIZ14bieMHK0MRA0JkxqgXl0bxbgEgIj8YQyPsZNG9QI0f7sw4L1YWBnQAyTmJvJpGBh4BFGEtpIATScbY0YwO1xl78IjzX2WHyMeV2CkZN48XV2dmMng1kaxzS0InOyuCgY/XqXidIs/AMEBNZMz6Zmr4AZLptPy5rMZhJB1HaOW1f4sYPp8NlzvgGSIJ1X2Utvfcit9wMhfSYsz4nMmBdPKOP4P2P7wetm7bBlseOw/fuWoCbrjhBqiurk44J6nCjpV0MoMOpNPfvRUmR16BeLwQotEiuPqd7XD68TqYjubD9FQhTEQ2wvU//7N5A6TtN9wGH/3ykytJYj1WVUAVUAVUAVVAFciwAsGB+Yce+WKGW6C7ywUFpAsJa7hmGiDdt6PUJ5PG12X6qjHOkrD6R2ZMyQIkB2ps5JyNqPO7jIzzqDDPcyCZcSvpSPJSeDyIhNv0j2kxFPLVN7KAxqt9xKCJJy7bmuCilIStRJQAjxiShaot6nT74ZIfuCXURxKOJ2/7nrZuXzbWTqb58HiknCTNiTucpmR+yig7GV1naiGZOkhmXI+XZQAlU5l4XE2WgvCN8Yk65QksTeshZfpNqvtTBVSBNCsQ+fRrI3F201ANJPfPulR8NXPmDpBknCnPcpDxbabTC8bXmQg7M/PCOIjIfcT1jajGEcbWMUCyP6kj9pbzAJJnAaYMWF8NJqMwx8R5Dh1PC9THA0ZcZM/vQmLIRDFxMWNzpc5FbFtacpMBJNnBcrvwJ22PzoVXy0ieq2BkXbAeE9c9wueN08r85PpHmuOa5neabt4pMFOM3UJv2pMBpMkXLsLf//TfYfeu3XDttddCTW0tjP7Dj2Hg0GZobm4miCsfCpASL9ggQOo5/xh0Pf8BiMYK6MOyqm41xKfaYHI6AtPThbDulm9A9epb3IZS1ZRv0BUg6YeGKqAKqAKqgCqgCqRTgWyKrwseJ9Y8mpyYgJJSPziYrx4YTVdcUpLwnTfV7VEtpOkpitELfm/GbWB9pOLimbeP9ZEwpi/ZNmRbMAJvcgr3V5TRuLpkekiHPC6TSZe8xtelepWmdzl5tygj3hgguUnRNL5l3UeUimPdR+Q0Ykhkf9K4lve7ibQzjiQ3HhaIsmOIxDF0XpKPV8fIm6gt4ZEcBxPL2vtgN1aHMnINJF9dBQGGxPPeOJL3uoMpcjK5rI8kcFxwMrU5izI3j+t2e86fYE1wB5FsiQkJkKYwaYli68DWQkKIZGPsLESi+kgEnuxYn0v28SZry306N1Kg7EMYRJJjeum9QnXrqoAqoAqkVwEHkPCDlZ1H/ro5XubnnB1IAfeR7Qps5qpx3uRhKToLkNiOa6CRmV3hcxExMGJQhC4kUQeJ4ZGJufPi7mg7eQZUceFBac2VMXHsQAoCGS+2zou081xbfu2ocxGQBrfpOg67M4qx4wg7+3pgDNutY0CPZ9fl7cuYugSYJDo9OWOCfzeOK61/lN63l249mQLJYuzSBZCm/+FnEDvSBt+7pwze+KY3QezNn4fpeBRGv/ZBWLVqVcKNaaqwYyWd4SBAisej8MrXVkMkmg9TkA9NTZtgauw1GhjAGkjb3tZPGfX8SEXT0y0n4dGHH6RVfvefnoQdN962kiTWY1UFVAFVQBVQBVSBDCqQjfF1Y6MjNHibn5cP586ehh27dtP3qampKaoVxJAGYQzeO+J9YhTBTnEJ1SwaHh6kZbBW0cTkJH0vw78vdXVAY9Na2gbegxcWFAJuIxaP2VpKMSgrK4Pp6ShMIAwqKaVaRvhAkHXpUieMj4/Dxo2bYWp6ivZVWFgE01NTdJ/afbkLmprXmfvXeJy+W+PyeP9dUloGE7iNrg5aft2GTVTbCNfHukzjY6N0zCUlpdQ2PNbLlzqpztK69ZuMKyIvQseRydpH8lIMxthl8ntq0CWn7qMMfkjwOI3cpSvPgAFrJu5N1j4yE6QZIAmXEcEjhkV+F5KZKM3PeSUcpPsI6yKZ8Sw7AdtCHjMZm11FXrqNN3GawREuE6hzJP92Y1Iy0k4cuKvx4wp72/e7WcYMc/nLXSTUQ3JpOzKBJ9HZ5QEkS53sGBpF2ol6SPi0dCOZid/oLrI1joTTiEHSpINGBiKxE4lrwhtXktmOl8xkEn5SgUjmM9B/jWqcXebfs7pHVUAVWHwFCCBxDST+oCQYIeLPnJtmrhF2IfF12MuafFie9WA6V6p9RJCH3UIWIDkHkucucvWPQmLsiixckuAp0fbrdZzU6/NxWUjDHZGpK4QZqAiIbJRdoAYSdkTUudhORtaNMo4hz90UMPPS2fRyc/0n1zqCrUvIwCO2y/osu/Y8efDPOKD8TjLR2dlOl4FUskhCjbBb/DebbtFTIJkLaaF1kJI5kOL/9AJEn3gNnr+5CPbddD0U/P7XYCQShb5/fDds2rQp4dSkAjtW2vkMAiQ8/le//T6Y7P8ebNz1axCbvADTYydgcvwkRGreBRuu/x8+iVLRVN6c4435dgVIK+0y0+NVBVQBVUAVUAUypsDnAnVlFjqRaaENHxoahIvn26G/vxc2btoKly93wd5r9kM8HoNTJ48TfEEXEcKf4ZFhaFi1Gvp7e2F0dATKyytg/YaN0NvbA22tZ+Hqa/bDhfNtMDoyDM3rNsCF9lbYuXMPdHRehIaG1TA+PgojIyNwpfsy1NTWQX9vD+w7cD10XDwP01PTUFRcBNu276S71ZMnXgN0MCEQwn2MjAxDz5Vu2LZjF3R1XIT6hlVw4Xw7bN+5i2ATbre8ooLu6/H5PVdfA61nz8DwyBCgs2jPVdfA4OAAtLe1wu49e+HihXY6loaGVQSKThx7lSDSwEA/bNq0BUbHRqGvtwd27r4a6urqFyrzvNeXMXaHMxhj9+FAfN0HjwzN+xh0xfkp4MuqsJF1Ml3HB5Bk/aMAMEJIRLAoEre1vflnINLOjoH5ABLVLvLgkbdPPzziWkxmsrasheTBJQe+XCkFPzTi16VaieUqbDqRXcgBJAd7vLVlrW8aA3OuJw7PM8saNxcPIsrXuIo4p+hgoo6FSRYoyZrgODbmA0L2bz88QkeS507ieklUEykAkLhshJwo7hKCRN1zPAY5Od2n3/wuPV1LFVAFVIGsUSDy5xxhFws4kATNny9AYkeN7DAS4uusAwk7R5pR4aLrDEiSMXSJ9Y68GDtyInFNJBt5x+tyx+syYwN1h3imhDebwdQZko4stMHyLAT8nbJR7cwGhksJzi1X7A8pktfpmd5R1kMKvx68ukxxG19noufCMl/9dZA8gESRegJkxWw7TISdP5JQ1mrink9nS2TNe3XZNSTMhZQugDT1P1+G6P/7MxgeG4P64Ql6P/XV5cHoX/88rF+/PkHbVGDHsjshsxxQGECKxSag9Qfvhfr174DoRCtMj52kf2tueRryC8p9W0xFUxkP8oVTYytNYj1eVUAVUAVUAVVAFcigAnJgfjFqcS606ejQQXiCcXHbd+4mGIQACZ1Cr7x0FJrXroO+vl6YGB+H1Wsayb3T2dkBpaWlMDk5CaWlZdDf1wsnjr8Gdxw6DAMDfQRiMDLu3JkWuPGW10PLyRPkLIrk5UF1dQ20t52D9Rs2EWzavGU7wZy16zYQsNm0ZRsUFhbAC88/C81r18OVK900+RHhD7Zhx66roL+vB7Zu2wHP/PRHsO/AddDZcZEgUm1dHQwOGEj0hje9hQAYQqKB/n6orqmh7Z9uOQFvvfsdcOrkCSgoKICdu/ZAfn4BPPPTp2Hrtp1w8WI7wTI8ZtRg7779sHp140Jlnvf6EiBh1PLvZqBWZ8szT8HnfulO1+bGAwfh8KOPz/sYdMX5KeAAEv1inUd2MrCsr43pOmZMC51CNrqOnUXsMrKxdTS2ZePqOMbOJOnwemYsTI5leXF1XAaC6xqZidge1PLgEU/cNlDIupF4PIyBjYA3PtgTYSzkL+jjGzfyfEfWeSPAUmAwyZs8za4jDxKZsUN7DAyYghE9NDnbjKu5f/GIcQaJchxmrM5LDjIRdsJtFDcxdsF6SLycrIfkOZHMGCGOp8myEMlSmjTObn7vNV1LFVAFslcBAkhcPC4hws66W7w4thRrIMnIUuFwlVmx3MGRvdfacKlzzOPoOguQQmofUVQdRddZgET1kMzfDJG4bpLrdNHdZK29uB+vezK/mw6IOwUv69QrymdssKYD4fpH5nd2/ODvMl7OACkDf0zf6a+zwpdF8FnZIZuZDV7dI+dwog4yTk6xZPWPDDgKB0iubYHcVtJCdPQKkLL3zZvrLUvmQlrI7M9kDiTUauSdX4SyumKInO2F6eg0fP9ProE77rgjNMc9FdiR6/rPtf1hACkaG4beox+BwrI9kFfYAFPjZ2Cg6yew/vZ/g8KiGt8uUtFU1j/KxE35XDXQ5VUBVUAVUAVUAVVgeSgQHJi/7/6PWcfN0h0fwp+XXzpKN2MIZzA2DgES1kNCgDQ2NkYxc3n5eeRQwjg3BE7oXEIYZCLshqDt3Fk4dNfbKa4O10Xn0tkzLXDDzbfCqRPHCTaVV5TDunUbofXcGdi0eSu5lhASdXZcoHpGGCeHLiYccD76s2cICiF0ampqhvb2Vtr3tu27YGhwgJxHP/jed+CW199OIKmishKamtYRIEKHE7bl2Ksv03YRZuHrCJAuXjgPd9/zLjh14hhF3O3b/zra7/PPHaF6Swi/1q3fQK4stCbs3XcAamvrluwEBWPs/hd7bwJm11Wdia57ax5UKpVKs2RJlmRJlixbnrANthtIkIdgGgIhdBjSxJ3+PsCQRx5JIIFAYkOnO4HEBl76hZA0JOn0I6TfI8HGEEKwGWzjWZYlWZI1z1Wlsea6975vTXuvve+pSaoq3ZL2BbnucIZ91rn3rLPXv/7/n4pmp5gll+TrLszp9wCSr+ooGKIAUlldy3ofkUqOZx7VEBMpZCFZGTutYbEXEv8LfcMZaHHglVP3UQCGoRgHKjlAJlQDUrYPHwsX8RzI40LtK0Jxw3HJKMxhzYprSQZ0km3gWw6YMkAReS3JRrVWyP5LDIw5QEm3Y+ppDkiimls2iERydtj8nSFlR55I7v2Se07+SSJj54AoUiaSRu6g0d6rBGUp+2SBSKm+dmF+w2mvKQIpAucfgdzntvSU9KJaxqQ5RwDJNgpkso9cgmN9WFzGgkfsfZSDagseGd8jy0RiyToBkMwyFkByXSDYceEk9KTNgrKc72AgwEWk7KwZH4I1BLCphJ2RrbNxY4BHgCTjM8TZNIf/L3tg0rSJRJ9b5pf1MbLAUBl4FAFKeDzFIjOXeHvcsRF3SgT7TwDS+f+y0hZGjcCUA0hfeAQatnZCfk8H7GksQdNfvJv8j7IeYwE7Rj3Ai2yBLABp9/dmQ139aqhtvAqqG9cBVNfDzmc+CaV8E9zwS68GERgtprH/UZKvu8i+QOlwUgRSBFIEUgRSBCooAt9+6H54+KEH3IgqAUBC5hHKw2EBtqmpibyPEBTC1yhTNzgwADW16BvEfkfIykEgZv++PVBbW0uMoVKxSMALMoBs8yICSQgGoaQdTvWQtVRdXUMAE4JB+nlvbw/vp6YWGpuYTY5jwm3iPuvr6qG3j1nijY1N9B6uj2PB53gMuB/cHo65MDQErbNmQU93DwwODkB1TQ35O6GPEoJEra1t0NPdTY2cKMOH28IxDgwO0nPcX/8Aqgfw58hUulCPGECabBm7GOTE407ydRfm7FsAyde3FMThepYCSF52TphEwjLC+hQBR46BxHJ2DCaxBxL/9cwjBZK0nqV+Sx60CllHyjLCKKl8XcBAkjqcLhczgkL2UXmsCS4xtSsLKPnPQtaSrTP5UphnTule/DiFlaRAkivb2UKaqvsIG0mYQarWY2tkzCayIBIDRFbOjp8bOTtZh60+vF2F3S42isfe5xZEisE2Pc4QjstuML8w3/K01xSBFIEUgZEjkPvslp4SSbIR+u7ZKgRSWABJTPOykHV3MTTdAz4R8DNOUv6varOqbJ0HeTBpqnwdgkjIKhL/I2UZmfeUeaTeR9zZoYlX/JTEW8kbDurtNF+w/TFZBhE/d5RVI/GnSch+FiYTBpFUEi/2E8rsOogSsY5JGUz2fIwIIBnqrmUr8XZydE6ZETW6fJ3GJv2IUgQmKwITLWM3EgMJPvMIwLFTUNrbAZ0ne2HgH98LC+fOyzy00cCOyYpHJW83BpAOv/SH0Hvwj6A6n4eahquhpvEqOLT3x1AYPAhVuTy0rfltWHzVb7pDGi2mVr4u+R9V8jchjS1FIEUgRSBFIEVg+keg0vyPziWiCNqgZxF6Bc2fv5Ak4tRb5Fy2l9YZPQJT6YMUf0eTfN3o52eylogBJBVgYx8iBZCwKZrVdRhEKkldSv+yZF0AIgkLSUEkqmVZAAkl8YiFZBqhZR8WcPFKP8oiUmDJAzV4bYiBI8f6iaXjTDEP17HAkT53dTRegOtLEfsoqHuZF5bt5GuFXtbOsY+sLJ/xRhKIiYp6WONSxR+UlxsJRGKJOq57DhZzgL5HxEIi8CgEkHgZXNYDSIHvuKmX2rrfaCASs5IyCqeT9eVN200RSBFIEZigCBCA5BhI6PMTeR8xG8eDDnhBtowdO46s66ClqpbRfKlTgyXrEEBiiq5K2DGQxOARP1e2UcBAEtk6BJK4q0PpwQw++Q4Qn3Rxn5yoGETR5OeM8BCEAQbT/D8rYccAkWqjqqme9SZitg+DUJREgsQbdhqUUYFl+eHk6wIAaRgJuwA8ssktg32kx+/+JgbSBP280mZGi0AWC+l8fJCyACQEyOHX/w6q57dAsbsPDv7Dk9C0ajE0Lm6H2r/+FcjjxSd6jAZ2jHZc5/v54kULzncT417/wMHDI65jAaShgROw69GlUFWF1+YhyFfXQbH6ajhx7GWoygPkqrALtQBr7t4P+aoW2u5oMVUAaao05ccdoLRCikCKQIpAikCKQIrARROBSvM/OtfAkqdtqUTAUQKPzjWKY1/PNjxN9j1rkq8b+3mZ7CVD+TUEjJQlg0wfr6iDLKSYgUSsIvU6MtJ1tQomKfvIWTKgrQNAtXgoaaM1y9GxxxLX1bxcHb2yfkbG89uCRozBhDJ3WqOzknEYTzpCM03WypmXquOoo8KOgiJa90KAJG6aDplIEsHAF7zc/8iPtRxc4uEJE0mUdqgBPkvOTuTnYh8kCyg5PyQFmRzQxACSytlpE7mzijD1UvYbH7lR2/OzEvtosn+3afspAikCExuB3AMv9ZScpw8CSASeeBM6J30mPjycHDwoYoczHIAUsI8ouXnfIwWQONGG4JECQhZIcl5H4oPkmEcGPMIkjV5K3nTQg1S4P+wKoYeaAurxiPkeez5lAEhOwk4AJDHnI0Anip1uQ7shLOuHoCvJoAF45NhBKjfnpeYsOEXeR9YoMANEskaC3sOKWWU00TD7ssnc+h/JqZ7Yb1zaWoqAicDhZx+HRz5wV1lMztUHKQtAKvzhP0HVgW6A9kYoDRbgyD89A82XLYCahbMArl4E9b9xe9n+RwM7JvskvuOtd8FUgkgIHn3jf49syOsBpBK89M/XQK64B6pyRaipxmtqFSy74xhs/uYiyFcNQb6qAFVQgHzDZbDq51+mcI0UUytfh5Pxj0yBKfFkn8O0/RSBFIEUgRSBFIEUgcqMAEqD/dl7NrnBVYJ8HQ4GJd2GBoegvqFh1MD19fZCX18ftMycSVJv+kAJOZSEq6uvo/lmXV0dycmhNxL6J6FsXdYDP6+uqi7bt24PfYtGA6jQW2lwoB/qGxpJzo7mkqUSdHYco7G0zW537496gBW6QCxj98VXWM5voh/xdzSxjyY6wuPbXggghX4+BCBh/cn5eiuIJMwjrFNFABLXtLwPksraEftIvJJQrFEbrfWvravhEQReQTLInHgmKKDkWUbIlvLgEUncGaDIb4sbrfnBwJRlzZSBRa5Zmn7xYZ1LmqrDaHuvpdjjyI85Zksp4KSQkgW45CjECwnhPK+klGPfcGERYd1TZemUXcReSOXsI2YmCTvJrW8UiiK/cQWurNe4rZs64IhApvRIEUgRSBGYfhEgAAnpmSpjp1JpClCQh46ADV7+jA+0rKtgGAm7UL4Oi43cOYG3ulbCjgEfZg6hB5JSeAMJu5z4HSmAZFhKKl9Xo+CRsJIcy0kYTzaJ6o0tDt0dp/gYlfkLafIhIEk8kSKWktVBVZ8hz0LCDCo6rfJdsUCSYyoJOERjEj8lBxgRWFRiEz8DHCnjSMfsxzGMNmsGgKTgoH6NU2Kbfj/o6TjiiZSxiwEk1E+vfedXAVqboNjWBHs+sB4uv3wVnHjzl6FpQTtUtzbC4KfeCHXN4UR9OgJI3IEqE4NxNjSNB0A63fkM7P3BJshVlyBXNUjM0MW3PQENLVdC/9ldsOsH10MVDEFVNQL3BZhz/SPQ3H7bmAGkj3z9UUj+R9Pxl5zGnCKQIpAikCKQIjA9IlCpAFJn53EY6B+AOXPnwtkzZwFBG/T8wXu8/r4+KBQLUIUgT3097NqxHWa0zITZ7e3kT4QPBJKOHT1Cknbz5i2g5dCn6MiRQ9DZ2QFLl11O60OpCA2NTQ546ursgEMHD0Db7Nkwd94C6O5GsKmJfJAQWEKZvBUrV8Pp06egoaGRQCkCnKpxLA1UlO7t7YUjhw6QF9LS5ZcTuFVbUwOFQhG2vrwZ5s1fALPb55BHU119A4Fl5JcEOWhobHTbQ3+n06dOEZCF+0H/pSr0QmpoHBXAmopvXwwgTdZ965+9exPseOoxd0gb7/04bLz3E1NxiGkfGRHIBpAYOFKvIS9f572PEPhRnyP1QKoVryMnZWdesxUDA0/sC+5rZo55ZFg7AvEQmqIcHR2+9T7i5fw80YJHrjZm5OLYOVvWCuaVPN/0bCRfE3TsIwGObb0wZB/ZEfJzrRdaJhVeV1gi0LCPImaVM6bIYY3N/BMFHpS3UwBJQSSufXpputj/yAJH9Fz8kXQdZ2NhaoZce8uxJ5LxQdembY6FRk0RufJ6avrxpQikCKQIVHIEcve/1F2yxnLMQPIMFwUiLLgRs2b0AGMGkku0xv+IGUACILmE6JlHlCgJHGIGkQOR8gC1AirVBqBRDriDI1yekq9hNSEwpaaDyICyKdaychzwgiCNZfYQ7dWzklj/NASRFOyJwZuY7RMmkpDRZUEsBe+sHJ2Vy3MAl5EdLFDi0vPH4F9wDoVtpfsJEnuSrqvk3+pFO7aJlLGLASQExqvf9t8JQHr89ha49T++heLY/+wBqPq/fwL5lmYo/dGdBFzbx3QDkDbv74R3fmUzFPMA//NXr4Grl7QE3aijfXnGAyD97O8vg9qqfsgbf9NEAAAgAElEQVTlClBVXYTGeffA8pv/WnZRgj1P/hoMdn0DqnDyky9CrmoJLHnDNvjpU8/BE089lzkUKwcyWZ2co8UgfZ4ikCKQIpAikCKQIjD+CAzXs+KnFb6Tffxbn5w1Hn7ofnj4oQfcxs+V+T7Rozt+7Cj09/dB84wWwOfI5rly/dUEEL34/DNUSK2tq4Pm5hkE5hw7ehiu2nAt7N+/hwAjXKe6pgaOHz0Cq1avJYDn6JHDtM7+fXvgxte8lgCefXtfhStWXwktM1vhwP69cPbMGdizZxdcsWoNnDl7hu+V+/vghte8lj7bt283XLZ0OZw80QWvbHsZrt54PRw9ehjmzJ0Hc+bMg0JhCLZu2UwgEoJC8xcsoOeHDx2Edes20LbnzV9IYNDpUydhwcJF0HH8GFTX1EKxUKDXJ0500bbw2Ds7jsOOV7bSfg4fOgBz586D9jnzxnVvO9HnRrdnWfP43l33/S7cdd/vTejuYoATN37nlx+GBdfeOqH7SRsbewRGBpC4KVobpNX7yHkgqc8R1ba8BxJL2Ol7nqWEcncKHhEoJUCKqq7HY+Gj8MwcPSqWoItZRmwhYWXrnByek8bDFQVAcuCNgh1egE1l6uKGaF6bi07D1Q1VHs9DQ3IUMidXUI5BsCw2UiTZJ+s5EMk0bdsGaydFh4wjURNiBpL6IjHrSH2RLJiE9T9lLzkvJJK2sz7q7MkU1Bc5IAGAZFV/UtP22H+HackUgRSBCxuBiQWQ5FgC4IjzGXcPCJAUso+4a8MlScM+IlCIPI7U20h9kDxoxHRfZiUh8KSmg9y94WXxqlQXlsbCAJI+GNAJmVYK1ITMHmb+KHjk9U/VK0mSh9VBjX2QrPyf9UeKgB0GfQQICgCiEMiKWVLa9YDglmVDeWNBkR/MSOgpkV3YH+OlvPcsFtK5TOazJOwGntgFtQ/9COBv3+dCTL+t+/4Bqu+9BXLXLCoL/XQCkHCifveDP4PFbXXw073dsHwGwJ+/7zpY3Da6/Ike+FgBpKtW1cO2h98EueohqMkVIFedh3VvPQj5HIos8KNYGoS9310A1fleyNXMg5q61dB2zZ/D05s7MwGkMvm6rz96Kf8U0rGnCKQIpAikCKQITJsIjEZ49qXG0Zac2kNG+TrL7jiXe87JGLECSAigINiSz+XhptfeBigN99Lm52DBwsVw6sQJYhgN9PfR+6vXroMzZ07D0mXL4cmf/hiu2Xg97H51J7S1zYZ8VRVs37YFbrr5Vti2dQssWnwZHD1yCA4dOgA33XIrzJ49B7ZueRHaZs8hoKa1dRa89NIL9BeZQNfdcBN0nz1LABKewZ7eHti+dQu89e3vgi2bnyc20tp1GwhA2vzCczB/wUI40dVF4FNP91ka35VXXU3AEzKaEBRCCb0lly0j8OvylVcQkNTePgf27d1N21MA6ZXtW+Hf/+I7YcvmFwgAW7f+6oqRv/voffe603/XhyYeQCKA84se4EzydZPxaxvfNrMAJOK7COiiABLL2CmDiP8iaKR/sXZFzc/if8R2DAwkqU8S/RUGkkrXkXKP1NV05OFVNRCd40XKPJHUO8mASAY00mOxtTzeRvhw7CN823gdab2J3lYQSV7EIIn2boYAkpe2c6ARoI+5B4sci8oBS9ZLiRlIKsDn618qaZdj1SUBjvS5StkpaKS+SChr5wAkkrAT0En9kFxdMKsWKF5IykgygJpyu1LtbXy/wbR0ikCKwIWPQO4PMxhIBJoY+TQvwUY5YthOAns4WewjTUqUCJ18HScwBZAY+FHgiGXsGCTi58o2oufynl/Gr+u7Nnjb+C+m8ep4iU6qAI5c5Bk48owj+xo7F+xnLC/nwR4FcShu4qdkWUhZ8eTldHllDRmvo0CuTiTsrHxeBDJZ9pLddswkC7pCEgPpwv8iL9ERTBQLKQtAKnb2QqGlGmpqQs13NNGsPnQKcotby6I+HgBpIryKEMCxj/F4IN3+mUfhDRsWwu+/9SraxA2f+wn86TvWwGtXto352zQ2AOkaGHz1o1A7tIuMXfP5Aqx/84+grmlF2X56Tz4Dnc//B6itXwVV9Sug2LgRdp7ckAkgWfYRyYDceNuYx50WTBFIEUgRSBFIEUgRSBEYbwQsgLRi1Wr44Ic/Nt5NTMryCiAh6JPPV5EE3c2vvZ2AmB8//gPa54wZLQS47Nm9C6qqq2HlqjUENi1bvgKee+Yp6O3tIQBn1ao1BCAhAwnl7xBkunL9BgKXTp08Aa+7/Q0EICEz6eCBfcReunLdBujq6oQzp0/BnHnzYf1V1zgGEoJaKJGH+33L295JwBM2MSFLCSe8zz7zFJw5wxJ38xcsgn17XqXxrb0St9kBM2e2AjYNDQ0OwOWrVsPhg/th9dr1cOTwQWhqmgGHDu6j7SHQhOwqBJTe8tZ3wssvv0i+UCtXXQEtLa1j8oealJNjNjrZAFIMcCb20WSf0dG3PxKAxDJrYs0gSjushiMeSGWSdVjTEv8jy0qy8nXUCC0eSNL67H28zXilfsN/DNQjCI3K0AWWElKHC96zDd+yeQcoRQiSla/DRcsYSOq3LdsJwSMdqRPI071RDOkoHEPKA0eONSWf8WtmJ1nZO9mCyNnxKy8tlwtsKBwgJMwilqrzfkhlvkjCUrLydwpG2Voh1wJZFYgtKTz7iGMllhYRqpaYSKP/DtMSKQIpAhc2Ark/3Nxdogtf5OkTSp8xm8WCIJQsRhi7TbJKkVXdVk/v9R5InjHk5ejUB8mCRggk8WtMvBZgEsNBkbKjrg1MvMJu0q6QmNxrOyhC/yIGicoYSOJ/5Jk/fhmNmYJvRKF1fkbZXlIuoajpnyxfFBlBS7l1knoBgBWN0UjWeQ1WPlcxcGXPoe2AGO3cXtivbNr7xRiBLAAJj3O8HaFZABIhs95bOAgfMg+zDIHHAyBl7nOcJ+kLX/zLYI2xA0gluPJ3vgulXB5e/twb4c9/uAe+8sRxuP/u5XDnurnlLWPDjGusANJNN26EJ//XGwGGdkBVzVy4/h0spxI/MK5Hn3o31NTNh6rmq2HmynfDE089nwkg6SQcgSMEkNIjRSBFIEUgRSBFIEUgRWAyI/Ch1Z6lvenOe2DTXfdM5u7GvG28f8IHAj74PF+VJyYQAkhbXnoBVl2xhhqi0MdocHCAlsXPqeCay8FAfz8MFYYgl8tDbW0tAT64HMrW4ee4Lsrh4bbr6+oJYEL2EG6/VCwR06dYLJI/Ee4DPYh4TCXyZiqWivQ5gkQIUuE2cf/4GBjoJwCoqqoqc3y4jf5+3E8RamRseg+J7/UPoDxyjsaM2wn2AzmSzJs7bz7t+0I/bPPTRN+/IjMOASR9JPbRhT7bvH872/HAi3ogMYCkTdIoO8e2DAwioVoO+hoh60jrWMg6skwkXcYBT9isB9IEHUjLlcfDAjh+pIrG6PiZqWPrcU4dyNpN0HMPR+kyuld87RuQvUyde88BWlpl4zVt3TCMpQGSLGMqApFY0k4tKVTWLpa3C7hTzsUJwRytyVk7CK6Bei8kBZCwyTSQsVOACZeVmqmyllQSz27XNpNr/S2upaYm7sr4XadRpAikCIwvAgQgkf6nXAyt344DkUTibawAUib7SBMTJldJXipd5xOsMIgk4SrrKGQbeQAJJe448apXEvsgsXSdka/TjgpjcugSmemQwMTC4E8GA8ixfZSVZIGbUPfUAjdZRnpBIslkHnlGk44nlKqLGEgik8f+R+xhZX2PwoSFbCvpepDvCiWw1AExvl9OWnrCI5AlY1dJk/rhDhgBpJOni9C2pk/u0Evw1ruK8M2/mDHmGJ07gARw5ce/B8V8DXzzAxvgl7/yArS2NMGn714Jb7xiohlIG+HmG6+FYrEffvo3q+C6tz8J9Y0Lhj3GQuEsnNnxNZi5+tchl6uGLFDOytd9OLGPxvx9SQumCKQIpAikCKQITGQExiIwl9Ev4ucPY9lAxoCz5iDxYpPRlX1fhQJIw51TBFSQAYSeQ1mNOxP5XUjbGj0Cjz78LXj0kW+5BR/a3jv6SmNc4sFIXnHjvR+Hjfd+Yoxrp8UmKwIh6CFCaUa+jgAkp7CDPrBcj3LSdQQklaCmykrYiQ2DyNnh597Hm6XwFPDRhmyLZKmCTsgACkEUjEc508h7g+M+LLAUP1cWko+rvyJbEITH4EGjACCxJyW6oOv1zLGPSsxAonHHIBICzIZ5xMeF/uoeUJLJuOBovB31JNL6WOBrXsyxpJ3I07F8HUvVWRApeE6fsRSeeiJhHU59kQJfdK0tClPL1lNj0E3DNBk5b7J+F2m7KQIpApdWBHJ/kMFAipk41gRuLBJ2mQCSAXGQFeR0YqVbQ4EfZB2p7xFK2Sn7iPVhmZ1Uzj7i9/w2QgDJmxqqAZ9NgV6+TqXelILqkwzrmmIcQlk7lZjzUnNBx4EDozx91crUBbJ1gXTeMABShnSeA5bKmEc8pnL5OgaQOMXzI2Yf2c8urZ9DOtoLGYEsFlIlyYoMFxsEkHILOyEHDTBzxhD87f9VD7/wPu4cPfp8I8xtD6XzsrZzPgDS7f/1R3DsdAEgX4RSLgfXLW2Bz75lLSydPfEeSAgg4eO5R/8zXPOmL0Muh1Ol7Ace/5kDP4CWJW+gBbIAJNvBOZGT7wv5PU77ThFIEUgRSBFIEajsCOgMIJYQMqOmDvQRPrcH6Bc172a+KbOPEG2KO9Mnu7ENGR5YpNfHBz78MVi5anVln7I0uoqKwGQBSPF3Ew86yddVxqn3Vy112WHWEQMuCGIw4MOeRQwg+dqUso/Y6yj0QRIPJAKPVPLOs5kU4MEoWPYPy6BJHcv6ast1W312XF3Ogl2umVsYSWovoVJ5yngyf7FyFPcJMDcx8kGS0+Xet50HGcgIbdP5LEmtjt7Tup0wp8TPHH3hAiaSgkgCLPm8pRvlxmmUsVNrCbaf4PreUIll7bihPgSPmGVkfJDkc/JFcuARs5XUGz1QD3LKQlKTk3qf2CGJTxQHzOa9BCBVxm8+jSJFIEWgPAIEIOEFEC+cHjXniyBfbMt1O4ftKBiW3uuN+gLgSGi5qu/qvI8o4Xp5OvU6Isk6AZJqq+RzXc7RhFm6DtcPTAeNBxImeNs7keV/5DyNnLdRjkEk441Ey2CMigz4ePBIjfpYti78LI6rj7FnP3nvJUpCqKFa9MwnSlCYqOT8uEQVsaeUQabnkZOTZyDFyUq/HilppUvFhYrAeFhIJ7o6obqmhm5mq6proKFhbIDJ6VMnoWVmue/RuR4zAkj5+ZthzzNr4LJFDBbll3TwNSaXg9K+2aNu+nwApD/6pxfgqz86DvmGGmivq4b//Pql8M4bFkENXgDH+BiLhN3iRfPd1oYG+6C6hiVLRnoUi0OQz1fTIgcOHgkWteyjOyfBgHi0saXPUwRSBFIEUgRSBC7FCFir9bLjd7cO5QDQ8HcVw80cytfAeYiaprt5iJuVZexhmE2fz1zlUgCQ0BMJH+gnFDOWUBoOfZKyPou/D8h8OnP6NMxsbS3bDvoozWiZSZJz+kB5vJ07t8PSpctp+yM98H4c10fpu57us9DUPANqa+umxU8yBpAmikX/8EP3wyNffMDFIMnXVdbXwbGAnOSbl7ALm6NFws6p6gj7SGXrHIjE8nYoZ+fAIwGf1PIhj9dMuTQygOT9c5jNgvUmBkccoCPLBKwp43Hkto31MfFuIgDMSdx55pMyoMIzYStp/ElQHxSFH/7EZ5xwSZ8JskAkWjPwOxK2kch1EutIl3EsJPY8573KwUXxss3erhG7iECSsokYEFLwSJ8TaCRAEz9X6TteXr2Q8K+1wPDKRtyMPpwtSOgrNfY5fGX9QtJoUgRSBC72COQ+YxhIVibNXlw5IfFlbTQGUib7SI0FI+YRJiTyKhK5OcsiIqaRgkXO6ygHzERSFpI8d+ARs5f8NrmrwhkbmkRkJy3lTCAjSeeYRx48cjJ/4lPEicGvY/2jlLVkwbj4c8t0UsCpIJ0MzvdIJfQckGRZUT5RhZqrcs5MsrIdDy4GkvHPZzJ2sf9Q0vFNTQSyWEhZMnYIHp09ewbaZreTpAfeYPb0dEP32bOwYOFi0nMfHBggI+DZc+ZAc9MMaJs9m4yDT548AbNmzYauzg64/sabYevLm2lbDfUNcMWadXD40AHa7rEjh+l9nNiu33At7Nq5ncyE4wcxkJZ0QmFfG3Wg4eOrf38S7v2tfnpe2DcHr3wjBvBcAaR9nWfg9vt/DK31tQA1Rbh55Wz4/XvWwrzW0cEdO6CxAEgT/Q2w7KOJmnhP9BjT9lIEUgRSBFIEUgQupggMW5aKPoiXG7mcNRzbKCty4bI899AZSKiQEKw9wiRlvPOXuEhfSQwkYm+fOU0eQo2NjXTPWl9fD/X1DXSfWxgagrr6BvIywntdLJOiXxG+j4/mGS1w8kQXHDy4H5qammHxksvg5MmT0Nw8g7yJ0A8J99HX10v3wrhsQ2Oj8xXCbZ0+dYqAHfZLGoDt216GtVdeBQj44DhweXwcPLAf5s1fIL5Lg9BQ30g+TTjOm26+FU6c7IKmphk0/tOnT9E6M2a0wIkTnQQUnTl9CubPXwj79+8lEGrevAXk34SgFfoxzWhpqdifnm2CwkFO1H1sLF+X2EeV9BVg8JtBCx4XQiMEsEi9SZuX0QMpZB8py8iwj9ATiTy9GTxS+TpuhBb5OgJ1zPUx52txWltydSyRavMgUhi7sB7mwSIGvkrstxR5JDn5PMcQ0m0OAyBJzbB8qXLv9ADckhUc+CPAEcVY2F3q84bAEcnYOXk7aVQXEEnX8X8Z9rNyf1RvkyZwrX86AEj8j5hh5MGkgZIFlgAciETgkQGRqFaXo0Zvy3SyQJKeIw/6Gek/F9oEIlXSrz+NJUUgRUDyHgFIhn1kaZcOJZdkgK8VgLC3+zaYwwFInJyU3iu0XAcgeeBH5es8gJQzWrFe0g7BJZS3Q9YSUYFF+s6CR1Wkk6pmgdy9oYnfj5+BHwXJsuT79OIfStsJ+0iAnYBpZOiqKn0XJg3vn1R0/kVMrVUDPtu5EPofhTJ6bmyGjRR4LMn2baKy545yVAKQ0vWgQiKQBSDh0GIQ6fixI1BTW0eT46ef+ilNimfObIVCsUAT3I3X3Qjf/94j1P3Y2joLNlxzHU1IcbJ65Mgh2LdnN9Q3NMDtr/95eOrJH0NVvoqMeXFC++quHbBy1RU0QT986CBtDyfxO17ZBm99+7vKIvWBX/9VaFjZRT+kwt52Mi4+fbYArVcephnF0N6FpM080mO8ABLeZh491QNvuP8JGCgOQXVdHeRrcnDHmhb49FuugpZGZv2M9THVAJKdeKP5ME680yNFIEUgRSBFIEUgRWBqIxD7Gg13tzLW9+1yMbDjwSK/VHkZMjz+bNEk9rQ410cMIH3+oa+c66YmfL3jx47SvScCM93dZ6C3pwf27N4FN958Kxw6uJ/uaXu6u2HBosXQefwY1NTWwv59ewjY6e/vg+UrVkHHsWNw7NhhmDd/ISxeshSw6WrHK1sBZaG7Oo7DkqXLoaujA5YtXwGdncdhy+YX4I6730LHgqyiY8eOQs/ZM3D1tTdQM9bLW16EVavXUuMVAkR4T46PHz32r7B67XrYu3sX9PbgmJbAwQP7oKVlJt2PNzY00T31NRuvJ9BoVttswOOrrauD2e1zYM+rO2HVFWvhwIF9dK+N48FjRbDr7JnTcN2NN4/KYprwEzDGDU4GgBQz4xL7aIwnY0oW4ysV1ZFU1s2wkBREQgCGG6MZQEIwiHyPCBQqiTVD7IEUso9wHVXnIYAqOj5rh6A1LK5DeY9rrfsEdTnX0O0brHHcXrGHwTDnVR5I3snxR5ddriPZNgDPNnLX9oCN5A/GbcrE0/OHjP+Rk7JD0IuBI++DFL9nGEgqaSdJTi0bOH6qFsQgD/2Teij7IalEnfdCyvZG8qwkXEeBJAcgaUO4qQ1an3LbnB8Af8Imm5KvdtpJikCKQIrAOCKQ+/SLZ0uxZqcFTBQYidlHlC8ydqTUXku1dR0PVlbOeB8h0MMGg2o06CXsSLZOvI8QMLIMJAWOaL08b4O7PRg4ooSoyVIMAuOJjTsuSW5ZAJJnHAnTiOTjvGSdj5dhIZH0nMjTWWk5I2nH6zEQZTsU3HOXdEReEDzANFxHA26LOlGIORWyxrLYY9b/aLwdfOP4nqVFUwTGHIEsGbvYCwnlNzqOH6VJZl9fH1RXV5P0BT6QMTTQ3w+5fJ66MltmzCSpO+y47OrqoK5OvPlEQKmtbTYMSdcmdj9iNydKdWDXY3V1DeB+cD2U1ujt66XuyPhBEnaXHQPIYfdnCY4+OxcaG/IwY/0hWrewe8kEA0glONnTBzf+/mPQP5SDxoYaaCgeh1NVc6CtoQ6+/v6rYc1C7A4de3FlqgGk5H005p9DWjBFIEUgRSBFIEVgwiMwFuDIFh+HHUDUmZ4JIGmj2jDokp1/lANKWawkZjH5AuX4wlPJABLe025+4VkChvB+tq+3F4YGB+GK1VfCwGA/LF22Ara9vBkWLlpCDVF1dfVw5PBBYggdPnwQampqiTmE6+B97YkTXcQi2rd3D1y98TpobW0jGeedr2yl++aO48dg545t8B/e82sUxGeefoJAK7xPfu2tr3cA0syZs+DYsSPExn/Xu99Py/7g+4/Cles3EPuf7qGHhogxheDX0z97AubMmUvrz523ANra22HunHnw/X/5Dtx6+xuhtrYWfvz4D2DFytV0P473zyird/jgQbjmuhvgwP69sGDhImhrax/fyZ2ipScDQIrZRxvv/ThsvPcTU3REaTcjRcDKfg4HIDkJOwGRSJJOACT9y97eAiAhA4kaooWtJMsj+OT9u/2VjsEaD3xgDYdrTdIMjZYHUp9DgISvkvxQ1pT6NFkJO8eaEjaVB5FCGTuND24rvk7r69hnm4ZMK5ZXmeL84muHluUl/kfGD8myjxRIYqZUyEqid4SpRCNwDdM5JyPnanzOD0m8jBQMElk79TtSRpKTs4uk7ryMXY7tJhScMrJ2rtHbKDuF8oN2rOl3mSKQIpAiUFkRyH36xe4SouUKIlnmixrNZWl1ZqWC4dhHSuslBpLpdMCEpYCPB3+YTcTgEJCPBydb+SvMI8tQ4qScE+8jBp/sfjRpYiplgEtMB12SZf1YzCuhBJzXKlVAJgaLvG+RLmvYRTETSUAdn6xCr6Ns1lHkh0QsJf9eIIcXdDew/1IAGgXauPxFTABSZf0g02gAxspCqpRYIYBUc/khKBSKUMqjCnUB/viTzfCbf3AM8vkGGNq1jFhJIz3GykDCq1RhaBA2fOKHMDg0CJCrgQUz8zC7pQFeODwAUCrAA29fC++8fgHk8SI4xsdUAkhWNx69j+687/fGOMq0WIpAikCKQIpAikCKwFgjkHUXEANHtiiIz+N13NzOSTZFezcr0NOoThi81GXNm1wUjfwz3C7YMUkfozW6ZX6e8WYlA0jIlN/68kvUALVw0WJ4dddOAlvWrb+a3ke/T5Se2/3qDug60UnSysgMWr9hI0nKIWMewZeOjuOw/PKVcOjgAVrnyOFDcPU110H73HnQ3NwMr2x7mea+p06dhH17d8OvvPdeCvP3Hv1nqKmuIQDLAkj5qio42dUF+/fvcWCTAkgIcqESADKgTp08CfMWLCTWE0pCo2TdsmUrYMeObQRe4ffv+PFjdGzHjh6Bq66+FrZv3UJMqPVXbYQ9u3fC9TfcTGNCZQCUlK7ERwwgne/9LLKPHnrPpuBQk3xd5Zx5BZDUT8w2TPs6FzOPiD0E2NDsgSFuhlbwqCQN0SJhJ8ARAk7KXvIKOnxNttfJwFMno2HZeSRFAJJvquZxWraR2y9J2Ok4fCO2Hi9fjsOLqgdmOINkNgTYgpOcVttsrrnHvufZXgZEIrlAYSGJnKBnIxl2WMkvF2c1io8AbNZGApvDrZwd2kkgcKTeSI6BVFT5OpG0i6TtGETyABJ7zPO2kSVWbhPCNcQwjglEqpxffxpJikCKgI1A7vdf7BYGkgElBC1nU75ss7c4fdgJhwdsVD5OpOREV9Xrw2JyZcBHvYssqyjwQEIgST2RjA8SSdgJ60jl6xRAssmXOxO4F0MTceDrFABIeHEvMZNHOjssUKTMoSwvI0wQZYldgCOVs/PsIU0mYYdCIFkXeR45Yz7DWioHvbQTxejkZkzO4lw+2sQs/XRSBKYqAlksJNx3JcmMaCwQQKIb3+V7IIfXjXwRoKoAuWIflIr9UNx9fWAYnRXDsQJIuO4ffPM5+OsfHsEmNKguFeHttyyF996+HO74wlOQLxTgF2+cD59+y2porq8Z8+myABJpz8vFAQsCsfmy3Sh2uCK7Cx/YeZqvypeBZbgMbg+LEfGE+8HtvWMeY1owRSBFIEUgReASjADmI5pkjL0p4hKMUtkhlwFBZeHzc6Ks6LpCnmlj1877eGdjOTPDzTFiAEnnlxn1xtCknQZhe+x1VNwQ6O3Zy78NCCA9/NAD7oNKurck5nqhwDJN+Twx4fE48X4MG5W0eIrL4Oe2w54igvPQIi6HBVQsGevrPC1vH35Z3hc+lHmv+3dRddv1y470Oys/DjwmHi+O3d1f4vHSeEO2QKX/hicaQHrkofvhkS/672SSr6usb4DyIMsBJJaYc+wj5+3NknWksEN1KvU7Yi8krmmppB0DNtpMTX5E4kvE12ZpfBbLBa4zsccOKdmonQLVm0IZO9vcHY+TASQPFnF9jl+j75LW63Ab2pMYwkMh8M/X7AwJu/CqQ6/K2UfCOiLlIG0bUECI64hcX2QzCgbtPOPIs5Lsdngvfh4rZ9GMM1YesjU4ZRMhcOQ8jhx4hOBS6I9EsncKOtE6/I+a9IviV071OwGRpDbnGvWzvOYda6qyfg9pNCkCKQKXbgQIQFJkHL2Q8DbVX9g8KwevX5bNorftGreNu9EAACAASURBVLoAQDJaptb3yCZXfO4AH5GfYwk7zz5S5hFTffl9BZGUkeTBJ5awq5JtWWquBbQ0adHxWIm3YQGkLKk6LxGn4E0ZM0nZQKYzhMAlAX58gvKMpZjqqn5I5R5IPgnFYJWVHLQJKau7L7GPLt0ffqUf+XRiISmA1NM7CE3r9hJ4hEwgyJUA8gUobr9qQgGkU939cMNvfwcGcwCvXT0fPvWL6+Cy9iZY8/HvQq6Qg/kzSvA3H7wFVsxjSb+xPBRAwgn/kz/9Eay6Yg3p1KOWPmrwz2xphY6OYzCrrR1Onz5JE380Rsb3sLO1v6+fdO5fc/PrSJt/qDAIAwMDJI2C8iP79r4Kr7n5VrDSdefbrTmW40rLpAikCKQIpAhM8wgYAGksQIU92ku1MSqIUxQ0Vwg1ZTzLMoobArkAx1GNi372MzcfjNlF0f6zmteCjvUsNtIwDCWFikb6huu27TAqGUCa5r/WS2b4Ew0gfXh1QxC7xD6qlK8SX0EUkA4ZMgx2ZAFIDAYJgETMI5arYxaSAEfOE0kAJPE+cjJzpshGNTjX2Dy8NBrWjLjG5SXsSIHH+Bmpv1L417CfSIJPQCwBj1TFx9bRNCkE8mu0f80ykjSiRMwx9DC/spu8NKDxLXfSdJYNpcCRSt2xx7oFl5znuUjfaQbTJnICuiSeNq6kI2Jk5xAkIm8jAYQUIFIpO3w9oDJ3CiAJ4OTk7CIpuzJ/dOPJpIpIDoiL82ml/CzSOFIEUgQu2QjkPkUMJPHYEbYLXjy9wVs5m0WjZfOBnVRYbVg1FcQuAZWVswnLeReJDB3L0VmarwJH8lcpwAo0qfdRPie0XwaSAupvYM6nVGDxB3LAmDCOypKJB5BCLySvORuCSJ5VFINLFjQKQaFYpk5vDIZ7XwCkEfRUyf9IbyJGYR9dqhPsS/ZXPw0O/PCzj8MjH7grc6Qf+PDHYOWq1RVzFAog4YCefrEbbnjbXgceoRp1KTcIR3+yAea21Q075vEwkIrFErzjv34X6urr4YN3XAk3r26nW/Vb//D7cKBzEK5eOhP++F3rYdWCljHHyAJIKGeCJs1P/OQxuPzyVaSVj0DRosWXweP/9n0oFgswY+ZMuO76m+C5Z39G+vbNM2aQl1RdbR2ZPOM6jU1N5B1VXVUNff19MLt9Lnz5wf9GY1p5423w4a8/OubxpQVTBFIEUgRSBFIEtHg1lkhcqve2w4FsAfiDDS5SErXkLm240ziXdYkbMImWiYClkc5LmayR6ay20j1c/ORHJjvJdmTTitEgxlBwIwDJsD0qiYE0lu92WubCR2AiAaRYvi6xjy78+TVXIHpqASS9LiJLh5kw3rOIa1ziyy0SdlzXYgaSeh7pa2qWRtaP1LM868eKd/K1UL2OuB7FQIfaUHh1G89A0ijydR2BLlEEck3cnn1k5fMcE8mAR8oAsmfGXqdDywQBkIZJRsPlFZXY0/F6CTus64XMIgWIGDQyn7vlmKXEPkg+Egwg5VySsXYPWv9kgEfiW0QAieukJGdXzImkHbOPPHikbKScYyYRgBQxkWJPJKdmlOGHlECkSrkOpHGkCKQI2AjkPvXiWWYgETpu9DmdH1A2EOFu7GVr2j2A12TbSWC7MjBxBd0OKl8nknQheBQyjpwPkgOX+HPLQNKk7SXyxPNIuhdsInXsIwMgEWNHQBlK1JqsNRam84OTt5Grk2V8DIVZJGCcT+xCZTWUY8c0kg4Fq5WqbDDrexRI4cl5U9NEpDQrWwxBJDpPI3gfXaoT7HQZqPwIPPyBu+DIs4+XDXTFqtXwwQ9/rGIOwAJIOKi/+uZx+LVPHIYSDEEuj7/CAkC+CL/29lnwlc+syRz3eAAkvOs9eXYQ9nSegXWLZkENXjgB4Os/2AJP7u2HO6+eD2+6ar57fyyBshJ2aGKMoE+hWIDa2jonodLX10uvUZdf31eZFd0HytgVS0UyccYHLltVVU03719+8I+JpYSP+77+KKy68baxDC0tkyKQIpAikCKQImBgheEgkjhIWdwTu8xon0//oJcxhpw0EB4bFxP5WbnZugJLQYOgLhevN9IpyQB0YjDJFR9N4xuOC+c28Rlz65rmOF0mntPILMhsggd6MTKQ8H4MWd/oG2Slh7Hp58zp09TYM5IkcfxtP3miixDCmdF6KHF35PBBWLBw0aj+ntP/FzT8EUwkgPTgezbBzqcecztL7KNK+uZ4sD2ocYlYGwFIBCLxX2+nUCJ7BpavY5CIa1khA0lfI+ikNTIFpjxbRpRvTONw4NVjJOzKGUjq/21l9kLJvKq8f00eTgKIsZSdl5QjIEYUZWOg39aaAgZSxqnMyjcOPHL7VMk6/stydbbGKMCRkbFTMEn/Um4T9CiUNPVZTY/Ds5GEgSR1PVYHYgDJsZCEcYTA0oBI1rE/EoNM+jwGkFRpCEE/BahCPySWKsT38MFjk7GOoTGikn41aSwpAikCF28Ecp988WyJwSPuYnBmco7aOTKAZOcM7nJsLv4BgGSSo9N6NQwiyzyqEYaRJttaxzjCxKsyd+qdpPJ13PWhCQ91XDnZlKeNGEDiDgTrexR1e2SASDGApN5I/i/yDzi2BDiZJIS6tRr3uIOEX3t6soJVVuPWS+YJkBUBRU6+Lot9pFmp3Ov24v2mpyObdhEYTsYOD2TTnffAprvuqYhjigEkRGxzq78DUD0HcjAEJez0zaGkXQHqaovQ+/TtZZPu8QFIemOJt5X+Ctw3VIAjXX2wqK1hXOARbs0CSJMR1Ecf/hY8+si3aNN3fOh34c77fm8ydpO2mSKQIpAikCJwEURgeDzCME6GcUXydZZw2fKwKLwwVkCqcgMbH8FwczMqqLn/cHFQX4bFOV+8c59bkEkKefSZAZNGipAtOKqstmUY2UKe62y3c5isZrgxzWdiWCkH337ofvh2hXogIZu7++wZGBwahJYZM8k/8tDBA9AycyY0NjRCd083ncPGpmaSE+7q7KAiaUN9A+zYuR3Wrb+azklPTw/U1NTAQP8ADAz0Q21dHXkPIQCE20HPymKhSH+PHjkCs9vnkCQxPjo7j8PB/ftgRstMuGzpcgKMZs2aTcxyHN8Lzz0NV2+8DjqOH4eGxkZoaZk5LnCqcn9JYx9ZDCCd670tAkcPvWdTsOP3P3Fm7ANJS056BGx9K7geinwd/t609sT1LQZkGBxSZR1lIFkgyUvb2QZrhBEU3FdghmpBrlmZWTDqrROwWqJ6kIVKbIO1+i3RWKkhm2Xr9C/mBmUiOWDGcUMV3Cj32lbpPH9ptjCYaVSwYJAynQwQF7KRFDhSyToBlZRtpL5ILh957ySf7hyHLEiCIYvKKzD5WHO9zvoZMVDE0nbMQvJeSAwg5fgzBZoM+KRglGORufoiN4CrB7vLhy5D+6Jdav6e9J982kGKQIrACBHIffIFYSAZRo0yXCwbR1ktI120NElZozvtyvBJixMSJVjDIFLAKACRECjKef8j9kLCRCzsI/nc0n5d90bQwZA1ORQJOzWwk4RLF24DFuErB9boMu5z+cwl9HIzw5B5JFKBmvSVhYTAkgBNygbTG4MQPOLEVpDuBAb7eAyucyK6cRiJfWTmXelHkiJQkRH46k3D+/hUipRdDCDt3NsNq+58FqDYCVA9D3k4xECCHP4bIo+k/+/zG+Ce2xe6mJ8LgDT8CRutaFa+5mQCSHaSjdJ1yD5KjxSBFIEUgRSBFAGOwOigkEbqfKGerDnM9CzG+JiNBB65uEWAj3aAu05wmTMhMkGFO/3njMt5S9QJHrOPzMmxbCV924JE9j2Nu5MQGgYsssCSm7eUgUn2LLK3hX3wzM4/EDyqVAAJWUS7dr4CyAZfuGgx+VHObJ1FIM6V666GV3e9QqDO4sWXwcmTJ2Dv3t1w9PAhWLvuKjh18gSs37CR2N8vvfg8zJk7DzqOHYO6+jo4caKLGOGLFi2G3r4+aG6eAT093bBzxzbyvcR9tLfPJfDowL69cPTIYZIuPnmyC2bMaIG9e16FX3jL2wmEev7Zn8HadRvg5IlOePH5Z+FNd76ZwKxL6REDSHhvi/e4430geGTZR0m+brwRnNzl3fXVXkMD9hH772DTsqtvCYjk2EdUv1IPJAaS2NtbPZKQ9aOATcgI1eufrSc58EiACW08ZjYLX/94Pc8+4mu39zlyHk0CHmFNjgAk8T/Sup2v6QVXdGOT4CXzAu/tSCqOfIGzcouAPpbFpc9dU4P6N7n1+Y3Y9yiUZfUtlp6F5KUInTycdFRY2wdvQYF1N28noTU6lrLjxvuYdWQZSB5AytFyjsnkmsQNYKX1SKnpxQCS5lGXAyf3a5+2niKQIpAiMGwEcr8nAJIFKpSFpDf1KiHAF9fhi5OcZLFrwuuRqheRdjJQchWTQEpewkDiDg3jc2Sk6jjJMpjkujnkta4fGwJaEMtSZX2ngXQeRp5Hal7nYkA0U0MdlqmuA28C8MjL2sVsIe4S0SSE4lYxA8kzjiz7KJAWFD1Wr4GrMnm+A8Rqucaa4nbiFd4GpF9IikBlRmAkFhKOuBJ062MA6db3Pg8/evYMQG4QcoNHoFS7UMCjAoFHBCJBCapqC9D72D3EFooBpJtv2AA93Wfg9ttvhy1btsD69euJIYkTdJy85/N5eq0PfL1nzx5oamqCWbNmQXU1TgGAlsV1sOO0u7sbtm/fDtdddx2ti12k2J2Kz1/dsw++9e1/oee4rYl6TNQEe6LGk7aTIpAikCKQIlBJEZCqiRRxxgKG+NGPtVmiHCIK3SV4i9MHSPIjDfUVfHe3xkjNynW5GPyJC3RUZNSCHm5E5JnwqQJL9FwmVnZ+5faZ8fWysdXCGAac5pc6D1PJnsi/NZRGCruwfVHNQkRc0LSPGED65wcrF0BCwKi3pwdq6+uIXbTn1Z3EuN+14xXyoKyprYPll6+AfL4KDh86AC9tfgFqa2pgxao10NV5nAAkvOd76cXn6O+MlhZiISEwdN0NN0F/Xx9J3ZFPZU8PSdS9+PwzsGTpMlizdj0cPXIIBgYGibWE94PPPv0kyeLh/m665XVUOEYAqX3OXAK1EFj6xV96t7vvrKSry2SOZSLub7PYR0m+bjLP2vi3nQ0gcQbBepfWuRAAQoBGmT0oC+fqVsYDycvYsawd2zF4to/CsMrbsQAS15ZQYo3ZL8qKUWm0gtgmWD8ivBrSddrsw4FHAnRRQzeNQ4EsBpoCP3EJnV5LeR/KmlHVHi+7Zsfgok64j8ZOpel4P7EUoNbxXD3P+TEZNpKqDEX3D17CzvsfGf6RDMcggnIcekwKhDlVJgf4+EZwBIRUos6DRqVAwm6wxMAR+ScF5wvrgSKVV/Ig0nB+SJrZ4zw6/m9zWiNFIEUgReD8I5D73RfOlpwHj0itjQwgZe/Udp35JOATKyYA7a7wABJL0HGHRk7YRV6izvkeGXBJAST0PkJQyVFw85yAvHwddxnYyZKdINoE6IAyAci084AZWOUAkvNGMlq0Si1WWTtLJ6bnVr5O2F4MFJWbILobgYgVZplQ1kjRjXcY9lFw3Cb7TJ/J8vl/0dMWpm8EYhYSykR8R8yPK0HKLgaQ8ld/31WiSrkCDD7zc1B7w78AVOEvbgiwC6tUNQi5HHIJC/DYn98OTz/+7eAEPfOzJ2ii3919Fp786Y9ogt/V1UHdp9iVipP//fv2UHfpa256LYFDu3Zuh8VLlkJnx3FYsGgxVOWrACe4ly1dBnt276JJ/4muTpjZ2gorV62BfXt3w5or18PjP/w+Tfxvvf2NsGXzC3D9jTdP2JflSw/+N9i1Yzttj+Q9PpSk6yYsuGlDKQIpAikCF0UEGAgKwKMISSpnHukdrKxnF5CP/D1uxrNSNpdp+twXm5hlxErqafTt0OKhZR3h+7azXJlFuqyCRdaXwm6H2kyMBJEWuLxZuQezFOSRtj3pjA/9WW33Ny4XNMNlmosbCaVwcufAo6zzrz+Xf3rwAfhnI2FXKYx2HB8CSAj+IDvoynUboL+/H44cOQT9/X2w8bobofvsWVi67HICd86cOU3LYrPQFWvWwbEjh+DK9VfTZ1u3bIZ9+3bDrbe9Afbu2e0ApCIyiJ57Gjo7O2DhwsUkQXfm9CkKzU233AanT52ClzY/Bx0dx2HlqtXUWIQMp9ZZbXDt9a+h5iMEnBobm6Cj4xgcOXwI3vqLvwxV0rh0UVySxnAQZQDS18bPQHrovYl9NIZQX9BFQgDJMHoIYOH845qYsTlQGT0KDln/I2mEVhDJ1cBoWwLauKPlK5gyilSpBmtBHozwQJL3zOZrq14WlXkUjFOBLgG5qoUJpdJ7fDwso2cBHNeELWo9JQQ/nGc67tcDSrp/m1OtTCoer+YXW7uzjedUTzQNDWEu4zPjrCpM0uNc5z93ryxmJEvYZhIG6wyDy8gGYq3NeZQb8IjAIeN7xM+RmZTz72dK2YkMYZHPsa29BjYUAtTZNKdfkelzv3JBf8Jp5ykCKQITHIFhASRnwqcdYuYGPmsMrgvNUEotHdUbA4bSdcxC8uwjBogETHIUX4DAA0kAJ2QseSk8aw7owSMLbIVzjNDbST2QXNeB6JDG7CN/gRe/KJGfYwaX8TsS8Cc0OSw5HdXY/NAlpdj/SFhL1kvJgUcxM8pIOtjOj6BjIQFIE/wTSpub7AjELCQEIvBRKSBSDCDlNn4PcvgDxLteBKCf20R/m173CPQMDgLkC/wPCpDLF+H4w2+Dr33tb4Mwbn7xOZqYDAwOwu5dO+CyZcthTvtcyFdVEaiEXalYMKhvaIAbbryFCgGvbNsCly27HLa//BJcd+PNJGHy6s4dsOSyZTBrVhts2fIinOjsgJVXrKGu0ZqaWtKsf2X7y1R4mDNnLuB+X3fbG0jaZDxmy1nfAet7RNJ1X0vSdZP9W0nbTxFIEUgRmNYRCAo8fCTxfbwvjcmn2ViQCQPfHPvilzHuUULLNK7E5EgaSIplxuMoaOwz71tviUAqyMjXxe9TEdIV67RoF/pS6ImKT4cLrZ2jBGwjPx+jYql40tJ8zMxBla3En3sAKZzb8YZjxpE9/zjO7U8+Bn/yK3e470glAUjYIIRg0fwFi6AKq9FYXCwWh2WHs38vev5it/2oPwY6ZtweFV5zdKMKQ0OFgEGkDHfdHi6Pj5ihPtK4pvV1aAyDnwgA6SNr2HNKH4l9NIbAT/EimQCSSqoJA8k1SDtghtk8ChChVB3J1hklHQSRvA+R1rDE+8gAQFqHso3JXkJNpdTCGpTNdZ7J4yX2yJ+JxspjxL84PuvfxECOB3k07FlSb046T+pSAWsUbYBNMnLNCc7viI85BpHwtW1s4ONg718FkkJgyF/7PHjk8yItay6P9hNnDJhRR9Mmba3zeSCJY0/nQiTtSM6uWIIBfS0MJJW5s8sX0Ccpqh0WFZAriyOPtlyadYp/DGl3KQIpAikCeFeKDCRmvHg5NAZJ8DLNN/UErsgdetYcS0F/BZG8hJ0kRKPryslJpeuYQaT0XWUcKcuotir0QGL/Iw84Wfk63I7rWhBKqyZNnYA61lF0PDxJYaaRHi8DSRnsI8fSMt5I0qGAMfT0Yo6pA4okxqpTy4wk4iOICWKksWr8jRzzSAEq44FEnXrS8aESg1mTKzfBKuvMTL+DFIHKjkCWjN2fbesFO/G6kEwkCyA99dIJeM37ngAs6OD/br6qBX7yV7e6AH/yv2+G+/96K0naIXhUqh6E0r+9r0zCTif4PFn3xSG+geRCgf71N/Xh+6dPnYSm5hmZuvRxcSDexvl+IxJ4dL4RTOunCKQIpAhcYhGIwCNf6/EzD1cAkrf4dVbRvJx/EhZfpCAjIdY5znSLeCxRR9GQcKgYbdi1beSCDDtJi3Uqc2QBozIpochjthzgC9lk3NXNsxD33MiH63u2gY/mMzovk2Ia3RfJadVldW5jz5/dlz2fdh6LANIfGwDpQt5Dxt+5vt5eKBQLxPAZKyA03b63F8N47X0uHg/OS8bzeOSL97tGOFwveR+NJ3pTt6ytcWm2UWaMrTtVI/vI+XtrrYqBGZayK7HSjnvtQSZXw7K9Dcaj2zcd55z3jkrYKRsp9uvWCCkIw1YSMkYap/df4lpc6I8Uso8QBTJyo1oLc+wjYdBoHc0BMczm8XnKM5ps7FT+z/mlC0PWAljOm09qfC7zm9dKi1VwqAxSkpMZ5KyMewjL4OJcY7yKXN2OPZCsjCADSPJPWUn0l8EiL2cnMoQCPmEdz9f6cuSLriAc5zwvy2rvY6Zx38vU/YDTnlIEUgQmPAK5TzyvEnYCIo3Aagk6uMxQfCeAdguwoaDXW+XONWcuaKTnGDxi7yNvKpjNQrJasgoe4brOV8klHO5JUKqsJhku6Wp3mnSvuUlMCCB5ICkCkVzS9ACSNzb0IFDMMLIeSL7jwGupetm68m24rofo3CATSenDWeCRTqzc38Q+mvAfUNrg1ERgNBYSjuJCFQAsgLRg08NwpItu/ehi+FefvBp+9c1LgyDhzzB/698BiIxd8QfvzwSQpiayE7+XeFL9oXOQ9Zj4UaUtpgikCKQIpAhUWgTC7m4/OgsJaenEg0Vh2ST2AbL3vn6L4f1/DDq5ju3slSvKHymIjbxwBbEyo3fxljDsISsJ5LwnzPzJfa6NeTKfGlZKKC7oRZCeAkS+K16AJNPtbT0nqDEug4WkzXGWiaQevXTaLMtMJqz2m8JSRZ7tdO/KRvf1uFD3j5X2e0zjGXsErEQzrvWn4wSQfiOxj8Ye7KleklAPrh7FNS7rG6e1LbyOqvybV9ZhUEYbpWuVhaQAkrCVVPLOAvV63XIePOKBHfjuRDJqVIsScMM6+lnGDzGOhO2jY1P2ETOQEEQy/kfqd0fxt9dtBTykFqYAi/NgwtqZZG7T7EEMImpAUIsLv68qAeAciCTspywvJG2SCHO/T37+/ZCBZFmyKn1n7zo0j7omBPV5ktgqG8nW+JR9pABRDCC590sM/vHnCCj5GqA2n6sdhjaG6/5AGsU1zw1zmzLVv5K0vxSBFIFLNAK5jxsACQEJTUCB/uYI8nXxpEWBG0xYzlhQJiEO7HEsJO3K8ACSl6/j9xwrSWm/jrHEn1cpgORoxEyFLU8MkvwCeqrvhlPaKANHnnkVysVhB4JI12msjLGeo7VKAvfeR75LAZlHKlfngCR6LwKOdBuojVrW6SHvBR0Kmu7KpR1swtHveepauER/8dP0sLNYSDhZ+07UwXchZEgsgJS76R+9wzMA7PzmJlixqDkz6u/8zPfhGz96FYrf+08XDYAUS3ok8Gia/uDSsFMEUgRSBCY5Ah484jtS2y1Mr109iFm4vmvYuhaEa7qF5CY3BBCstJkwkAzoYA83loqplIJNFnikEYjleax/kfU0Gs6w3M7bfIHPA1Asa8fNeWE3uGc9BVww6VjX2AUNfEbdgiTYAh8NneMYFYyIsaQgkgWTgv0o5ymQutNzzvt7/4rKBJCIgVQoQFNz9r3j+fwsz545A719PdA2a7bzLEIZuu1bt1BMFi++DGa0tBDzCd9HueS22e3DyufZsaAX0tx588uWPXzoIMye3Q61dXXnM/SKW9cCSCjTjPe7Y33sfOox+OJ7N7nFE/torJGbquU0JwkAYYF5I62m10wr/ea9vVkmzjdIGzaSMH4UzMF1lCmkl03rL6TqNU4CTaXTFEQyFgp6TVQQydpJ8P5UWs+DW17CTgEmBXqM/JzKqplmZqpzudcMKum13MvYYe6WeDrZOuNbLmMi4Mr6SYmEnmVQBY3hmXKdYesJf1sMzCTrKCgYM5UcGcncP2jjAh8XH4kHkLh2pywkAvgCBlKOASPjkTQksnaOuaR+6M4SI2JzOek6kXeVRJfqeFN1LUj7SRFIEYgjkPv4890lBC+Y5SLgiEkSsbFp2QZk5kIXY5rwefaR7czg5Bp6FsX+R1bCrjavoJL3Q2IGEsveaYKOASRLdw0mMpFsnZ2wuG436pzgGLjJjEgoWA1UXSb0PCqXoIvl6xQwYtpxvDz7I2kyjv2UdP8EcJlOCJ/Ywo4+O9lNmqnph38xROCrN80IDgO9kO740O9dcBApAJBu/n9kjEW66z7z/bdBc0PNqOH/whf/ctRlKn2BGDzS81Pp407jSxFIEUgRSBGY2ghY5pHtlpYpRaQgEPcZlwNOtpYUg0aB/5EcpvfI8V3SypQJIhFVaS5k0aYMnNF5l5E90rkYHoNlF9kiXGxSrh3f5EPhOsO9BLlfnrvGrbG5jonk8jL8qzSWsWeRSoZbmR5u3tPimYJKMifTeY/1PwoYR5aB5FlGOhey51b3+auXewBpxarV8MEPf2xqfwTD7K23p4cApEJhCAaHhqBYKEDb7Nlw5vRpGBoaojgXC0WYObMV+vp6oQX/9vaSX1JPby8M9PdDc3MzNDQ2waGD+6GpqRlaZ82C06dPw4F9eyGfz8HlK6+Azo7jJJOHsdn28mZYtOQyaG1tg4aGRvLJ1O23z5kHR48chvr6epJFRh9O3AcCXLg+7gPX6evrgwULFkJn53HyVprdPodqAi+9+BzMamun8c2ZOx96uruhsbER+gf6KQIMmA3ROnh87e1z6LNTJ09A2+w55AdVGBqiv/PmL6Q49Pb2QPucuYFv01SfvPMBkBA8QhBJH8n7aKrP3uj78w3SYQODZcQoOEOgDF4/1WpBACIFjxBIcvJ1Zhn2H2KFHtswQS0Scs2j2lER2SpGBi0CkFzNyNTvBC739g6gFhLieSQyds4aQiTsiEkV+d05Cwhn42A8lwhQsRJsXKfia65tC+FXnE84lyjbyTKfSFXIWF+Uydg5lMefQwe6ubdsJuTkpKs50Ejyla9fmuWCVtCwMduxwgS0c7W9QKIukrFzIBIDSgwe8fnkmiDHjxWNcsQks83jeg/j8pjLfXGlc/TvdVoiRSBFIEXgfCOQ+52Ah/xspgAAIABJREFUgYQXrAwQSe7AsyZOiuL7SR8DSHaCotJ1CPZosgwpviNJ2AkTSdb1HkgekOLJj9JhsTOOOyd0TDT8zG4CAxYZ/yMH0mSCR8YvytCFGfzxnQihhF2JEoTzP5JuBVzeS9eFnkleFi8EjNwEaxT2kU6a7LHb9873i5PWTxGY6ggMx0LCcVxIJpIFkPK3/q2ERQoYP3r3mMI03QGkBB6N6TSnhVIEUgRSBC75CGQBIXy/HgJDtjHN389LScoVf4ZHLfx9P28X14z9A6zsmd4jl811KgBEGg48svMcKs7JG5ngkXZ/Y3EuHwJEOD8LVCNsoU+eq8k5AUgaf1OE0y92ZvOeFOQ0lIGXkQGH2JOWu9qtDxIX1DzAxIW0SArPFS31fA839+P3P/uuTbDtycfd7/HzD32lIn6bx48dJbDkle1bYWZrK5w+eRJWrV4LB/bvgzNnTkFNTS19fsXqtYD3Xrfe/kbY+cp2AnSQBTQ40A+z58yFUye6CIDZvXsnbNhwLRw6dAAGBwfIF7O5uQWGhgZh185X4JbX3Q779u4hwAc/279vD8ydOx/a586FPa/ugpaWmQQa7dm9C66/4WbYv38PDA4OEqvo1KmT0No6C2a3z4VXtr8MN9x4CwFIW7dshtv+3c8R6wgBpMGhQRrbhmuug/1798Catevg8OGD5HOFgNKRI4egrW02dHV2wg2vuYVYTAhMVVVX03pz5s6j17h/9IfCcS1fsRLmzVtwwc7ZR++71+17PA1TMfsIN/L+J85csONIOy6PQMBjyZm85PzfuNaFwIc2S9v6FsrDOdsFsmgIASSqgRk1HvWg45HgdY1zFV731Kd8qJgjJouykDwQYQEcr6xjASS6viOApJJ6loVk/MVVho/H43Ot5k0GNbTpHK/THviwjc/K1NGc6sC4yBMdwaGAvSWvtW7I9URRFrJyerlynz0HshDeZ/fos6QFkVSpSOuY7n4jTmSmUcF5pTtPcj0/noXkz0/IPhpQdhIykAxwxCCSBZA4rpoLXbNFlEP5nCQAKV2/UgRSBKY+Arnffo49kFQ31SPevoOLrlEZMg++O0PYR4aBZAEk1obFCYtnD5EmLHU/5FyS9d0ZyDqKGUi8HDOP/HYUPAomNuI/osnAgkeazPjCLB1uES2XjFsjvVOve+oTp7K2VLuUASLDLBJQibtHVLrO/vWAk/ocKQjlfI8CxlHIjtIbjHgSpcdIf83E90J2Tk79Vzvt8WKMQDYL6XfpUL/zxQcCQ9qpkrOzANLBjm5Y8o5v8BQgV4LSv/7HMZ2G6QwgZYNHfE7SI0UgRSBFIEUgRSAzApFfjy2H2P5h5zkhC7jPMtbX/ej9rp2/BMykQM7ac6CC9WRjuo2KOIsZHkcaNy2ExdJ1rsEOuNiJDBSdM+VRChzkNXWE63Mu2mnh0RqeW08NW3zT+MSeVArnqGJCMA8TvyNXLLNzL2Miz+CRke8WjyTcJn6GDy206dxHu7XtOfXy7CX45p9+Fv73nz3gTmulAUi7d+2Ea294DQEutXW1NE5k6NTV1RMDB9k/O7Zvhetfcwu8uvMVaJ3VRswlfL+npxt279oBr73t9bB396swMDhApUaUo0MZu9OnT9Ey+Lhy3QY4ffok1Nc30Pa3b9sC/+4Nm2gC+dLm5wnEOdHVSWyilatWE2MIwaru7m54ddcr8NpbX09j+umPfwhr122Ana9shUMHD8Dd97yN3kcAadnyFXDwAANCnR3HYNnlK+HY0SMEWCFwhAyn+QsWEZCEDCQEsc6ePUvPO44fg9te//Owc8c2qK6uha7O49DV1QEbr70RFixcdEF+luVyzd8BlLEby4PZRx64TPJ1Y4na1C7jyvIOIBcQyQFIIsFmwHXbGM2+RyxZR95HasMgft9Uz1KwRK7HFgrQa5lVslEvHSuBhiCSLmPl46hdQjbI13H+px5I7D/O4+N6HMva8XKegaSZUa/dyozhWlUMHoUsJMeWMTAHDolyj9mXk/ET/yV97XKUa1jgY1IGkeYR+mbYfE5vyMGXTFRNYzley2zuwhzpG1b4u5bVCFEeBytnp2wiZR95zyMEjwaLJRgU+Tr8a9lHloUUsI+EjRQzeP19TQKQpvbKkPaWIpAiQNfH33rubCkAK+RmPEC8DXvHhi1A8oUgqp1pVhfWd2eE8nMEBhkAyfsf8fsORHKJV0AkYSNZZpPSiHPSDUIHhwOMxu4mFNJFwZMPmXjosRuKrruQg3ofKcVU5eYEMMpiGBmpOk9BzmIihawmZR+58+LYUaGUA0o9OPDIJFCbVBOAlH7oF1MEsllIPe4QLwSIZAEkLlyUoGrTV7h79nv/aUzhn64A0qMPfwsefeRb7hi5CzOBR2M66WmhFIEUgRSBSzgCsVKAFm0ywSMtHBn/HVfkiUlI5r7fggeuoKXFJuuPY8AKe0pi0OlCn644ZrZrWotrln3kwSPjOSEMJJYKynExTwuhWMy0jCMpPFofDTVBDwtwPjK+pKWcMg6uBXScdJ3Ob5zHkZ9r6fxLQSJXVHXsJO7VJ88PCyRFHeMqBaV/1ev2H77wAPzjn33WDXyqmo5G+w6h7xA+EGBBlk1nRweBNwi2IEBUU1MNAwODBCohUNN5/Bj5FV2x5kqora2F2rp6GOjvI4AHt3Hq1Am4+ZZbYdeuHXCisxNmtc0mr6J9e3cTm2nVFWsIFMpVkcMVdHQcI8Bo6bLLSaqusbkZEMyqqq4iIAgl9XQfp0+dgmPHjpC0HDKa2tvnEivq5MkueMPP3QG1tXU0RgSuEPSpylfB4UMHSD6vvqERli5bDs0zWkiuDplMp06ehKYZzbDt5ZfomBBAwmNec+VVcPTIIcCCxb59e6C/rxfWb7iGJPEuxONcASRmH90RDDnJ112IMzjyPm2DtM1LIDUmy9b04IyXiOOG5xLUCpBULl9nARsG6vWh10mtATG4IP9ICs0DE/q+1o1CRq34GEUAkpesUx9ylt9TQItYQZbEI/UvrZdZwIrl2yyQxMwZBJjipmXNF752p+wjlfFT/yUZC7JkjaKRzTdljeGB151I52XIvAV1S1EvwveYUYv+fsy6sv/ovLCiID2UGcYN93jsKC8otT2Ro3NMMWSNCXg0oD5ITopQzqPEz8bSNfNTsztL2llAzje1aI6tvN9QGlGKQIrAxRsBApA87TRmuMgFawQAyU5mFNHnxIoJSDVOtfPBAEjY9SBsItaIzUmixW4Nzz7i7o2QrcRdErwtq92tXXck4SAPgyH5yUtg8seTD5VHCP2P9H0BeHA5AYooQYJnGzl5uoBpxL5GPrGEEnf6Psff+1BhMi7zXIok9jSRUzIzcnb62v01GTxO5hfv1zod2cUcgZiFtCkCLRBEevSLvqt00533wKa77pm0kMQAEv/2ipB/05eg9N37xrTf6QggxeBRfB7GdOBpoRSBFIEUgRSBSyYCcWe31Gbo+EcCjmx3sDJg1HMn00s7LihlgEb23tkW3myhxt5TX6j76vJueP66+HjhXKtEb1h2kJOlM4AQeUuQfB3Pz2y3t1V0cBJCgem5lygPQCTT7U7j0iqdBIyLXTwDIeUEZQspi8hI1vEcjOdKQaFO5joqoeS2IcwkOydiqW8DWBlwUFlM2Oiz5YnH4Q9+2RfzJ/tecbJ+5Ai0oORb1sN+hsfM54e/UfgZPrLWjbdZKmJUx7hstJ94XKT+USoNO2Zens+hjtVuIz6OyYrrSNu1/ke43Be2+Ua2EddL7KMLcbrGvc9MAElk3SyY7sGQGDxiVg/VsPSvsI9Y6s6DJVrHUs6LbWzWGpJlHwUSdoaB5H2HTH6IJOGUdRSCSB5AUrYSWkFoftU8GSjlkO8RS6/FIJIuZ2tOKoeHl544ZuofxQyuUNLOMl/t/YGmFNsUHgIsXq5WfZjcOVV/J/KdMjnNAUlWVckwkRBEMnkl9kLCeHhpOmQcec8qBJGIhUQgkkrYqR+SxpC9kGIFIs2DmjvD+5AEII37x51WSBFIETjvCOQ+phJ2IrfmUO7o5ttdsGSXcXJl8IYpoKpXqoasnCw84ONMBQlEErAoh4wjAYvkvdqc90ZS+i8u7+mu1ojPGxDGSUbHHk8WnZapsosMyyg0sAtl6xhEKpFGd+x1xAnVg0Y++Qt45JhKIfhkQSTqaDAGetRh50AvThacxEL97/gcWfZR/Nl5f3PSBlIELlAEYhZSFnAxlSBSFoCEoRkqFKC6Css1oz+mG4CUwKPRz2laIkUgRSBFIEUgjEA8d9BPs5g0VrrOybLZIo9sbDgRl6CgZAAk578TNWBlNWNlNV5N9b11VszCeHHntAWPnFG5SAZZQEhl6ljSiOWEqglYEvaRMJK0sBn4zIoZuWU5OSBvlC+7Belss54Fg5zHhkqLG0k71wGv/kdGSSKQ9A7eZyBJi336XKXKf2lZkxv1dAWQ0jVm6iNgAaSVN94KH/zao6MOAtlHX0rso1HjdKEXsPnES6aJJ5DIqVmWpmMgqRycND07CTsBkFztywH3DJYoSGIBJOuDbb2OLCgR1JpEOScEbbAuxvvQaz2OieX1tDGbgS7rQ8QAGQNIVDsyTdcx+0j9e0L2jK9Z6Xg0XzFAZZhHImWngBr9NfJ21g7DnovMBoGgbumBFeUUxQCS+vjF+3D+fiL5qvnN1tE4j3iwR2t4Nh4WLGIWkgeP6DwKoKQgXBYQF+dJBcOQleTHg6MZ7i7oQv+a0v5TBFIELsYI5P7PZ8UDSY3xTJeXXpxiqii+byc0nBhwAsPvWwCpmvS0WVNbgR9lHAUdECRZJ+yjnLKODIDkErMHkKiLzmh30ziG8dMNwKOyyYSwkCJZO/aGGka6zngdeRApBonU+8gwjxy4VA4goY4377OcgaTJyndbeKNEKw2hX9KpnuBejD+OdEyVG4HRWEg48qkCkYYDkMYTvekEICXwaDxnNi2bIpAikCKQIqARiMscgVSMFNNojmHYNO65smHMvX6WDF5c6LEG4LZj2XZsO2DBgEpuO0YSLQtQsvub6DM9bLzkA1fscvMvUWaguZj1NpLOb8iZAp0UFoWRFHhPqMIDzrGclBB3a6tUOc33ZEJoG/csIyyQ0Y5l7Iz/rPc3YuaJzr8C36MITCIQyMxZVZqOperEM8l63IqKhC/KleBT77wDXn7C+9FUig/SRH+P0vYmNgIfve9et8GxAkhfSuyjiT0Jk7C14Hpr/I9cnjKMTMukwWuk9+n2/kf4HnkgOVCJ1XfctVYbIpBBKjpp+IzqStiIKDWjADgyjcr4uWtApngw88bW48oAJBqL9z9i+TpmRVkwRUXouH4mYAmOyci1KeMm9kMizzpJjHRkUdw800j3zewjx8wSEIkl7Hhceg5sY0gAsDgZVM9yZdiP42JzVBZ4FLKdGKqx+dXV18w9AoNIxvtcZOpYWhCZRiphZ8Ejy0LyTCVWMvI+Us7OwqoMUQ7lI/FxsDDdJPwo0iZTBFIEUgSiCOR+81nrgcQX/HhSFfsIyXyBL8l6UVf2UcxAEgBJExQmMvI9chJ26nfEHREqX5fNPsJEIwCSyNgxy4knSgwgKT7vjzSmnLpuNJFPsGwj/kxAI0riIfuIL+jl4I9LqPiZ9T6KvZGC1347XrKOjQmd9rdLiN6niej/au8UyXRQvo5muMNNeNOvIUVgukZgLCwkPLa442/FqtWAXaZoBDxRj5tu3Hjem3riqefOexuTvYFY8x33l2TrJjvqafspAikCKQIXTwSC7u6sZjQ3pxA5NlN4sgUdZcAEAJRsL2AeWZaRuZ+2cx1XhJIwO4aSAY60UcsWkeKzMtH32lk9xdooh/u2RTCNjfOMUOaRYRVVCxikDX1UxBQDd2IiURGRASOSutNue5G7c0VAAyLpfNB2dzvtI5qQWBv2DB+kwINW5p8CDHnWkG/yCwAllcKLGEdUvLQNgaZp0M33ijyn+p+fvx++8afeBykBSBfPtWayjiS+F/7g174DK2+8bcTdJfbRZJ2Nid1uzD7i65uU7K2cp2V2CiCkwBCyfNR6getaJQKXlIEUA/UKkngWZahuwwwklTtjJgszXfiveg6xICWb9Xg/cs/2YZBLwCxlIpFsnDKUhMUqx6n5TAEt58kkvkc8jpKMw/sg2eu2pICg8cCpCNkxiHyd+jDhWCknGYCNq3z8sKwo1+htgC7K7xIProlpjZDX9zKECE55GTtlSMW5LpbJdbJy2uygoJp4VblzppJ1ykCKACWWJuTYqZ8V+yp5v3XrSc/5NAFIE/urT1tLEUgRGG8Ech8VAMkZtmXIo2kCsBuny7jpCFAdUd9lwB0DykDiiQq/9tTZnEuqajDoACQEmUzC1c4OApCoW45l8WIAiccUTuMcgGS61/iCbJlHAtAoE0u6PxRMUmYQSdcpgGS0Z50HkkumpiMhYh1xxwgb77kkoROcjIlOCIDxsVlGlT0/CTwa708gLT9dIxCzkIbTIMeJG3oi7XzKd5kmqZLxnfWYdTTWjsvx7SUtnSKQIpAikCJwKUQgZh7FHd7anIYghu1eDjqHJVD6ntSLnNu1ZRvpc/XW8b4C3us0nisEjVpmWmELa3quJho8ir8DmfESgEeZQCpbV4XSOzJHCvwmDFhEIJLMyZxChDTmqU+SNuehxJ0Fpnw3OM/BuGKpyhS2zMdH4eIlT+z8RaW4CcSzczR67T1qlZVkJb3pPVtMVNaRNNk5Obxouzj/0+7uF3/yGLGQ9JHuDS+Fq8/5HWPsfzQWACmxj84v5lO1dgwgaaneKtxY2TkLhlhVnVpXvyo5f2+VjosBJAb/EfQW5oyyjxRUEPDBgkgKHnkAKWweVjYNNlV7hpGCWCJj50AbDyBZ5q/Nn3q9xDEQ0KHsKBmbr4H5fOou/NLYrWNiryPeJwJaOj6V16MGBpG5U6CHABybg/WaPkzNDJV8bO2MS5Z8dvkYPduKzqdTMzIsLGVBm6YWpVVxDvPN3j4+DAQxM0vYRyOASHxOPYDENcEEIE3V7z3tJ0UgReDcIpD7P545W/IMHO+pw8i9R/mzJjOjAUiB95F4FykA5MEhBoo8gOQZSshCwiRjtVpdd5wCSNpJQBd4SQ+UaAzQEnQrWD8hn+hsDCyYFjCQcNKBXWsRA0nZR7is7woJASROroa5hCCSmcR4qqpnP/FkyiTByPdIJ2bBZDaxj87tl5DWmnYRGCsLSQ8slrRDNtIHP/yxcR03FjTOnj0DTU3N0NfXC42NXj9/pA0NDAxAdXX1sKbBhUIBqrBKk+kGPq4hTvjCSbJuwkOaNpgikCKQInDJRiBgq0RSdQqUhHIy2jRmOpJdZ7LIqGW4AOjtsPM7le5dZvwrS0XZ/SxFo0CGFs/sXMjdcw9znz1ZIFIcr0Bax8yBtJM6kFZy/hciJa7d8jK/suARN/x5CTxkJ/kmPcN4cgwkX5DjAt3wTgy2GBnEUc9FwCayDX1ZcnRmHmcl6gR04o55P5eyQJL1FlEg6a1LGt1vMQFIl+xlacwHPl7/o8Q+GnNoL/iC7lorTxyAZPIUg/PK2FTpNQZFtF7FNa2QeUR1L+M7x8CFKvng9coASIaRol45MROJm5F5Pc1xdB02cqYITFngitR/CNwywFJefZK8jx5W0yy4r8CGsmQISCoy+4jGJfUs/FxZovZkhtYWXsYPGUcaE5Sww+cMIGmMlW/jt+bZRwrgsCc5X+e9BUQAIGFSME3vFgQMcp5j3XpvKgse2u4UlU8l1aCIgaS1QASHyPuoBDCgz+m1eiDhXwGQtCmdYuml7LgOKDVN+Y54CTt715HFWb7gP6k0gBSBFIGLMAK530AAKdKLji+6WZOimIGkEnIhLVQZSJgsWHrOAkiYbDnJsv9RmHiVqeTl7kL5OmEgBQCSTmH0TIWAmJqmErU1YiMFnWoqUyfLMftIOtYkYVsjwcA8T2jFCibRZ0bSzvslKe3Yg1g64dHx+b8KIpVL1+lEjP5mnKjJmtBehL+FdEjTLAIxgITD//y2nhGPAplI+M8+xlMweHXXDqirq4P29rnwyvaXYdUVa6Gz8zg0NDRCb28PNDW3wImuDpjZOgu6z56FBQsXQXf3GXhl21a4fMUqOHXyBCxctITApP3798Ls2e3Q0XEcZrXOgoamJjh88AC0z5kLp06dpBvGJZctu2BnJQaOcCAoWYf/0iNFIEUgRSBFIEVgPBEIZc4EcDDdvQF4ZIERfC6yahZYouKb+K+SF0+kPoDvEACkzVi2W1kasoiRFPiOeu8cOxdS1kx8z511jz3cffd47seDTngTZOvJ4PyIJD7aRe0BJA8IaWGO/pq5mFeH4DmVdsdb/ySe1yGYZCSORDbczbqkic/Owoabk6i3hkoH8vnxDCRiGeFrkZlzEj7Umc/nh+ZHCh4ZLyRmmImPknjYWulxKvTp3E4a+X73HZvgpZ8mH6Tx/JYv1WVj+boVN94KH/zaoyOGA9lHu4wCwvxrb4W7vvzwpRrCij3ubPk6tkbgXOMbGByARIBMicGjSDXHeR9Z/yMFkOQ6bMEJW5eKfYYIpEEAwrCSeBkPIGn6y/IbUtYPj9EykDzbB1k/PB5uxraMUFe7Uk8mI6GHYwsYSE5mjbOlNjx4BpKAVwpmmfipN5LmMGVnKQHJ52QP2lhGqTYIuAZsSdiCHwXgGp9DBc88aKXAnt5zOKsOucfQsWheKsj9A8VA5QWFdcQSdfxvIEO+Ds+p+iV5PyvMUQKESSzjexGVstNcyj+qBCBV7MUlDSxF4CKLQO4jAiA5M1JrcmrkBuLjHh1A8hdjr6+KjCJmHGlHhPU9oucuATOopJJ3KrWgkx2lnFrDPx0Ta8B6sMUDMdKRFkkl8GTCf+Zk6yyA5PRIy/2PYgCJkwgv59hJ2Kkh24i1TR37yHTM6WRVOxyGA/US++gi+0WmwxlXBMpYSB8cHeAgSbsvPRBM6MbqjfSzJ38M191wM7GQXnjuabhy3QZobGqCQwf202Vn7rz58PyzT8PChYthRksLvX7ix4/D3PkLqKhx+NABWLvuKsjn8tAysxW2bH4BFi1eAh3Hj0Hb7Nn03u5dOwmAOnXqBKxZu35c8ZiIhRE42rlzO+zasd1tbtMY4joR+07bSBFIEUgRSBG4+CLgShtO6iwbQLKSNSyh5ru9g+fifeqWl5DxfmxZRbqzs3xwxD/C+qAyqCEARuSZJLUoakDTBz21Xknygb6fdSZHA5IywSOR8tOCoytoase0xAO7t/EznGtZ83Sdc7FsEPscOTBJpOsYPDIspNgDyZqKm0Ijla7MoO34s2S1bcy0y71MPtBIjLv5kAOOQiUJlbWzgJIDiZxvrfezdU2BUvj8mz95AP7XF3xj0Xiaikb7pVbPboOqqhqgTk0spmJVEuWfCgWozuehBk8EyUEVyYsD48/HK94cA0NQrK0Wr18GzUjWUczscW2cW+JmsEiJ8+b+QgkaqhDyK1HBGf9pgyYXwYVdgOvlctA/OARDQ0NUOD7V2TXaIV3Sn8cA0gf+x+j+Rx9d6xluGLw7v/wwLLj21ks6jpV48NnsI++trYA9X1e9t5D3PhoZRLLXYO/t48v+zJxkFo31OGLwSGXRmL3im5SVNeuvuup/5K//hoVkfJC8N7lnIGlDBp4fBfg9eIR1LGXOeB8mvL5wozSPn7yczAlWAEkBG95vzIzyoJLG1+Z2ByBRdhZ2jgFuAmapyevqf6TD4fzpQSP1PHJMXHO/YUEsBZEUELON3nrOtObn2EfOt0pYSI6JpD5WzD7i5b1sHcXbAkjCOnIsXr3H0PsORccSgFSJl5U0phSBizICuY88fcZJ2OkFUSdJeuM/bgYSXoBlomG725R95EAhkq4TppEwkFC2To0G8TNHvZXnepEnqQbsChHzO39x52TsLrQKiGX4HXmpOgseiURdGXgUTj48AykEilzXiHSG2KRaEFDJAUhmQquTHe6a8B12OnGKj0fPkfsbnaTRJqgX5bc5HdQlF4FMFtLWkVlIGiRiI30pZCONBiShbN2hgwdgzty5cKKrC+YvWAQ1NdXQ398PnR3HYcYMZCB1QVt7OzTUN0B1TQ2cPHECOjqOwvwFi6Hj+FFYuGgx5HJ5OHhgH7TNbqf1EETCKxcCTPhefX09Teh7enqIpTRVj0zWUQKPpir8aT8pAikCKQIXZQQsgIQHaDuvneSOk0aTOYQCSAKKeFkb74GaVYizAQw9RL2agMrsBIwU7boW0MEWiSzrJXOOZECk4P57lJvx+OOgh1heKDNLQZrAB0pkkJwnrBTAYpaRK3IKQITzLAaTEHxQ5lEIHnHBj9/z5yjnPKmsJJCe0+wuaA/o8fGyJI/ObzSeOPdxhUtlFRm2kZ4z64Pku/Z5eyolhNv3MuHS+IdzMCnSujmcgEhvmSQZu1m/cDfMaG6FocEhKJWKUFtbQw1EJ3t6oLaqCpa0NJO8+fHePqjOV8HM2mqRUSxB1a7d0PeRT0HDX/0pzFoyD6pIJr0ErXV56B8qwUAJC6E5ODUwBE01NVDAoyvl4XDvACxvrqM58tHBEgzlcrCkFqAZ1T4AO+F5jtyUy0EdAJwaHIA9B4/CmY4u2PLk0xfl9WeiDir2P/r8KPONeJ6R2EcTdSYmfjsKeyCQ6nKUAA6W7angEV1jnSScgkfYJF1ydSySsYsYSE4+DaEQg7wzAO7lzLwMGoNHLGGH/3KA9SRlIPF1lEdvc4MFkKx0nT7XsdPx2OYAyTt6bbVKOs6HyQBaKmunMnfuum6aRfSYOS8hWOQBJDceYSLZPI9HpflP62Ccsz0DyQM4xlfcNX8YYM3IrFY52T5tdveAoGfwMvNZmzV4HOz35zwUo7E4BpLI1PF5Y+aYMpFCKUIGkAoCJLljMfVBAuRsc7989fU9/0tIDKSJvyqkLaYIpAhkRSD3YQGQ/I25B1+yuup0I1kMJNudoZ2CQQf+90KeAAAgAElEQVScA4QUGDLgkfogOQBJGUgscedN93gyo10DTNX13kd6+QwutoGhqvE9ErBGJxwWUPLdDB440uW4O4A7LgKpOss4sp5HqmuKExr3PMN/yXR8+G48w6TKmKByJ59OzoR2nL7rKQKXUATOhYWk4cliI+FnE9mBOh1ORQKOpsNZSmNMEUgRSBGYfhGIwSNXnIvk6xQM8lLYVlZGwQ0umls2ErMqFORQq+ywkSz2eg06lo0fabCcMerWgpGVjrENXnRWBA1SUGg8QFLZWTXgEcXL+FpoQc0rMMi8CIuZyFARuT+cOxFIpL5HqgDhfJAYPFIQCYuI6j9BcnhSPFMJOzfforFwYc+ey+EkdDgO3DkeGKHHzXLCvIkb5lgqyEsLsk9VyBLj8xb6HmGRleSNSKoOi4vs2aEgkpUM+vjbN8GWJyZexq71rruhecZMKAwWAHIFaKitpbidHRiCvqFBuLy1BWrzeThwth8KpSK0N9RBT2EI6jpPwuDPvxXq+/ug2NYOC77xF9CzdAnU5QFaa/JwepAL02cLJXrvYF8BVjRVw7bTA9Dd0w/LWxuhWFUF2E7VhqhRCaABSnBoKAd7eguwrjEPa+ry9H3B87Kn6xQc2bkbtvzsmel3gZmiEWfK1/2PkeXrEvtoik7Oee5GmaseFOd3rEeRXm+VIaMMHgVirBWDNkJbHyRfx7Lb9QNXAMYxWVQuTn2GIok0BcEtEK8AkgdB+Dqhvkf+Ob+H/7SeRlxIg0FoTSxm1qgsG7OiPFvKyccZMVnNWxZAQoCNY2bGZsA4BLQ01prrNL3isfrcHbJ2tIGb80DoC+XylJHGtefRM5B4bHa8DpRzp8o3KygbyuYUBZEwNhYsYi8kz0YiNpdjb+mxKLvK+zn5+wxhp0oS9QBSAo7O8+efVk8RSBEYZwRy9yGApB1eFqCIJkLxdssBJAFyMuifemH2DCQGhfifp9aTF5KRsNOuDe+fxJMd273h9cD9pNElGgMcaWda4H0kkw1vvifsI6G/4oTDgktWek5l6wKZOgSIHIjEFGOWs+OEpx5HsYSdjsl2NPiEEQJIZo7KU7JRztM4vw9p8RSBaReB82Eh6cEOBySNxkiadsGKBpwFHKGm+8obbkteR9P95KbxpwikCKQIVFIEMhg1FgxR7wa6x1cVA2Uf4b0/SbOFXgUqj8NzAWbHuEYyuWFWHySVLvPNYnJfLqCCu9933b/qpeM9d8ivp8Q6B87Dx6ge8I05Bz0TSDLnI8sjiApdMXhEb3JM8OGKa07twTOHrBSPa77DeVWV8aAVoMhL2Zn1nddUznVfV2lcJcY6jtgbYjQPBguo+eJXKDdO70tgnIS38+MQEMnOWa26hAGRHPvIyYkzgBTM2Yxfxd/9yQPw95MgY9d6NwJIrVBEBhIUobEW0RyAgUKRWEiXz2qBltoa6OgfhO6hAsxvqIViTy/88PV3w44922EelOD6ujZoaZkN9Q9+Dua96bXwr//vP8K27dvh2ptuhu5cDex46nGoXbgM3vlL74Rv/9uP4OUfPAorN2yE6++4Gxa01MPO3iHY+pOfwPYnfgzX3fY6eM/P3QYN8p2qwSImlKCzux92bN0C2598vpKuGBU1lvHK1yX2UUWdvhEHUw4ghflE/d9sc7R6H1n/oxBEKjlfJAWZcB1idJKnnB+SAiMKIgWSdXqdUtaPsUPQHKS5xINcXqbNeTOp15BpIMBx4fVc5eVszuI8KYwoqWWRB5MBtJQV5VV5NPcJACfNBjgulkiN5fQ8kGRzFx+Hb1KgfCqgkGsKKGva1lqbl99zeaaE9wbsZRU3uOuYgnOEcdF6pmFn6RljFiyDVK65nKRIhSlmwDXPQAoBJQ8eCatMYq0MK1sTLBoWEt9baME2lAucPr+4NNIUgRSB6RyB3Id+xhJ2tpOOWS1ZdrT+UM8ZQJIuAwKPCCwKJexwQhODSgo8qSSDJjoPHvmJlb+4hwkk0DiXiV/WZJE7G3iSEdB3FVTKAIKURqwJNPA6GgE8UoCKu+s4CdibAacNbs5HPAGzxzudv4hp7CkC5xOBGER60znKru3K8EfCcV1MQBKCRvh49BH+ax/nGrfzOXdp3RSBFIEUgRSBizcCloFkO4otAGFZR/pcmTQeNGJWjGXZ0LJUBMuZbnGOpZV4iX2OrEdOcN9vvZKUgWQ9FSI2jM6VbOHNPQ8oSMPPqexitpfYMXyUqWWk/3wjHQM9FBOSo+Pn6htLHecioRS8RwU9VHeQmMq6KmXEMuEsFaggnZ47NVnHGOtc0D0f5mschYKb38RvarjYeckiL3dHEt9GapDnTTJn03OHczxlHVHxVSXsgMASlRb3HrUsDfXvJ0HGbs6b74GmGTNgaLAIxWIBmutrKa7FYglOnO2BtuZGaGuoJY+krr4hmFmdh+r3fRgee+x78NsndsGSfA18ec5y6OodglkzZsGcT/0WvOOzvwUH9u6Fv//pz+C7j3wHvvoHn4Qb73wzPPj334SHPvcA/O1/+QzccPc98K4H/xL2DpZgQetM+N4ffRq+/4XPwcd+//fhdz79aRgqFenc43k4PViE5qocPPPcFtj6xFMX74XoPI8slq/7k1Hk634zeR+dZ8SnZnWfn/hK5K5zDjhQywQGFRgIUQlQZqx46wWVsvPSdXr9Vfk2BkfKmbJWVpOYPdb3yIBInmnDSjaa5/g6zewdq/7DrCMvq2e9mJSBxMCKlxr1zdYMIDn5vIwx4WcWRBGhNydTmwcPZinopqCWMqM0pp4RxbHWh7vmGwlSlvLz3ku29hYDa7i+HiNu1p5DCxx5z3YfR8uGovsKE3OVwHX1PweuKVhkJew8gGQ9rgrKRHIAkgemPIik7COfN3ksiX00NVeJtJcUgRQBG4HcB392lu/jpYsrnnTpxVJXspIF2hFHyVa643BiYamfNonhRMR5GkVeRx40EgBJZRdUvs5Mcpz/UWToag/MJVUjQcHdFCxpEMvWOTBHutWCZUzC0omKZRG5yYnpCrETE1rHdinoOMzk1INHqnXqu/LiCaqeI3u88eQsfc1TBC6lCGSxkEab3I0Un9GAJFx35arV0yrEWWwjPYAEHE2rU5kGmyKQIpAiMG0iYIEQO5fQuYNjEblO6LBLmIo6BIp4powrACl4JFI8yo4JCk/W26jM39RK4mR7oNJ8QBu8FPQQUCluvguavJSFNEpD3kgn0oJsDsgxDC31KFLQyCs+IOvIy39TwQ6Ln/geWGlwjqnGWEEjKrblGUSi/coguagXMr0siOSOZZRJiVVZ8OeK5z8673RNdJGXrfWKdYXOuDFQ/IL+f/auBEyuouqe7tkzmewrO0kgCLJFWRQIIGAAFQV3fxVERAGJyCoJEAiELRAQJIjyA4oov6goKLtIAJFFCLIkQggQAiQkZF9mn/6/W7du1a3Xr2ftSSaZ6u+DznS/V6/efa+rXt1zzzni30FrPFaD4PcmK23n/DtagDtmTMPvFQtpxvU3d/k3NuLzX0C/vjWoa2pGrqUR/SoqTZu0Hl5b32A8ULbuV2kA0BUNTSi74Bqsu/MO1GeacNSiOSb2j4/5JPrU1aK2pQEv1jfhh8teQ0VlJR59byluvvZa3Hrx+Rj36c/gxrvvwWXTLsWfLz0fu376Mzho+kxsMXQYhlSW4l/TL8Qtl03DGVOm4MwpU4zaB8VxSUMzBpVlQcJ6L7z8X7z0xFNdPufNsYE0+bqTW5GvI/bRQ8pjNXof9cy7Iki/O6De++5o6VDJbXmww4JHdvwU9lE5+R6ZHJZi21jAXtoImLJ2fAul4tg3R7N9nL+OzTUJk1bGS2HYhHk3Abe0lJ0HUASw4RxeqHgjfjwyRgqIZN4THkiu6NqM3xkQSdfP6xpAspKqNkYMrolsHM9Xmu2Vz4iiMdyzokTlR/uPa6UhKYinXjkfKwUCsqwgXyf9b+2DpOddYf5Izs6wocz1YDDLXDN13cQDiWX/5Jpa2b8AAPNyfOKFpfOYfr4MGUcx99czx5XYqxiBzT0CmZMJQFJVYElJtOTglASQpFJDKgYdgKSq4fxkphczGbNg4QlXg0bMTJKKDq6Q8wtHVy3hACtvxqu1tVsDkETGQqoOQzApn30kAJDXXVXVFlLZpsAjTeXVsnXJ47iKSCfPwNUEzlzWPhXoCdR81M6qxs395o3nFyOgI1AsFpJusxCQRNsIK4n+3VPBJAKN3njjNcyf91rezUKgEb0m/JDf4ytGIEYgRiBGIEag2BFoN4Bkn+t18saBG44xY1k2rspay1p7ryA5B0kgmYSPYhe5oi7lieNYK07Gmo26tbeO94v1Ena6OtrL11Gix1d0J1Ud2pP4EYCNU3JhAiyU4vEgECfCeH3l1lKB8gMzjsosIGeSoU4W0MZSZH6yln3kmE98JUPputA3I1kPbdYraUXSAqoV8HbVa1FiHRnpQO2ZZLxovaSdeCC5dZphGnlTdU7qifE8s5KChGwKgFQML8yRnz8a/fpWo7mpyfS/b3mlkVKidW99Uw7rGxuwff8+BsRbev3tqLtqBlbWrjbrwFuxHg+tWoLTh4/CVVvshLpcI06Z/x/cumYJvr3H/jjloQdw089m4JapF2DcwYfg+j/9FdMvnYY/T78Eux75BXz75t9iVN8KjKkAbj/um7jqd7/DxN13x5TZs81tuqKpBdUlWfQhJhJyeP7V1/DSY/8sys9/qy1HYqstRxSlrUKNPP3s7G5tXzeeZB+d/KsHMHrv8QWPH9lHG+zSdPpAaeCRjLWc28q54mgnZ2bGVwZEXEG0yWPlOJ9li5/ZjsECE5ahxPOaB+XpWN7vmoEIArZ5XNJeOYoBZD1z9FzGAfB91QAS59LSZOOYpaQBJDpnM2fZ4mYZS6Uv4n0UAEkWLNGysDJJOADJyta5mLkCcQbaPAPIew9pQIvaY1CI52MNGvG4br2EJA+n5nl3c+RsobsFyvQxxY9Jg0jGD9A+Y5i+WECM523vgSRgVrJPPkb2OloAicE4YpfpPodeTgIgBbYWUkTBwdWn1en7P+4YIxAjECPQ2QhkTjIAUj7bhYfI/FfbAJLV5yYDVlngOb1VMXS1TCSry+3l7Bgo8nqttkrCsJDsAkmqDGkwFxBJaYbLokPTep0RoNbHTvgf+eoJDSD5fwe+RXbhogGlEDSSisZwf6lUSF2QJmix+sFCX4sIHnX2Vo/7be4RKDYLScerNSCJtiMwiV6UcNiYYFJr8nRyPpFtBND1pNcbz3rT7OTvY8zeBwQftZYs2Nx/W/H8YgRiBGIEOhsBl+6w/5DCM/euEjUioZaUqnNeqHY9wd8zGGLWGqKEYNcIuq+BRLRVBEg+vzsJHiWHRskh/pyf5SWhI+sLI5MjXqsB20gpCShGjfQpyVJKi2uw1lJqCyKn4wAkw85iwIji4HyPBEBK+MqKbJ1LoNl4CpPJxV8lOj1TLGQeSb+Tnk1p55NcT+rK8GCNkyiS0wWOBOQZsM4xyryihJccZ+CI11seJHLV/RZE4iQtA0riU0v//uI2fYLud5WFtIUFkHLNBHcBfckDyRZOkozd+sZmjKguQ+MDs7D0pDPwztrlGJYhLkAZ6iv74OsfvIgxlTWY9/EjgKoqjHryj3irdi3+tsMnMWTUzrhldD/cNHMGxh16OK7741/ws6um486Lz8PQ7Udjt4MPxYASoDKbQdXDD+HmN9/EpMMPx5l33ol1ffuhOkNFnFQVn8OHDU2YP+c1zPnnM539mQf7EYD05aOPbFdbCwbVYKumejQjgzf6VGPnxcvbtd8tF12GVYOHtWvbrmwU2UddiV7P3Lct8Ih6LR482ldIJOw82MAMGlLRcf5HllWjZdq0DKtnHzFYQ4XDDhixDBbPVmHwiJgsAlJoiwXajxmgzJqSuVAKL0QiTlR+ApBEFINcUYAHRmisYlaPl7CTfqSxoiTP5sZ5K9FH/kKpMQsYSF5+1TC0lKqRHu91nk1LwBlARuIjcrMWBKP4yrWWOZP7w6wniYfI/HHBOns1CYhkrlcSQLKxofPWxw5kBy0IyJ8l2EctmkXFknXC+AoYVI59a+c983OKAFLPHFVir2IEek8EMj94do3DJLReeKHquOSiRtN7PV3Vm7wK8GMWe1Zv21XGuYWNXfSYSZfZSF7qjvdjbW8PSjlKqdIEN4sQ23GpVHNUUFdRSFWDCWDHAkKugsLRg0PpOc8gSgeGNMjE/+YKRal01BUarqLRLkrdJJkGJKn7UQNI7alg7D23cjzTGAGgO1hIybi2BSbR9hpQor+7A1SiRa0wiwqxjKTvvZFtRNdJAKL5zz2O+a2ARR357Yy2wNLovcZDQKYILnUkgnHbGIEYgd4YAQ00OPUCmw/RFd6u+Mx5+fDzv6gRuCSY8npwnkDiLWETPuG6wFYyi9cpFZVZn1Kq/GYGEixzJRNIT2sWUlIix0iAqwphVhLw4FKqDHU7bwAP3oQMJAP0OOaQZx1p9pFeS3GhHgFNXkrcJRktEMdm6lwh71QlTDKPmUgu8cml6s7/KI1g1NbpOWWFlIWMThrK9WM2FwNDpI9EazwB8PQaS8A+906Akavql+p+AZY8gCRJwN/NmIY/XDvNdb+rLKStjv4iaqqquGo9l0PfijITR0ouU1Trm3Oomjcfiz73Vcxfvghbl1eitgXYsd8WqKkZiD1efxANuRbcM2I3VFSUYsKCF7BFRRUWfPQQLFhXi5+ufhfXv/8a9jjis7jurr/gpmuuwR3nnxmEv08mi79UVuAzdfU4Z8hg/PiJJ1C2447m+I0A3qtvMsnvD956F889/Pe2Ll27vm8vgPS7EcOw/7pV2CJD6+0M5udyeHLQcHxvwcI2j3PX3ffh3fcWtbldVzdIyj9H9lFXI7px90+CR3YKMp0Kx1vNQApl2ARoEPm1AECy7KM8dg3JrdL46k5fABsGkEQqzoMQSsZOAd0aQHIACQE1ijUj/XMAkrBQlWSblivlkxdAi+dJAZAc80hLs8m8qeX0LBBmRNaUzKqTVZXcngVvNEPWs2D9PGeGesXScj5Dth/C1HJxU4CX2HKY+CgZVpnb+BlCSRA6JpQHlkx8FLPL3Bx2ntc2FyZO1osplB0U9pH4WfG7Bryc/J2ztLCsZy2Zm8fSjQDSxh1B4tFjBGIEMt8nAClRIRdUhqWsDDSIVBhAEgNWT5N1C0ChryofJFr0hGavdrGo5Bict5LV3xZKKVdf8MWUk3GLuQSAI7J13pPIgjyqaoG/U5+7ygCRrgv30ZJ4ebJ4Sb8lNyn4yjlHYY7gUfxFxgh0KQLdyUJK61h7wCS9nwBL9NmYMcxa0p/pbZOycwQS0StNji6tb70NNBLAqJhgUUduRgKWJlhZwAgodSRycdsYgRiB3hCBJFPFVBoLu8aCQc4A3CbDnKm1AB9Wns1XCns/BwY9eO1BDctahdc0DDok5Xk84KC8kLSsnV1DGFZLnqeqsJJ8u7oQT9YhDkBKeCEl5anVUobzefamELUF+kAqtLVRul5bOQApIWFHfkgGQFJFer4qnoEjXmNZAMlJ5uWDR8lCwmS/W7uXC7GvCqkreIknzz7yDDAGZXQyj3g+JilngSNK7NE1pup5+pylhRSApKv7bSLwq9sVj4W09TFfQp+KCgOAEhDXpzSLkmzWJC/pujYuXYEl449CprkObyx5FzUl5agpqcCe2+6G/qO2xU9efhS/eutlfLVsoKmI/23jClwxciectcVY1NfX4vLl7+Oi91/Bvp/+DKb88S+4+eoZ+OOFZ2PfCUfiohlXo39ZCbK5HPofeCDuWrESS3MtuPQ//0HL2J3QhByWNbH0Vt9sBv+Z9zZmP/RoUYai9gJIN/WpwKe+9jU0/PhMZGprkfvON/CnN9/B+bUNbfbj99f/HO9lSIyxe1+nn3qCOwA950Xvo+6Nd3e2ngYeMQfIA+I8L9E4yJ/Tu/b2NqCMk7CzIIRmIGkASUm0CXhh5kFX7Ex5JQUgCRAhrBX7t8htynzFcwsXKnAejpk+wppxAJeT1RM5PS+rJ2xT3R8j9aok7NLk6wQkcV7fJn/GLBruj42nKvBwTB8FYOkCh8BzKFH8IX0KJP4oPgqM0WwpAdi4EIH6wnOYsKHYTzFkIQVgX9aDhcJsNnKGkqNLeJprAMuxs6zfETHJDABnZOvEHykhuWdjJzHUbC4uRLFAWvBAw3/EQvLuHC1i2zECMQKFIpD5/jPMQAoWMtYTyS1f1GAeLGq0FrajnWbMBOYpv15HlI0HtTZ3km0U6nbLQsiZ5eqFjV0ougUpGYKa0TSk4KYtFjWTyP3bgUSKXaR0VP0+rMOt/y7oqaT11hWd1lfOsSZ7EkBKVisWknqIt3WMQIxAfgTSWEif3gA+PyKLJsa5xWK8tPcaC2C0Ic61vX3q7u0e+hlXCmuz4kLHJKBOQDvaJg24E6YYsbuSLwLuOgLiUaKBrkkEk7r7LojtxwjECPTkCGggRK8hNIBkCsI0oygAkPxaQQAQ4+NjZOz8GkMDIJz44wSbJFpMIsoWmjnJuoB5ZJUDDAvJmmMnkkV+zSD+O559RGsBetE25j35fK/70p7MjzN1V5LdTsab11oOYLNesZLcdAV5WtnBspAkcWf2pfhRZbyTA/S+RywlpGTr1FowDURq7z2YPHX3twBsKsEaspF8rMPr6NdkUgDIknUMFBngiJQnnPG7AEr8LgwlkYj6/bXT8KcisZAIQKooL0MZgUbZLCpLS5AlTxIAFc3NeGu/z2LpW/PQr6oK/SorsXTFCgzOVGPn3T6BitEj8FLtChxx10wMy5YZqcJFLQ14dNhHsf/IbdCUa8GF7/0XVy57G0cMG4WpV92AafNewp8vPgd7ffYo3PKHP2FweYlZjy85/wI8dek09B02DJ97ewFQXo56tKDMJMoz+LCuAa+/PAdzn3m+vZex1e3aAyA9cfIPMGjIEIz40Y8xcOBAtLS04P3338eaM09H/Sc+iXE/Pr3VY2wIBlKSfXRSK95HtAa48djDgz4fMfM+jBwXyiEXJcCxkQ5HII0pSWCHnpOcNYJi0JCgpAbsvUIOS9cJyyeUsLPzk53Tkl5Dbk4yBQoWQHLjE0vWifSZBx7snGTyXIbn4wCkQn1kYIS9hkSmjRWBOE9H479DRrRPoGFtMtChvY80w8YA9SZ3xv3X/dHAm/Y+cqyfhNKQAEjyHOCwEsfMYeaOSJGacVviZX2F3JydkH2TayqMInrXc6CAgRInkbCT+HjJQX+OeXJ6dr4x0oMOBLTgkYBICkBy+9trz6CdeC6Gzw76+cU9zNi7tj2PER3+ocQdYgRiBGIE2ohA5kQLIMkAZd4dYqGm2xQQSVN9PUXUyx8kjXDFQFBXRgRmr65Sg4Ekp3muFpW6wtBUFUi/CECyK8XAeE6AIbcIlIVGCgiktM9TpedE9kJNaJpKLJJ12txQS13IvzW1ViorHICXZiibmCHihBF/1zEChSOQxkK6au76DR4yAZTowBrg6AqwpOXTqF36u7cBFO0BjUh2xsSHQCPrT1XsG0BAJgGWWmOGRTCp2NGP7cUIxAhsKhFIAkiSs3JeBzpZJ8/7FtjgymUvu2bWBYpdI5XNIsfjPRQsE0ktbhxzxSXKcl62TknxiAR10ttUF5xxlbBlJZk1Af+bXpJM00m1ZKFeUvkh7Vom1R4oSUiAjgBlLO3tfRyC9ZQF2Cg5Rj43npkkUoBcRe+ZR1L4xxJL3oeC11ma0dUV8EjOM20dk8dOSgBuUlHu4yvx93LjBjCyKhLskyEydfweMpD4e+MvIsk9uw785vbV7pJ0RcZuq2O+hPLSUpSVZFFeUoLybAlKSxhA+vCob+ODfz+ND+tWY2hZH2TRhMqWMtSgL8buszdKdtoO2bJy7HnzNCyrXWf6s1NJFf6vZnsM7l+FxtpGzFi/BNevXYwJA7fAz3cYjxtLV+PKp+7Dfp8/Grf+/g+oKs2gPANce8EU7HjldPQrK8HBc/+L8q22MqWjVPW+rLERCxcvwbpFSzD33y8UZVhpD4D02z4V+Hg2hx3Xhmyj//Ytx79zJfjmutpW+7IhACTNPqLOtLaWuPHYCYFU8ohxB+DImfcVJZ6xka5FIBU8sqXTuhDZAB/Kg4fYR1oarkS8exKScPkSdnpc5nHasW1TmCz0O8yTijPjlwVx7Pgkc5CbTxQDSefcjOeRZUJpwCtknfKYr/B6VRztj+vBLBo/fT/1/Ci5LDO3B/J1zObhwgYlGScFIM5zyAJaiVwjz7MJiT/nJySMHi//53JyKpemryfHiFlYXGRBzFz1t+2jPEfQtgGbOZH/015MHlxj6UEdK7m2BLaJ5B3PUwyKCYCUzF/q4n4B6OT5iR9t0u7srv1W4t4xAjECMQJtRSDzvWfWCHHHbVsQoEhUnwmARDvKAE2gjtMil8pAqXKThaEZsIVCasEiRwf2ixvDVkpUb0gVSAAeyWjqJgypUgu1RJ0nUUKejifkhJSdAE4JFpJZMCZl6dTisW3wyFdAymSgK+z0ZGEmh5SLEQGktm7r+H1vj8DGYiF1JO4aYGprv94GEqXFg4CjQkwjYRdNOJKBo431El+qQp5UEUjaWFcmHjdGIEZgY0WgkOSZSTQJ88gmnrT/kQdHLIBU4r1+tEG5WyvYtQYxKlzb7qRVlbRhHfGzvCRvjDSQZR6Zz630mfvMVVsrH6VEYZpO/hiwSkAlm3TS6gJBYij5UB/W7nHiURJzyp+Ikl8SL5KnM6wsldhk43Reb9G7YW+ZGMp/vI/3U2LwyCc6fZFeUn6wmGmrQmCSq2W0CVcNHGkwycgL2mspskq0LbGOCCBi6Trvd8SfS5U/f+4BJF4P/vGaafjzdZe6u6ezINKWR38RZQQclWRRUlKCipISw0RaN/FcrLn3XtRmGrHbdjtg0WsLMHT4YCxc+i5qKmuwzfa7oPyQfVC2tqqr548AACAASURBVAE//ddDmP4sexOdV70lvtlvJKqRwYpME25vWY3pi+fj0L5DceO2H8OMPbbBjXf8Avt//hj8/M7fo29JBqWlwGXnTsbvrrwSf6oox0e3H4Wy2c8jU1aJulwLFtc2oG71WixbuBBzn9twANKf+lTgY9kcRnzlq6i45XZzfo37fAwL57yEF5qz+NL6+laHrO4GkJLsI2KUF2L4R/bRxppd2j5u+lgVytYlC6IFRDcAkgIdtLcQFzIIKMJSkDzmCmDivftonNbHkPyPt1PQzBXP+vEABQMNWp5NckQ8h+Z7NHFfmH3E/WagRPyGzDkqAElAIAI5hI0px88DRJTMK22rwQ1pU8AaetdMKBM3KXyw797D0Eu30vkJwCLMI+qbY/iIF1LCH8r1Rzyt5NnCsZXpmsm86Blk/tpayUK7vbnD7E1k5nh7HaRPDA5JgYL3PZJ+OhlACwJq4C2UrWNWmSs8sbd2q88KEUBqewCIW8QIxAgUPQIGQJKHdBZ/UyNlyuGSJriCzItchCw8QjqtB5W4EsGDRHmmuGKUa+UYkiwmpyFrNWqlPyLCJ4CLADk5mgit8apUDNJCQRYbZvKmvx2A5AEiopOKPF1YaaiNeO2+FuzxAJI3eU1WI/qqRK/p7a+BkhMsgBRFAKnov4PY4GYWgTQWUmuLv83s9Deb02mNbSQso40NGhUKtjCUHrz/nlTfqggmbTa3aTyRGIEYgVYikEzgWUKLA3mMt49NZhUEkByjxjKQLFhC3jLkgsJJsXCtIcdxJcSS6FKS1VolIEjsEPBgt9M+SYF8dVBg5j2SXBLIFpe5YjF1fHnmpzWDSQSq/+sUGoNHYubugTFaCwmryK2rlCwQAUoCspnknXgg2Tiy/B3Hi+WMmLHlwKOETLg3fg8TfMW88ZNrG11lrwvtaD1mYmwBOvpbrp325WAJOwscNTPTiIGjfDBJpJpoPUj7UXvfGe1ZSHSeM66/ucOnu+UXjkFZaSky2axhIRF4VH/zb5C56lqsqq/Dsto16FdZgV1Hj0Vl/zI0LluDpe8sxMDBW2PLww5D3dAarFi6HL998V8msfiD6i1RteB91NfVomrYENz91vN4uqkOu9cMxaeuvAo/XTIfze8vxO577IEDPn8MXp77Op78y9+x+88vxb/LSlG15SicN/cFrB/3cbzz6zvwie22MvfB/CUfYsmCdzHn2Q0nYXdfnwqMy+YwnG681XX8I+hfifdzOcxuyeKz6+pajfdd55yHd7fevsPXpL07RPZReyPVc7cL5h77R8YmisyfCZlQJ2GnvY/ggRcHvjuwnmXsCEgS8CgAkJSCji66JuBA5gkZszxDMp+9wgUNlM/yEqkSdS4u8Ewfp/KjGD9avs7JxVlgReafEBwJGUgEhvD46RlIWqknCSDRnCXHYb8hBawJqGXm7ISHobpgXJDhgTMGs5jdE8jXWTk7ngOsF5O6JaX4wrGPrPSr9mASINAzmpl5JnMi3SdyvTiXGLKfJD7m3fpX+T6y/5EwXXU/pS2Rr8vzRLcAkc4R9txfW+xZjECMQG+JQAqA1EZdmZps7dzrqyrEBynPA4kXJmbwNoh+yDrSi5hAtk4tCPWE5zVSWas7ufRKVgHKAtFJzEkVR2IRqb93LKOEHIUf7JV0hV0U6oWonmh0RUEoaeEBJKlM9GeTzz6KwFFv+VnG8yxGBDYFFlIxznNzbKMt4KingkaFroUwkwhMSr4ikLQ53sHxnGIEYgSSEUhKsrmKbAUgGWBEqRfoIjNO1IUSdsyssWCITQyx1LWu+GbgJUjOiGyMZR65dYL1zGEWkgUm5N/COLJFaI7BJH+LpJ0tKKNkH0lWy3FF4o7BD166OHBJrWUCAMkapJN0nauKJ88iVYyXXFNp5hFXyVsPqYT6g7CPNPDmASQ+nk6wypqvu+9sXXFtwqSBNysdqAEkDfA5IMkCQVrCLpBiSpG3ExaSaaMlh7uvm4Z7u8hCGnHU51FSVgZkSnjtSwyk5ibg+IkomT0bmaoqZGvr0HdAGdatrUNpv0r0X7wS5ShBQ/VAVO8wFhW7jEZJpgSla+rQPOctLJ0/DwO3HIyS0gwWLFyIQTUDse5LR+H1bx2Nfz73LAaPHYvtBw3AY3f+FWWzn8ZX+q1D+e/uxbjLzkLlnh/Bqr/+A4uu/zX+s//hWPrt7+LYbx+F95atxKK339mgANKj1RXYIwsMNMlZuqK8pl/WAsxuAQ7biAykyD7q7l9597efCh6JbB3fbpy/SvHz5mLlnM1ZaTCE5hvxPhLwiBV1DNsnwQKV3JcAEXQsNx+I95HNSXnvHMVAUj5EOseko6ePIQBInlycBXDMOdl8nC+wsPOQK5hgIEb3x4ydIgFqxlYtvca9ofPi+cOytpRHXwjWiAIRs7eS+T03/ltASAo5kuCRY/gk+6O89HxRuxyHzz+fqcsgofdc9+eiYy0AlWas5oNHVipVgCTFlBLwyEvteSAx6ZnIjwjex1H6EXOB3T92xCPECMQItB6BzAkpEnat7pICINH2bnIMtMw9cOQ1ZL3kglBp9QJRKunMu51YqDJOVydqk8Ogr7YqTRZkjg2kqgSlekMq1gQQSvUv0oaCTvfUyuM5zVKeNFmuwjOTCoFGsp1ZVAr0leZ7ZBeX+vzipBF/zjECHYvALfvWBDtEFlLH4rcxtk6TquvpbKOOxInApDRWUgSSOhLFuG2MQIzAphYBDSBRpslLX3tDb21WbiTZLLvIA0cMhrB/gUizWc9Uu62YX4uUnSTKNDAh1dbaF0l7H3mZGgaRNMvFKxP4Z37th+r8kZQygQBJwjiSYjJ51E/KVdv8ZpDk1B5IBEYYEMlUd1sQTeTrAqCNZes4YWblw42MkV2L2aI+UXfgtZxlI0nFvlfw2WCCOW59pNZJ7loJA0kpRzi2mPMyYik68TwyEkN5JvUiO8TXWPyTzLtlj504pmsspAGf+QwymSzKyyoNy6uU/JCML1EWZVffhMG/vxf1q5ejoaIF61c0o2pAKVCZxYiVDcjUr8PrmSY05cpR028AWmobMKh6EKoywNL1H2BATQ1KMuWo3+vjWHTTdLz6/gd4+dlnsLY0hzUvzMUxtXPxjcM+gVWznseS3/0Ne919nfHQyrU0Y/nVv0YTcpi96xgs3OkQ7POpA7H47Xfw6gZkID01elvstmQRqq2UyD8acji4PAPSRXl59Fjs9+LLrQ5xv//tH/He8pVFHwbpGW3mddNdu/RsdtKvHix4nOh9VPRL0OUG80qhLRBPDQeFDBpACvJX2vvIs3sM49V45lgQyXkNMYDk/PkCZg0DKubYJt8joAEzimS8CZg1lsnCzEglX5ewNhCAxLF9lFydBklEbi8pFSexkKKGEIAXObYUST1TNOFtImQeE8YsFziIdJ5nIGkgiWLowCMnzcqxEZDNs4JD5lGSEWUYWioHJzeQSNlKDpIBIgEAk5KDOecpqKVcdTpOs5TpumnfqkIsJO2T5NhHll0loKA5X5G6VR5ZdLfqZ4OYB+zy0BAbiBGIEShCBAyAlOaz01rb+VrYNB36BQcvCvlvHrRp8hTgyANISXqrVME5EEkqExyjyVbgWc10Xz3hxR/yJey8zIEs+kwFgTO/tYvDpBSFAY9CDyUjmyBgkd2fztxJ1AWLRfE68hWG7QWPzGSVmCXipFGEuz020esikCZlN33O+l4Xh03hhMnf6OEbpgVdJeDI+BvtMHZTOIUO9bEQkHQY6eyfMrlDbcWNYwRiBGIEemoEXMJOARJ5AFJSwk75nwpIIgwkDx55AImYSEbhQDxXs34NopOGEiMBKJyqgH22F7DIyVybxJRdJzhZO0rohSoEWs7HV4qLH6vyNbA+qo5Vk1JAlryOkiSk1YRbS5HfrFVpyEvUWa8o739kwTZ49QdKhLJ0HatCaN8KYTttDPaRvj6SuNPyPbJ2o8/8NfByg5LU43eRqiP5uhwam5OJUCtrZ9lI4mmhPS7uue4S/O36znshVU/4tAGjqsqrUFZWhrLSMlSUZa3cYhZljzyOiknTUN3YiJVNtchVZtDc3IyKbBZVDfVYvXIV1rWUINfQiJq+fVFWUophW45AJteC2pXrUbf9tnj11z9HrqQMry9+H8/Pno2FLzyPgxbPxaQvH4hhgwaioqwca+6bhX5HHWQrHVsMM27983PQtMMo3PPgI+h/3GQDTG1ICbt5r72GbfbaFeUKllydy6EiA7w3ey5Gjx7d6pB250WXYtHg4UUf9m64bnogO/yD2x5AIR9S8j76+XGHB304YuZ9GDnugKL3KzbYvgikM494NMkDj0S208qE0vcCsojkmYAhUthswCPrKeRkQp2nj3zHwL5h49i5zY1tCjxwfkOK4dOYI8kzAb+ZDUQghLZDkDlNCqp1Pi1gHykZO1+U7Rm60icuuBagSvn5KLk4YfwI+8blyIh55IJu/YMSAJL2LNT+RxpAYvDJF2PzGO/P3xQACGgjbCgTKx7Xkwwt6lMewGZzkkERiuurZ0Ql/aEoTl7NSMnX2aKEBiut5yTsXD+5f1ygQM8RLLHHecjwXDVw5gsorHae01pq328gbhUjECMQI9CdEch8lxhIHUQn0sxUhQIcaGjTAsdSWY2+tjOw88wkoYvyxKYWgLaSLmva4Ekl8D9ShoTSf83o0VWFDiwSyToHFkllYdIU1/sgMUDEfwfSeKYCTpnyJlhIwUQgOuhKhsE8yhRYOEbwqDtv+dh2b4tAkoUUE/Q96w4oBBxtajJ1nY1qGpA0eq8DQPdpoaRFZ48V94sRiBGIEdjQEUgCSCb5ZRNrlHmSxFGYuLNy18Kqce8ix8asGgOSGDZSxkjfBcoFLjmoE1z+7OWZ3jNbhHnizcoFpDDvRspOb5O/htDsJGpfZOz0MWStwkoFtgBOrQcEOAmSnRbs8Qkxv17SvrJSdc5sIxsbGydtAG8YSIp9JCbv2gspba23oe6dgC1mA5JkIIXMMMsicnJBzDhqgjU4twnZsMrfbmOSt35/8kESRhMl+U7esU9w2lTY0t7nk+rDD0djUxMqSstQWdkHZaXlqCgjIK/EFFpSvX2/JcvR8s0foN/yFVj44WKUDalG8+r1yKxZjX6DazCmotIAT5QkxfCt8MHiD5Gtr0XDiGH458yfIte3L1Y3NGLuokW46/nZKHnjNfxy+yz23m4Ehg2oQZ+qSmTo/JsaDZuhpLQEJdkSIJfB+qZGfLBkGU57YiFOPf5YzJv9UlEu8VZbjsSXjz6y1baampqQGVTNUon2RcBWC4Gaq+pNfFp73XX3fXj3vUVF6a80kpSuo2exH7TCPvr5sRMw/7knXB9GjDsAR868r6h9io21PwL+jrF6ainsyXTZOgaXtBycAEjJYmcGkFjyzAERClAiYF/GWs5deeBKGCUasBEPJAKOGCCx7+LfpuTiJLfEcygDJDxvegk2x4ISryE1hzqmqf7NOdDG+h4Z7zjy7PHePaZfFhTRQLvkwbjYgM9T5nGal1yxR54fk56rQ8lZA6xYgEWOJR51AiLJOC4MLfrcxFQVYIfx8YyoElipQWHmKtaW8wRU8dXFJklGlPc8st5HzgPJ+1gJA0k/OxBYp/vrngkSeUIao+V5oP2/grhljECMQIxA90Yg892n13QQPgoXYnkTsR10hX0UvIuGtzIV1KwjnqS5Ko4r6yxoZEEkLV2njyujKw/AfDoa2U9WAzp/I6eBbieeQJbOgkgJ4MhJ0zkmkq0g0DrdagLwnkdWss5GO0+ewT08hxe8wxene++X2HqMwCYXgchC6rmXLAkebU5SdR2NelI2hfaPYGdHoxi3jxGIEehpEXBJPfMPTjJJ0Rml0OXZXsvXUfGYmG/7d5ZgkwrmcpGxM4kqLjaj72Qt4UERn2zTkj3am0gkfDQjyYAIlJhyPkkCGHkGEsvmeDaSyOjQftKmk8sza4P8gjRdTOZXMXIVGWCT5KZI8oistxTfmfOGSPtxPJiZ5EEkHUdJigr7iBOdXOhnEm8F5Mo31L2VBJA0Y8uoQbjqdI49AXwCGDn2kUmCSjLUVvTbinGRtnNJUctYkgSh87fKAX+9bhru/1nIjp5x/c3tCkXV4YejuanRAEblFZUoL69CVXkJSkqyKEPWxJwYbiVr16H62xMx4J33sHjVB6jL1aGmsgp9Gtdh1GcPRv+vfQklC95G0z2PY+mr81E/oB8euHYG1pVl0be5CXXr12L2og/wh8efxKBVy3D9/qMxqjKHYQP6orqiCk3NzWik5G4ZgVHlyJbQ746KIDNYW9+IY/70DI4/5ACsW1nfrvNqa6P2AEjUxr0TT8Vnb/tF0Nw7U6/Atqed1tYhUGwAKe0ZLLKP2rwMPWqDIN1uxzDqYDrzKMdqOaqggWRC9fxRkpW/mZ3i2J4WRPIAiYBGBOQwO5S2JVBFCqt59rPgiM1TiTydkUJzgI0FbqzsZjO835AASG58dt7i1tsnwYRybB9XlM1jO52nvAQEIkYRgx0hA0l7IWkJNxo7JCfGWK+W/RN5VT9fe38oC3bZOVv7Q8kTgszDAq4JCJPvy5Qxc7RhICUKs+UZI0/eT0u9mnjl+x/pPmmLCifxZxlQGkBqCMAjiqMAcvwc4VlSXt3IAGXuvrDFJE62NYBDe9TvLHYmRiBGoHdHoGgAkpY60CwkWYw4IEkYRQkQKdA9t5NvwDyyixsHItG05R4O1CODaGML8KMl57QXkvM0SrKP7AIvQS0NzO2S4FHC4DW/ksCa6KZUGGqAKDKPevePMZ5990UgspC6L7adabm3s45ai1laBWxkI3XmLov7xAjECPSECHgAiZ948wAkVXhmkj12nWCScJZVZIAQI81mq74FSLJ+PwKYMIDkpbK1t49OJHJqjzM1kgRzwISsFaSq2QIUXgab1w1O7s4yjZz3kWMehesL7bvExWUMJkkfZA2QVjiWXFeZNZMFjQz7yv7tvY4YgBPvKP+9lhG3Cg9O5cGDeRtTvk4SrT7h6qXAhbXlCwEZ1Gt21fq2Uh4iWccydcYDKQc0WBk7rrBncEn8j8gTiAFD66eh1oz3XT8NDygQqb0spKoJh6OludEkkckHqbKyGpXlJcgSgJQpQXmGj0+ATkkTkDnnYgx97CksW7kEmbIm1IwdiO1P+jb6jxmHDEFA5WVouvtBPPbpY/Bq/wFYv2qlCQ4d44k5c/DIs89heP0aXD9uK2xbWo+R/WtQVlEFlNOxK1FRkmX/qxKCG7lqfm1DI+55fj5+/6/ncNiELxZlyGgPgGR8wfpXmt8A98a/MqvbBrKKDSAlpevaKuBJso/2POFc7HnCpKLELzbSuQjYUd3NMz5PlJx3PLBjvPIMcBQCIGYusgUJxq/HAUiWgWT9j0rJ+yjh95OUZqM5T+eGuNCAgSECkZyfjmL9yNikfXNozqB5gkF+rexjASTLhJJ5UrNODaAl3oMKQPJSdB7wcEzNhG+cSO6J518IaKn42VhpzyOR/dN9Eo9zTTYkQEva1/5BDkRyDC0GZYSlpP3I+RlD22ek+DGpYhS6hvzswQUoGqDT0nhurtAAEs0rAh65AgUB43wfXXGCA43Y30hiKNfWPZu4nwArHsVXjECMQIxAT4lAACC1xnYJhq5CVR1KVs4BR7IwtB5JWopOKuiYaRR6I2ldbq1F6qoCVB84mDRVWPQ+RU5O/Iu0yZ6rNFQsIy1X59hGmoWUYBppumwaBZUnBs8+4n/lU1IjeNRTfhKxH5tjBCILqedc1TTWUXvlYHrOWXRvT9Jk7dpKZnRvj2LrMQIxAjECXY8ASdcJgGSe3KUCXMlUOwAoAJC031EoHVROAEoAlqQDSHzc/ESMgDjyPE9sFnn+l0SWABaGjaQBIwsyEYsk8FOy23lwSnk0BMoG+eoEFJfkekxMvSmx5dUZKMEpTCNOdjrWEak5iLSfrbiW75I+UbIWc162vKTyQF/XL3uHW9DrKRMPVbjH0j+WeWR8qUIgiJKfdA3Z1Jy/ayAJN/HzcElRvpZmewMk2WurCgyNDKG9GD/aqeNSdhWf/jSyLU1oybWgrKwSVZV90KeiAuWlpU623bDyzO8gC+RakLnhVgz81V1Ys/ZD5A4YhiE7jMLg7XZGzaixaGlYjr7b74g1JaW4r2UQli9+H/X1DVhXWoGXZj+L+996D00N9bhhhxp8tLIJWwwfjj41/VFh5JoyyGTtsbJZZLMlaG5qQn1TMxYsX48fXPcrfOHr3+vwtUrboT0AUn1NOcozGcxpyWFnWtyrVz1yqFzd0Gpf7vrf2/FubevbtPdkOipdl1YEdfzTa9p7uLhdt0QgTLO7ecbMOZ7JaeYgZY3gZNcsW0gzVhhAEsaMZqsQI8n6HQXja1JBx7NtNeNVS6E5GTYDShQGHjzQoBmpPNeVWuZUmYBZDtxS0m1ZPaZ79wpiwQigxUwoBuF5/GQmjXm3n0vxhB6jhdVEsQxAK9sPBpJYOk6+l9yf5AvllmDAhlk6WqoukPezAA4XD3hZWemTB5B4vtQyryLx5xlR3CcP+oUsaZnXKUbaY0/iQ+8EIHkGkgcEtewfF6AI+ygJHvlcoefLSUTkWkUQqVuGjdhojECMQIcj4ACk1sAjaVUPXak+SHYDJ4GgFodp1XMGJEpZNErFoP/OaqQrgEovQP0Qy/+SSdbTQv1iwy8CfWWgVLQFeuiKwRRWB3B9i/wnFYtcQRh+RyueJKgkpSORedThezXuECPQpQiksZAoKR9fGyYCZDb88A3T8KbSi29vFe+G6WHPO0oyqTGqDT3+nncGsUcxAjECvT0C/GTMCwS/duCnYK7+th4ILoljASDHsPHMI5Fk0+blhmVjE+QsM2QZOSKDbYvUNAjj1g0JL9JQ/tr7oeokkkjWab8jDx4l5OwI7GgJZeuS5tkEhpDXgaw1ZB2jYSQt4W2K6hRLK5DoUdJ1LpEnDCWT6AwZSKIOQW3QNXJySz0MQGJfDCtTZL0uiHXEoA8zhyT5mQceEYjUzMlI85+wkAhkSoJHAghqwMreIyRj92AHpewqDzsMuVwzsk3NyJSVoU9VDSorKlFVXmrufWLYyXUuzWbNmnh9czPKHp6FPpdMx5tNC1C900j0HzQClf1KMGBwP2y5856oGbk1Wqr74h/1ffHy2hasqavDgjfn4e4F72JVXR0mDSnBF7cdgC2HDkFNKcvBc+I8g2w2y/5LGaCxsQl1dfVYsrYe1/5tFkbvfURRhqu2AKR1M65Gy5RzUW3zBItywEibQ6Ciy7U5oOw3/4eqLxxdsD/FYiClSdd9/7YHWvWgPHvnEEyM7KOi3DZdaiSPfeSkUi2A5HJIzJRJSqd6+ToPJgi7yIBIioHEIIQAS/wuQIV4EomEqsx5DCAxgCAea81O5sz7DQkjSXsNCQvGjBaOgcTzpvj28DuBNF4ijuZJz6Ly5cvCiKJPBBAiqTzPhEqCSJYppawfdH6L5xFmdUl/NFATxssDNjL/6xg5fygBbATIUgCb9mTKA7TU8wTFR3uti0eggEcCaEmMOO+ogMiM5AqFLSaeenYusUCbA5A04CbsVsM08/K3koeUo4QspPyfQHvys1364cSdYwRiBGIEOhgBAyB1ZHByOrIKTZLFoeiNSpWfUEAD8MjRZ62/kf3bVSJIdZ0Clszi0kz8anGjFqL6nN1AnAR5tGSdeCSZiZDpwH5A9wuUUHOb5SbyB3wPEgntlPezbChl6OcWhyp2kXnUwTs2bh4j0MkIpLGQrpyzvpOtxd06EgECjug/eY3eYSwIPBqzw9iONNMrt00mNwhEipJ2vfJWiCcdI7AJRkCemv2Dr1QHE3JEQEgSHOFkjgc6vCm4AEneC4kTQYqBRDJ3yj/Jm6KHhWgcSOmTVgnQknZe0loXn+UDRx5oou94TSHePHadYT17tIydL0RTMnYJ9pEWr+G1kPcpMnI7zvNJEmXiHcUxEoaSsJNC31leUzmVB9v2xpavE0jFFe8pmR8pDOQK/nwAyUnTWdk6XyUujCSurHc+SbayXmTwktdWg1bUnweunwZin+hnmVMmnlXwd1lx6CHs+9XcjEw2i6qqGlRVEQupzEk1mmLDHElkZUEgUmNjPbb777MYXL8Or9zxC8ye/Qoy1ZUoQS12HLsDhm+9DYZvuSVqttwOVUOGYl7lMNz6ykIseOtNPLtqHd58fwmmjB2OE/fcDtWZJlRmgSwhrIblY2HUHEeysaERa2trMf/9D/HaoNFYvqw4jJ62AKQ3asrRHzn0zWZQacFT+TXWZoB1LS1YiQx2WFO4PzeefR7qttm+y2NimnRda8VlyedZ6kBkH3X5MnSpgaDA2eZffE6KgVP5O/A8cjkoljCjn4iRqxMgRMnTkR+SSNU5kMZKxmkQxzFEE2o9wnAVFkpSvk48cwTUFn8kAY+0V57OrwlwJH3QAJJm1jCg5cERnn8UgGTl9JIMJPEdYkk99uyRIgi5aF5dSMn5aa8hC8CZOckygkQqTsiHJmtm83Ei22eKAux47fqlZP6EIWzmXdsZetfzmgf3RP6WmVCeDZVQQLIWGV7els+ZihR8HxhIYnlUzUBiBhl9RrEKZQhtrjHVM53v4JgT7NIwEHeOEYgR2EARyBz/9JqO4Ede/CEhIeepwlpnNqwsTFZ8CDDkNMptRZ2uCnHgU56xa74QhZawk4nRsIusZqyv+vMVgkm2kttGDeTymdYn16wkv9jJWC1zRQ22X+qJTa5tnCg20F0eDxMjYCOQBJFokRhZSN17eyQX25F11Ll4J5McbVXIdu4oca8YgRiBGIFiR4ArwOVlUyUWOOLFhEtAWVDEVFY7/4nQy4f8jiQB5CqKySPJJIUoGSQgipalyVcyCKRidOGXFJVZCWphvxiZH6VOoH0gNHDkPjeV5rzeIIBAklw6AWeSguLDJAmwhF8qfew8GRJsLe0fa8zbLcuI2UcZ7UgRIgAAIABJREFU9nSwlfPG+0Z8HrIMHtH3rkivpwFIgT+EAvZsAlMDSIG0kJWvIzP4BpFjos+aof5m3ySRZuJrZqvElfeRW/+ppN+Nx07A/GefcPdza880FYd+ysQ319xsKtvLK2tQWVWNvpXlKM1kjTyWJCrpDi0tyaD65Scx4Ll/YNDo3VDf3IL/3H83nnrkUfQdWo0RQwdg2IghqKmswPDhQzBih51Rs/UorOk3Ahfd/xweXvg+hpeV4Bfjx2JAtgkV5K1UQtc6iwz9nrJlaGkx8CZamprQ2NSIVWvX4ekla1G556cx78VXi/Ljbw1A+ndVGSpLgP6ZLPohh+oM8Ma9D6NkzWps/40vGvbRamSwmuT8ciXYZV1dap9uPXMSVm43ukv9TT5XtcXyJib9TccdHhzziJn3YeS4A7rUj7hz5yOQV9hsLLK9T7Yf3xTryLJlZN6h3yGDRvwuIBKzjoR9pH2GGIDQ2wropCVG+aykoNjLlzFrhlktWqbNgEiOuSLSbLyfTtbxfMBMKg0SCWPK9c2yT2nsEUaUdEnyZF5Oz4I1wtR0wI1nJhkAyc6P+ooJE4qO4/2gvGSdk4tTRQ0C8oQMLe8vSIyofPDI99EBWoqZKn3yeUUv4ecZUdxHeYYwzwsBW5mvmeTovO8TxcGDRho8EhBJwCOWUc04eT3nf+TkWK3thvNQzweQOpSc7fzPJ+4ZIxAjECPQ4Qh0HkAyKxq//HITeCBREeqbJ6sMzd/KvFVPJpq1pOUtNMspVDMPKwhlyubqCvkuBI40MCRVbbI4ZDM7JUmXqG5Igklars49LtjRP4JHHb4v4w4xAt0SgTQWUgSRuiXUptEIHhU3tklJu3jvFje+sbUYgRiB7omArhDn5YOqCheVASuDE7JkPABC4JAAI+VS3UyJICNfx+ARA0hWxk6Ak8Raw4MxyV4pQ+uclZ0zABCvBXjN4EEGInHkgUJW4sd7IlkAyYJPgRSbO4aq6E6AJnI1tKm3JESdzLfxilKMLQKSRLZOxUDiWshjVvyoeoL/kVlHpQBILt6mWp4ZSMIm4gpx/pul6nSyzzKQlP8Re48wG0kqzA0oFahUiKKEXw++8ezj+PmxIYhQCESqOOQggCTjqHMtzSitrEJFVX8M6FNhACSRI2zMtVgv4BwqH/sD1v75LowcszMG7bwH1teuwLxnnsSCxx7BmqpyDBjQF3379cXIYYOx5VZbYsg222DAFqOQGTwC1/7jeXxi6ACM7leKKvI8ybSgNFuCMuoDHYyEplpI0q8Bzc3NqK2txQcr12LpHkegoSmHuc+9WJQBoBCAtPjqq/HKBeeifwYGPOqfyaBPv36ofOt9NDQ0ANuMwOrGBpA2yipksCoH7HX7nRhwzDF5/eqqhF3yeYoO0JYqwc+PnRDIMI8YdwCOnHlfUWIWG+l4BNwInpePCn1sgoJlK1OWDx6FAJIBZgRAskwjD46whJ0DjbL+39rr25yRTQJxfsmyWSwQ4/yPrASn98xhcEl78GmHJwMeKQUfLhxQHk2q+EIALZYptS9XtOCP40B4y6Bh9mbo50NzIXvQhS8DvNl5XKT+jMSfZfr4Qg8p6vCKQiStaZ4InBqQl4tzDCTVJxmz6d0BWl4l13RMF1Z4ZpY8J2hJXAsCEktTFJJsnGT+cQCbzCvKH0qAI5pvSMZO5h4CAkWCULOk5B7QReh8e/D5q8vT8R9D3CNGIEYgRmADRaBrABKPea6uMA1EYtaRpw5rMMgxkgrIWIjZblob5tAJFpSm9/rBWXsiWbk6mTgd8h9qa1OloN/fq+rmtW8fDLRcnfkoARyp5wd+lkiUFcQqgw10t8fDxAgASIJIbVUcxqB1LgIRPOpc3NraK4JIbUUofh8jECPQEyMQygwlWDXKnyIPQFJgEbFqBCyi5FQIJBHAxEwkasO8KyYTJ/a0zw/3KMiryfO7BXdEUofVDOxawbJVgr/tdwQ+uESY9T5ixpGXy3ayaFbqjv8WBQPxWE1fGWgfJwcEWR8MTmZ6Bpb5W2JgQCXxnWWwyRfqhTKCEhOnLLGBbyY5c5OkVOs1+tNLzJHvUQ5NRloo54AgIytkkrE5Tui5xCOzkZx8HW1nZYk4ESnJ2hBAEkly8biV9dxDPwtleenzNBApO2CAUkrMGRm7bLbUyNXxGpbXx3R/0L1J68lsXS1q35iLyuq+qKiuAbIckVWL30dLczNaSOqurATl5WUoLy9HWXk5SssrUFpeiVy2BHX1Dbainult5gj2WAKHMfOtxYBI9c05tPQfavqzZvnKolztQgDSbdWVGJTLYUCGGEg59Kciz5fmYtSoUea4c+fOReXeuxvgaFUug5U5YGl5OU5YuSavX3fdegfeLcBOausk0sCjtljdkX3UVlQ35PeMGCTZR5KxkbFL2C2+WNn79PB8oOTqEv8OABkzlhJzRfyFGIzQrCUtXSf5LRcRM58ISOJBGyNz5oBs/2/Cmz14xPu5GcHOlWH/iXWrvZi4vzInCKjl++PnMwE6BMwSyToDIIlHk+0PA/gMIvm5UwFppnjDg1niVahlaAV0C2MkLKsQeAn6ImzSBEPLgHIKQJJidS9DaAGjQFLP91MAJpkPA0aUkjj1c4n3P6I5RphIFKuATRbMK3I9vdeh8NKECSYXOOYEN+Q4Eo8VIxAj0JkIdBhASi62ZAYJwCOZWJwJKy9O9ITuKMXO30iZ6YpOq9rHFE65BSb/kVyM8iDMLz3ZelYRy0iEf6d5Hnlfo5BpJMIbsqiR4d8eU1YWuh+JqxLBo87cpnGfGIHiRuCWfWuCBiOTo7jxTYJHJ088y/gdUbJi3VpOBJRXVKCysirvwCtWLMfL/3kBW261DUaP2bGoHauvr8OrL/8H4z6+T8F2l3ywGOvXr8N227M0Csm9rF2zGplMFlV9+qC0lG2v9auurhb/nfMK9hi3V1H7W6ixCCJtkDDHg8QIxAh0QwT0eoCa1/LW9J1LMNlklAAhporZMo0MkGT8j8TXgJhIHkAiIImSVlrCzQFIopQgxW2BG5J9nrdsIwF7zFygpObYy0h5qCZYK9qrx6w71L4iaafXIgFY4tYSXg7brD5sf2U95BhIBgyycnVWIkjLKQWAnIBoVHFt11EmcabWVxo4yudodcMNkWhS1nJmhZUo+GP5JAKPrAcSLAPJVX8L04hBJZ/g8wwkApecr4dNELKklFWpUH5V3tPWM5BMt3L5DGv6XJ51uj9KPfsIhQCkV199FS/vNQ4DMjkMAND35tvw0a9/IziZV352HdaccyZWAViRy2CP51/ERz7ykbwTvuuKa/Budb8OByINPGrPGiCyjzoc6u7ZQRIpdjz0hcz5rCMzbArjKPDc9mwjkV0TIIGZRyLFpt4Vw8d7yoXgifeTE1dsHwLD3kmwbJwPkgUbhF0jsmne/8gXM5s507J1HdNGMY60h5OW08vzGnJsKMvEFIBdeQwRk4b9fHgbnscYQJKMmJmzVRGDAEiOgWTnaAGRvC+hxMaDKgSymWPZYzpwRoFHArgZUqf1cKJ+CfCjnyEc+ygJHtlnB5H/E8k7UTlyhSMaQFJgkZlXyPsoha0lIJJjLjnJVQ8EGsBLiRsSCOb/7p6fTWw1RiBGIEagWBHoFIAkE7LuhBu41Ydabs5UWaWASFrWToNKDmxKaH8nzV3N4eTg9th+0ZHPJOLFIC/63CIlkEnI/84P6lazNGlym0I7TasgiOBRsW7b2E6MQNcikCZld8Wc9V1rNO5tIkDg0SPKZFonVN579x1ce/Wl6N9vAPY74CAcdMiEIGo0lP/8Z9dg2PAR5vthw0fa0ZbmD3r4Tq/N0t/Rv82YbbeVv5uamrBmzSrc8osbcMY5F/D39B8tQm3bBHC99OLzWLJkMQ4/8vOmnaVLPsAV0843xteDBg/Bj886z+yrj7l8+TLc8atfYuLp56b2MeyTrZxMnE+wTaJfbpml5ro35r2GmddNd/E7NPp5xV9gjECMQA+OAIMgvphM1hICiAiQ5MEPYsr4BJ32OyotIfYRg0TOXyGb4c9KWNLNAEgCQhnAhBJdloFkQBOrjmBjRv3TM0yekoGdVxyDyIFGCYAoYCpp5hKvSTyYZNcbNinnj5fwUXX9k/5yFb1ZM1kgSBJg7HFk2UaWkeQSdhY84qRixgF3eu01a9Zjpt1Zs2YFRXqt3VYHHnig+/qggw7q8h1YEEByBussXccJOgaTvLk5A0oN2quCvJCUdF0AHhHwZJlIxgNJXTu5HrRm9OnSUEXiocTzDp38jOtv7nIMNvUGCgFI9Ix1e7++6JdrwcB+NdjnzXfQp0+f4HQ//PBD/GfbLQwDqWGb7fCVOXORpRs98eqMhF3yuYmabM+zU/K5lvaL3kcb8y5N+OqZySUfQJK8E4FE3qfHM4fEB07YOwwoeJaRYxxZObbkd5pNI+OsO6bhE/qXk38zQEzGjDUCINEYJkzIkBEp4IoHkDi3xucTSLWZ+c6zkKRvovxD2+q8lwGnrA+TY0EZQISZUDxOav8jP3fJeUmej+cdBt6k0MN7DgkjiQs+nD+RPBBo1i6UB5QCbLSUnZaH04UZukhdF1Bo+Tx6VnBsKCt1SzFLAkg0x4uUqQBaSQYSzSkCJOXJ/Tn2EQNiHGv/LJAseJe7JLKPNuaYEo8dIxAj0N4IdBpAkoWfPlASREouFj2N3lcchiCTl1TQtOQkFVmznczx9STEzxBu2s5bAKYBR3la25ZZlPA9sk27U9bVcToOyQkgLecZJ4n23qJxuxiB7olAkoXUnkVk9/Rk82m1NfCIzpIApN/86mZ853sno6amH/79zL/w8suz0VBfh5qa/vjq/xyHS6dOwuDBQ3D0F7+Ofzz6IMrKyrFu3Vp87/sTMf2yC9Gnuhof2XlX09b69euxfv1aDBo8FGtWU70qDIjzj0cewOuvzUVDYwOOO/4HeHP+PNz317sxcNBg1K5fbwCku+68HWvXrjH7nfKjs/Gnu36Lt9+ab6Rldt519wBAuvFnV2PSBdNw0Xln4cJLrsKM6ZfgR2eciydnPYqRW2yFYSNGGgDppFPPxHUzLkNZWRnWrFmNIUOGYdWqlTj40AnYa+9PYub1V6G+rg4lJSVm22umX4w+ffqitnY99h//KXxiv/H47a//1zCgyJvgpFPPwGVTJ2HAQPI62ArHfPl/gpslgkibz28nnkmMwOYegUIAkqwDkgASJXUCg3CpZLbydMYTSbOQrLwdsZOEqeQ9KqRK2gMnBKLo9UQagCTP/cFawq4xnI9qIYm6PC8dX8Dm2Ed6TWIBLD6WSj46/IL7mwa4EZvIeWJY4IwZSvZzm+Cjv//5+Cw8+TgBRVzY9/isx/D4rFlFvf0EVCJASf+7PQdJAkg6VuItpQEk7ztBSU/2PTIgEjGNmtkXyXtViGcSJ0i1gbxhINlrJl5VQaLPdj7pVXFTwhdn9A5jccrEs9pzqpvtNoUAJDrhefPm4dndP4qPz34JY8eOTY3BK6+8ghf3/hj2n/Matttuu9RtOgogdRY8ooOfs3MIcu15wrnY84RJm+312xROTLMjNRvG5ZWcx7Zx/go8gzzwIoBLCBo5NpIAIlYOTgAl8UYS4ESDInQs6YPOE4n/EQMJ+TJ2MhYJ04eBB5F281dEz5f6PDxoIjJ9VqrUeQ5qAEmAjdBviMdSBnEcgJSQYtP5Ky8Xp6UAuaiD52ACbDi2ZbbgQ3ucCzAvMaF37XGkJez4cwa38v2hbGFK0hfKyd+yxJ8pNrF9Yz8rLlIROUCjbpTxgA+BSI4N5QAtZmVRkYIDkJw8qsTTXl+RXXUgklc4ckUJARtpU/jlxT7GCMQI9PYIdAlAouDpCdz8bT9Igjzar0hX/aWykhKsI5ks5WJpcElfQDepGcNbCwIZtlG+9EAe+8iuEvlzrgrUC8e846QM+O0BjqTN3n7jxfOPEdjYEYgspOJegbbAIzoagT43XDcdY8aMxSf2PxDvvrMA8994HSeefBounHwGpl52Da69aho+ffjnMGDgIPzvL67HfvsfhEf//oBh/lw2dTKOP/GHBkC6/prLsfMuu+Eju+yGm26YgfOnXomLzjvTADyXX3Iedtp5V9TVrsf2o3bAG2+8ZiT06LPbbp6J088+H6+8/CKWLF5kQKqzfnIhrr5iKr574g+xdOkSfPjhkgBAuuryC7HFlltj6LDh+MrXj8WF552J8y+6HI88eB+22mZbbLX1tgZA+sEPz8DFU87GlKnTMfWCs/G5L3zJAEQvPP8MDjjoEDzywN9w3AknYdLZE3HO5Isx44qp+PLXvmWk8WY9+hC+d9Jp+M+Lz2PR++/isb8/iAumTsf5556Gr3/zeHx870+YivnkKynHEoHQ4t7XsbUYgRiB4kTAJfnUykH7DmgpO+PXo6RxxJib3718nfFBCj4TUMkzkDjZx0CKyLkReCLHS64x3NkmCs70mkBUDIi1Qq8ATLIbGok7951iKSnVA/GSEMk7kWwTwMotRNTaSsvNiScSJzDtObrKdP77qcdn4V9PzLLAUXGBoo7eGQQmCagUspXsqs2E06/ZZE0mgI6RmrO+RyaJaBJ8BBAxMCSSRyxfJwk+/l5/J4lJ8RoRQEoM4o3EkKoYl/PMW+fZL5IgEn3cm+XsWgOQKDavPPUUPvrJTxa8fQhAnfPUU9hlv/0KbnPXJVfg3QFD2nULpoFH5H/6/V892Ob+yWfbEeMOwJEz72tzv7hB90UgHzyyo4aS4vS+R+x15D2DGFgR/6KAdRSwjzz44RlKDJTIPiIRZ94tSOULo20uysmXigeSZ/54AFsDSp79wuNe0nNI+9clJPQsY5eZVb54gHoiBRI8J6UDWOwRp7188gEbmQedghBsHwJgRsAjAo5yptDDyMpauVTvf+Rl3djfzvpAOQBL+dYRSEP9VsC/zJtSYyHPE1J4or2XnNyt6meaxJ+Zz53sXAhoecAowyxX28/ALyrBPvIMJAGPlLe6BDPBfu6+X05sOUYgRiBGoOsR6DKAxI/64as1OTvZPk3Szn2npe7sh+HDAskOhS5IHjzyfREISarXeJxOGtV6OQJXaSba57ap9LZdSWBAUTbHaIVeFJlHXb9pYwsxAsWKwH0nH4nFLzzhmovJ985Ftj3gEbVMANLvfnMLTpl4NkrLygxIsmzZh/ja/xxnQBkCfwRAIrYQbfvVbxyL5uYWjBi5Bc7/yWk4Z/JUIyVHTJ+9990PY3bcCbf84mc4e9JUTJl8Bs6/8HJccekFOGzCZ7HlVlujf/8Bhl1EVcFjd9oFv7rl5zjuhJNx089m4NQf/wTXzbjUMJBmXHkxjvvuSaY/y5YtzWMgXTD1ShMckmC54Nwfm3787d4/YeeP7h4ASFdfcRHOPX8apkw+HV/+6reMwfXTTz2BAw8+DA8/+Df8z7e/iymTTse5F0zD1ZdPxbHH/wDZkhI8/MC9mHDk5/HnP96Jbx77PROHSVMuNdueduZkbL1NehUu9SkJIpEZ9Ki9x3fuYsa9YgRiBGIEuiECoYuDrxg2rBojJcrsmlCOTcyuOfkkQJKpIgb5HklFcSYAknhb3ofBKEoaSuLQM3nkmLKQ0WuN4HndKp5qdowGeUxSzqI/3tsoBI0YkLCgklY+UOsG7bnEa5bE+sr+6avsPRAmnkhUaHDNtKnmlKZPm9oNV7J4TRKgNGXKFNPggQcdaE9YA0gKhLOJOfErcubvBB4pXyOf5GMGkmEiSbJPvDTE28IlI1kST65d0is3be2W/CzJUqFz6q0gEgFIn9h7z4I3CjGsq6ryPTD1Dm1t869/PIl3V65u82bsCnj05rOP46bjDg+OEaXr2gx5t28Q5IQsMmJAEps/osHPsYKsB5KMj/ngEc0xxJIRoEPmHPu580NiQEkDTyKBZwAqkRWls3c5Kg+MM9ghPkj8HjIg6W8leaYYrEnWD8+ZPId6z0Dum++T34a7RH3hsTUEkLxUHbM3vWyd82SyjCldXC0yehRzDdgws0cxfUz8/FzsfKJsPGTO43ho+TxhQYVyejpmuhjcxMM+Q8i8z8wnK3PrWFG2P7ZIRfdHbly6Vo4RpiVSle9RUr7OeUVZOULNMnOeiao4wszvKcXo3f7jiQeIEYgRiBHoYgS6FUCyc6jpYpI1ZBY/lioq35ttMqxr6ys4+Az9wwKPtrxtfjW2+TKQnlN0Ufe5N+yzm/MiLSF9J9/JCq5Q5ZlcgwgcdfFujLvHCGzgCKSxkCKI1LGLkFxgt5YwIQDpmqumobpPNQ448BAj01MIQNpp54/iT3fdgf/OeQXlFZX40RmTHHDTGoBEQM+cV1/CPXf/3jB2iFW0fNky3H7bL/CxvfbF++8tNIynyy85H3371qCuttYASf96ahaeeuIx7LjTzhgyZKgBc+hFHkgkYScAEn12529uxWv/fRVbbLU19t53/3YBSN867kTcevNMvPvO29hu1BgDEhEQpQEk2uaqK6aa4y96/z0DMrUHQKI+JUGk6OnVsfs4bh0jECOwISLAldDyHC/G3iInp6vGDfBjE2RcSczePs5jgRJDFkCi79gLid8pkWYk7qTSPOvBI/rOJODsGkQk4QqqG0iSR727gjMtO+dAIe9txAwjlkbzrCU+f2Et6XUIb6M8kFKQC06Shr6yFDcCjZ5+4nE89UTHWEZUXEGsYHnR3/Qi1m57XpSgl9d8+29i/dJL/m5POxpMGn/gQS4OnPBUskLifWRAIJGks9XgIl+nqsPZDyn8nhKlznfEgEh8jShpKMAgq1EkFCxaORF6FqJimjef80VJtHlvBZHac827e5vkcxEdr73MI9o2ySyL7KPuvmLtaz8tp5T0QErKyokHkvjqOdDDAUcCIuliBZI9E9ZRPvuIARsvj6dzV0YxwLJQve82jyciT6d9doSpQiBK0jPHRcWeuGfrilyd90OSOdSAKcJctQkqAZBoXNOeS8TeNH5HFkByPnECsKfMVwJimbgm2Eea+UPAXImaizXz1/THeduJJxQDRoW8mLTEn8678fky00yKRzyQ5eXrxBNJCko0C1raEyk9X6Rg+2SYrdI//jd7I3nWluwjjCo/dzGAp+f7QvnF9v0K4lYxAjECMQIbJwLdAiCZU5EqEA0e2XPMl7njhZBM/mZ3xTDSi01dj5eU88mrFrTHy1+M5Q/gehvTk1aqAvKApHbQitqxyca5A+JRYwR6eQSilF3XbgBddTvhiKMw4cijutZgYu+WlmZkMtlU+bbWDmQ8JHItyGYpBQnkWlqQUUbMLfS3qXpX5QmJbVprn/ZPM3Zu6+SJwUQeSIVeaf1qq035XidLOpIkaW/7cbsYgRiBGIGuRoALyGwqRcAc9c4VwSy/k1fZLP5GUuVMAJIFi9jbIMMAk0jm2MQWJbC4UpvfGUCSCm1Zg8jaI/8MfZFZqDLgwQblL8HLGQOAGAApIYXm5OqU15FPMCbb10bstrhOupcBriWGUSaDGe1kGtEcTS8DGrUTIOrq9SaAiYCkjoBKBCadP2UKxh94oAPatBk5AT5s/J5Ds/Y9MtXiyvPIMY+YjeSM0I0MnjWubyFwKudM0wWwMpEPPKoKFC0mAhTl7Lp6xxRn/66CR5F9VJzr0B2thHkhqSe23kM2h6QBpBKSlzPFCKFXT4ljF4kHkrzLPMKgkpGtM4UJOcN8lXZYFjVkHyVzXMHcQQwkAcQVE0jYSN6DzXsfaaar5NaI/aPnMCfFliKlR/G3KTZmH1kWlPdc8rJxBkQSMEnGR2F+JhR2NGPYM35s/BRbWFjDeu4VphgxoWS81YBWCB55MEn8iCROOrem2cvCVpZiEwIBucDEPxsIc0tLwuoijwA8coUJDB415NgHiZmtWvLPzimaSSbMYzOXKPk61fmYI+yOUSK2GSMQI9BdESgKgOQmp5ReFpKzM/tIZYTdLxVY0o3nfOWipSAF8nmFGEKUSLRrONdDPaHLd/JZctu0v81nrYz4cTLorls2thsjUPwI3LJvTdDooSdPBjGR4qv1CPziuAmu2rY7wKMY/45HQCdN4n3c8fjFPWIEYgS6JwKsHGCl62zprWfTcIJPJHkKAUgEBLmkkDCQbFKo3IFLwlRiHyRObmWYzWTl7FzyTQrWqJggVdhAgwZ2LRGoHHjVA0k+6TWFrAWYbeT3F2DJfS8hDwALdSB9STLA1dOmYsa0i9u8UAIYFbuwo80Dt7KBMJYevP+eNhlKBCDRfwcceBD2G89gEic+WXKOGUjsb0TJRa4OF2+KHBqsubl85gAkYSBZPyWdwM0H86z0UyuFhcnT1c9G8l18RurKXdOxfdPAo44+DyWvYWQfdewadOfWelTOK0ZIAkjWm8iASFKUYFmqLF0nUnX6nVhIImnnpe1Evo6ZsSIZpwCklOLpJIDkGJWOWSmydpZlaYElzVpNipl6/yEl1afBo6QVhL0Yhg2TAJBoHCVvoSQLSQMo7QFsDLiWAhw5FrD16dPzrPg7OcaPyMURQCNyoySpZ/8tIBOfR/hiHypmH2vPRC4w4b6ZIhNbXOIAJFXobsA6ka8TdpGSPeX5hcEj8287v4j/HsfMyxBK0YMpJnHzhwWRIoDUnUNEbDtGIEagGyNQNADJrgtTu6qV5pJVIwWZSko/VhpN1n7xcs+/8mEiQfpZTkKtz/L+nQSUZAGYdkKtAUet7deN1zE2HSMQI9CFCKSxkC5/dX0XWtz8d33khml4ZOY0c6JUzXzKxLM2/5PeRM7w9FNPcD3taNJkEznF2M0YgRiBTSwCGkCSNYOr/lUG5FxNrY3OBQQSbwUGhpy3gfM4YOkhka7L80GCbTPLEnBJBpLzz7Bx5RWGYqiav/1iQv7lgKNA/owbkYSU21ZJ2eXJbSuAQm/PrXA/rrpkKq5qg23UE0Gj1m5VApTaAyYdcOCB+Ml5U/DJ8eMteEQsImYikUydgEPe3Dzn5YaMKHtRAAAgAElEQVSIldSsEn6WgSQgVFIySpK8uhiwo34VEUTaOANUMcAj/XwrZxG9jzbO9Uw7qh6VmdEq7FFrg5CQlhOpOV9EIL5HGjRijyPx8PEgBH9mgAmRREUIHpF0mki65eeqaNBn5pGo3YgXkvf/8SCSB5hY3s2XHvhIsOwaez5p5o2Wh5MMGPVHyq8FeMn3QLLeRxYAESaSsJRkP9Mfe4JJxo8DkFJAJJHVoxia2de2Qf2QsZcZpZYlagEt8WRy/kK2cECYSxIRak97XGkPJsM+Svgnej9EbkGumYB2np3lpetEVs977FkJO+WRlASQfLzFToOPVCgn2XN+YbEnMQIxAjEChSNQVAApXGqFB03aFeUBSSmMJN1eLq+qI01KIASKpAd6ked4vEIjTakoCxYM4XqxzXspMo/aDFHcIEagR0bgvpOPxOIXvHZ9TLwXvkxvPvc4fqGMhWdcf3OXrimxRJOSpF1qcAPv3Fk5u+7qZtI0OoKh3RXp2G6MQIxA6xGQp2Jb8pV4lteJP+1/VAhA0hI0RpJGAUnkeyBydr4SmkEjIz9kqpNZGo+Pxf82UqZWzi65jtGFanlrgwSYpIEkWToIgMRZozSZO46e3876JyWCeuUlU0H/FXptaqBRofNoD5i0//gDcdZ5F2CfAw407CMGjpiF1NgsoJH3PApYSa6anBlMOkHqq8W1D5K/Pp3xq0gDIqjghq7XhpIQ7C0jVPK5R867o8/yyedbamfPE87FnidM6i2h7PHnmQ4gWQk7N557byIHICWAIPbnYRDJzy0eRPLePtr/yMvWEXDEkqh0LO3fzbNFxk0a3kvNjPV2LhAfPCflZucC+TwJWrvcmQWsZN4SHx/t56NtIXjuUfJ5liVDHkxJyTph0Bi2j/FAsjJztt/SBz+PWmk/K+dngDdh/lrQjbflog3GkLgVAY/oGA5AMoAM/81eTMz4SYL9NsIOPBQAKcmCKqNra/sj70n/I7nhhWlljqUYSAweMftIM4/MZ2pbYUhpuVVifAWsVpnwg3KUHv+Tix2MEYgRiBFwESg6gKRjmwbxpLGRZB8/MaZfIQ866ZbzqwH13u7bFKBIjeFuASf7CiOp0L0SgaL4K4oR2LwikMZC6ujCc/OKSOGz0ZW1HTWI/vDDpXj5xRfQt18/fOzj+5iDnHfORJx06pnYepvtui2ETU2NmHndVZh4+rkdOsYbr/8X7723EFtvsy1Gjd4xb9+HH/wbmhobcMRnj877rqmpCddfczl+fNZ5HTpmMTaOUnbFiGJsI0YgRqBrEcgHkKg9VzVu/8jaampJAiUBJErSSfKH2UcJFpJJWmVQbsAiYSJx1TglizSAZBJ+CQBJKrd13/i801YyoaCQdimS5KBeXyQVDpJJwQBkEjDJhu3yiy/CFW0ARz1Jnq5r94rfW/smkX9S2uuTBxyIH08+Hx/ff7xN7nn5OgcaETvJMI88oMSJQfJOApqsXBFdEzY9t8ldJZGUXA92dP2XBiLR+XT02alYsd0c20ljHdF5duYZPkrX9dQ7xNNf2gSQlJybyJqJX5FmEnkASTOSQiaS9j8S2TMnX2cKDwpL2CVnDxk7NEDE478wlELwOg9Asg2KbJ9mPQkLysvEhteRmU3CdGKZNec7RDJxFjBhIIe3E4BdWFG6RWEgJWOi5ePcdyIrqGSHhIUlxzGsJwfwK18h6zFk+tLCvoISP+oPFYJQHMyxnDShsJUT8nWKRSYyufoayRwg/nie1cqglpOuE0BJg0cFPKPSACSx1ij0fNFTf4GxXzECMQIxAmZldPzTazr6LNyhyKUvvbz/kTSmtwv2cZOlP2yhNkMoST1eJM4wecJ5f7cRkW4NWIeiGzeOEYgRKGYEopRd29HUyZCOavq/NvdV3HbLjTjmS9/AwnfexltvzsNpZ56Hs077Pr7xre+ipLQUe47bC83NzVjywSJTGT506HD87o5bMWDAQBx0yATUrl+PPn36YO3aNejTpy9yuRb06z/AbD9s+Ei0tDRj8aJFKCsrQ01NP/x0xmU48nNHY5eP7o7H//EwPnnAQVi7Zg0GDR6CFSuWo7q6GvX19Vi5YrnZfsDAQS4Id//hd1j24VJ8bO99sXL5cow/6FCsr12PurpaDB48FEuXfIB//P1BHHLYERg6bLj5u7KyEqtXr8LILbY0yUf5nsCkDxYvQkVlJQYPHoIPly5BfX2d2a+iorLtwHdiiwgidSJocZcYgRiB7otA0ptBJHgsVKONz7VfBRmX+8SUMI28KbYBjkrE+NwDTAY8ksSSZSBRkkmSTsJAKgQg+ZWETlnmJ+aSMkOyTgjAo0QhWwAcJb679OKLcNnFrTOONkfgKO3Ga4uV9KNzz8fJPznf+VEQGyn0QiLTc/FF4qQobWMSkhZAchJ2GkRSFeJecsgnsTvyIykEInX0Gaojx+wt2xYCj0687QGM2mt8h8KQxj6K0nUdCmE3bWwpO0xfCYRFXTGCk3VjiTQqStDSaQwgiRQdM4cYdLD+ONYLiQGm0PeIpevsPhakoL8ZRLH+fTK3qTmOe5s/X3hpOmGnJBhKQSGBzzppr3B93qYAwx5MPncHVnOLAZDMmMcAkgORLNNHWEDMPBJQPWTQOAaSZe3mAXOW0aWBOmFn0bYipyeglPRFezAxs4dBLWH4aLaozsMZOVp1bXWxCbPKPAPJSNsJAznLjCh5+f7YOcJ5MNH8kfA+0v5HCX8mB7rJXGKKEpIMtM7NI93044rNxgjECMQIdCgC3Q4gpU2euodJabu07fMAo0IIkp4GSPPOvtIAn1QQqR3IUDs26dAFiBvHCMQI9KwI3LJvTdChzlQw9qwzKl5v9OK6M75Hf73nj1i+7EN8+zvfNwDQJVPOwcWXXYtzzjgZu+y6B2rXr8PILbbCsOEj8My/nsR224/GIZ8+ElddfiHG7LATjjr6y7jphmsMSLPDjh9BSUmpAXOO+fI3MGXy6Zhy8XRMv/RCbLn1NgZ42m77Ubj15htx8KET8KlDDsf0yy/E9085Hb+ceS3OPPdC/PTqS/Hd75+Kl1583oBI/3ryMfz4rPNR068fSJbu3LN+iBNPOg2jxzDzaPXqlbj2qksxfPgIfP1b38UN116JHXf6CP797NM478LLDFjVr19/9K3ph759a/D5Y76Kyy+ejElTLsP0y6Zgu+3HYMjQofjUoUfg/r/92QBZb8z7LyZdcGm3SfhpP6QoZVe830JsKUYgRqATEXASdpzco5cDc2yVMssN+WSfkRFyAFImkKMRHyQjX6fl7IR1FABIGVuhbKV0LHglbKRkci5cj7TNRKLthY1UqDBNfx782/7x+KxZmHbxRXhi1qzU4PZmwKE1IGnv/cfjB+ecjz3282ykPC8kK4nE8kQsfeeq7G11PnuSeBlBA/K5CxWmLTt699PzEwFJbz7npZKpjShp19FI8vaFgKNRex2AE297sFON/mSXPsF+I8YdgCNn3teptuJOxY6AT7qHRcfsBcRziXgheWZQPlNGgUEKUGLvI+t3ZCXPDEMpATxlHYAk/kMeQAo9iFjazs0jto9BUYGTL5UtabyRWcT7eEskDTikCqsZLOLzd4BSOHGZXbVkHjFiPLvIM5GMdJ1j0dDnOZaYk7HRdsIBSM5/ScfIxy9kH/k5l8+fz43BlrAPLFsn8nXem0kDSDzXeulZYSAZprEFiZipzECg9kCi68yFIyyrp6VlPRuKJexEoo6ZR8yK8nJ23lNPJO/yPKModgpAkmvB/Y+vGIEYgRiBTTMCGwRA0hNfapiUJrr+vk2cqBMxLwgmpXwRB/dOBDjuEiOwiUcgjYV02avrN/GzKk73f3ncBJf86Iz8yj1/vgvr1q7B1795vGESXXjeGbjk8p8aAImk5QhU+r87bsNJp56B62Zchq232d78+/KLzzNgzC677oZLp07G4Z/5AsZ9bG/cd+/dHkCadDrOnjwVF513Js678HLDSqLXlEmn46JLZ6CxocEASATWUHvHn/hD/Pb2/8WPzphk3v8z+9+G+UQA0lZbb+MApJN+eIYBsuhFANIvb/wpzjhnCkja7onH/47vnHAKpl10Lo7/3im49eaZOOIzXzBMqHv/che+e+KpBkA67czJuOryi/CT8y9BVVUf05drrpqGJUsWo09VH1w47SpksyTeVPyXTrIccvJkHHrK5OIfJLYYIxAjECNQIAJJVQH+W5Je3hdB/BuSAJKYmrMfhQeQysXXoIQ/d3/b7Zix5D2QjJRRlv82oJU13qZ/pDGQ8tcgra9KeM2g/59IEsmignNWvLUtrKd/XzL1Ikybms466s3AUfK2ag1I+th+43HDnx82ib4G8kNSzCPnVaEk7ISBRIk/Bo8oscmJU7maoeF51yvHCUT6+8xpeb+WzhTl9NZBpxB41JVnnLTrcvzTa3priHv0eQcAkipK4GIABlNE0k2KEVxRgmGihmyiADzSTCQDSCiAxMwhUuDgGU7ev8/6MIlMq+mocG7SQ6oZOaYEwQ0xCkDKiXeQBYr0OatjSVzoPVmgIAwbGuPEo4fHP5aOY/BImEkCMrFknJ6nCLYRIEtYXgwWhT5ROu5mH9tnAeXpvL0PnXggsUycgEhOVo8YUUqCT3hdfJ0ZDBKwT5jKrrhEyd8KK4rBI95PxncByoSVFQBFBCApFpIGkkR2j2RRGYDi2Jl4u9hpgNDPLT36RxY7FyMQIxAjUGhd190SdsnjFlx+FQCR2r1/ygm2BQClFpWpdtraP95VMQIxAptnBO47+UgsfsFXiXZlUbq5RIiqZ3953OHmdDqb6Jjz6kv4za9+iS8c81UsePstzHt9Ls6ZfLGRsDvksCOxbt1aLF/+IQ4/8vNobGzE3Xf9Fl/++rfxp7t+i5132Q0HHPQpXDfjcnzmc8dg9z0/jkceug+vvvwi9t53P9z9xzsx7YqfYtLZE3H0F7+OvjU12G33cTj/3NPwP9/+HkaP3sEBSM8+/U889uhD2H/8wfjornvgiksvMEDQnXfciuO+e7IBkOj161tvQkNDPfbed3+sWL4Me35sL9zyixsMILRq5Qrc8NPpOOqYr+C3v/5fnDXpQtx4/dWmb0OGDg8ApLMnX2wYUl/+6rdQXl5uwKlnnn4SO++yOx66/x5ccPF0I+m3/agx3XK73HDddIiPRLyXuyXEsdEYgRiBQgsN/Xki2WfkZ5R8nSSEvNSQ9zYQIKnMehwZwIiqi60nUmiUTb5HVr7OyNhwYlEDSFKZbgAktQYRWRuRBApPq8AqRi0Y/D9bAZNMCo6/n3rRRbgkAkcd/v0UAhHG7Tcex555HnbZdzwMC8lKDJGsHSUkqbKePjMyTZRAbZEqe071CoCkQT7pXLHWhfp5KnniESwsfCu0xjo65JTJHZaskyOlXY8oXdfhn+QG28GNwoFcnGfi8JxiAR6RLBOfHMco8sCQSNTxO/vnsJ+OZdSYNvz2GhzRMnY8jygQyfVPEKA01xsPLoSwj5ylH3XyGUgp0nWJ+VbAHwOQW5BcmEUawNFsIAcwJSQ9qWlmOtGc6b2fApDNxtDJ0TpWGANPAiBpKT3tf0T/ToJILDfqgRnTCwppggXlGEjCOhLwyBabOABJMdVMfyw4JbKmwj6idwaOWMLO/9sylLQHksTXSv9Ju0n5OmE8bbAfSzxQjECMQIxAkSOwQRlIMvG05xzSpO3as19b2wh1uF3btbVR/D5GIEZgs4xAGguptyfeu8o+ohuFpBleeP4ZvD53Dqr69DGeQgMHDcYf/u92DBo8FCtXLAMlTxYuXIDZ/37WfDfhyM9h4TsL8NQTj+GQCUdi1cqVRkKOGEbkYfTIg3/FwEFDkGtpwWGHfxbz33gdzz3zlJHB+9Shh+PRh+8325HMHVUu77DjTsZ7iLbbftQOqKiowP1/vRu1dbUYMmSYAaYGWh+k5uYmPHj/vcYfaeuttzP+SQvefhOjRu9g7vvnn3sar782B6PHjMVe+3zStE99K6+owJvz5+EjO++Kea//FzuO/QjI/4nOfautt8Ve++yHe+7+PYaPGGmAKALM7vvr3YZlRb5PxX5FFlKxIxrbixGIEWhvBAoykKSSWVURC/tIjM8dkOQkhTxg5MAjAyJ5XyQGmjyApD2QSLKGPZCYhWRk9BSAJMkxl9JLHY5bGaMLqhmEX0jVOYFHF0+9KC+UEURo393VGhvpW2dMxtdOP89LDrkq+5wzjDdJTAskSYLVJf5sF2TdWCzwSJ+Zfq7Sn0dZu/D6FwKOaKtiPJsnr0OUrmvf729jbZUEkITlIwCLKUSwIIEGMoxvUeCXY0EhkkhVrCQBkjSzRuYibo/3kyKENC8k40ukfJEkB6b77uMXji7JGUZcnzIZ3o7nKbOqCuTr5DvxP9JjFzMsmWUpnm8MFFkmkIyF9m9m5FjAR0l5St+8XyFL+CWZw56V5UEzOg9h5QiAZNhPBohhiTjxQtIsJNNP6bc7d2rNs8AEPNKSdSJdR+9ailBL/pn+BLJ+ngElQFbAPkpI20n/A/k6YSAp7yNeA/MVZ5HC4q/1NtbvMR43RiBGoHdFYIMDSMnw9qThszsWB73rdopnGyOw+UQgStn5a6mlPWJia9O8xyOItGlet9jrGIHNIQJJEIlSKFwlrnwMVEKOBD3Fa0KYRyJNQ+/l1uPIsI8sgETblRu2ETOP3LtUk5s2vYSdJLgItA89JDgx5TJ1eReAzya/PjyxYd6iwntb0JYEHk2N4FFRbm8CkmZeNz2vrV0/MR5f+fFkjN1nvGMdkdQQM5G0UbyVsNMJUy0DpaQGi9Jh1QixX/6e4o1Em/R2IKkt4Ihi1FVZ3jTpusg+KvZdXtz2PAgTAioCrAiQxDJlxHIVNlIOZm5pDUQyzCOeJzyzxgNPZl/bhrBwAgBJCiIcyyXhUeTYrmqeEZk7S3t14JCEjeYoDRrZzwlQcp8XUPLxknEeKBFwSCTXAsaRHReNnKcwkKQfFpHS8Q0BOh9bBtCS8rAheOUk9KzvkWH+kKReC0naWVk7O1ZrQEvmX89AYtaYeUYw83/O+R4JiBQASO52pDmZzjPj2KhmfhC5ugLso4AhpecRiZ2VRGVGqwfhmH2kHwx6Uha0uL/R2FqMQIzA5huBjQ4g6UXYxgkzVwFE8GjjRD8eNUagJ0fgln1rgu4Vo9KxJ59vob6da42FOytdtyme8+bY59NPPcGcVm+9jzfHaxrPKUag50cgrLZlkqUkvjyAZJJxkpgDM4WcnJDyMWgNQGLfg0IAUsaCUpzUksQXy/FwFDvCQNKpnzbXEGqDiyJw1G23rJZr1QeZcueD2HGf8ba6nROErmJcKu2V9BDfofKfoEfdm+wr5I1EfeltQFJrwFExn2HSpOv2POFc7HnCpG67R2PDXY9AyOJJ+A7Z5sXjhlinhqlifZECTyQna6d8jpQEm5Zm4/38HBUwkOznmhFjihLEk0lJ7UmxAs833gGJsSPhGqnvzL5c5KD9lHj7fLm8ZHQFQKJWmG1jpeys5Jr2FmJAiVlJmikk4yHLxvFkFjC83LxtmVniMaTk66RfzH6ygI2wjwxoJLJwAhwxM0rGatpHxmQ/V4dgoC4yMcCRgEoJBpKPEXlO8bmSd1Hgf6SkT42nHjGkhH2kAK9gLnEygeIblQYgSTS7dz7p+q8sthAjECMQI5AegR4BIMlEsHEuUlgRuHH6EI8aIxAj0BMjUEjKjrTWe8uLKmPF8PnkiWdhzA5je8upb3bnmWQh9ab7eLO7mPGEYgQ2iQh45MTJ8Jh+66ps9lMwskOSvCNQJ+FbYKRpSGqoxMvVGd8j5YFUlskYRhJVkIsnkgGh6DPbJn3XFoDkEnWpOR6f5NOXoE0QCYABjy6KknXdeesWYiMd86PJOGriedAMJE4ceqkmkWySFB8nXzdsoaF+5krGiYCkMWPGGkBpc3wWaw9wVMznFpKue+s573capeu685dZvLaTjFbPzrFFANaLSEAOnlu83JkUDzhZOuWPFHodhYwlt5/2V1LgiWbEBP82QEqaN5LyTJIiBsUkcn5KGoCySbM8AEl/ngg1+yAxmKGBIZGyM4CRSNypfzv/JBkQzTH8eTBIpws/pDBDFYgk5lA5FnkaCYhv2EYWnCFAhv4maVEPzgigxecgDCh6Z+k8Bq5YupblCGX+p880+0iKRThEOQeWCXik+0KAkfgeCYBE84eR17OSe47JGnjphfJ/bj4xDwkROCreSBBbihGIEdgYEegxANLGOPl4zBiBGIEYgbYikAYiXfrq+rZ222y+1wvsGdffvNmcV289Ec1CKmYiprfGM553jECMQFsR4JSPpE042Welh1R1tcgMaYCHWEillCQSU2wrUcNSdSxfR1XGxgNJAUkukWT3FQDJJJtIxs6mcZzEUZC00x4TafmedACptSjQ2aaBR72NWdLWnVKs7wt5I31+4mR8duJkJ2GnpZyCinslWSfAYHsAwmL1X2TtNLiRbHtzuXcINKLXg/fze9qLWNPFfl6hGN983OHB4aJ0XbHu4O5tJw1AoiM6CTsHuFggQxhClhmT9OzRrCRhKjHDyErX6eIG1UbAmnVsoxCociwkC2Ll99GCSMovyW1TCHhyjFmiBHkpWAFWktHXQFAAIolEnYBGlo3jvI+UpCcjN8KYEnYVF4Kwp2AIJvm++Kvl2U/CQBLWj2cgMYBkQSTrW0cgjZeD83J+dGzxtRLfKmEdaem6Ulc8wgAXS8nRK2eYR4Z5hdB/iVhHBkCywBa9s7Qd/RfK62k2q5P9S8ih+mNGAKl7R4fYeoxAjEB3RyACSN0d4dh+jECMwCYfgTQpu2IvZntikPQCO3of9cQr1PE+6QrfE257AKP2Gt/xRuIeMQIxAjECHYyABpCchJ1LmrGMnKsolopwwxyy3gYONGIGkphlO+CoBGAGEkvYifwdm2vrKmQ+lrCQ8n0aNIBEnUpCBx0HkAg8ov/0K86pHbyBOrF5GqOFpOxOu/1BNOeo+tzKOVmDcwGRkqDRhgSP9Gm2B0ii7Tc1MKk9oBGdV3cARxLfyD7qxA+qB+2i0/As7+a5Hd7TLsmW8aCQngM889UzaLycaijLJp/T/CKsWQGaNOtIwCWZX4RlK8AKewTZNpzUGwMzUmShvfmS+5vzTQGddBzkcunxTCTttJwdybg5cMeOhbKdlo3TbfN87QEkYXklATLNuJFjEPtI/JcMy0jAGZGRM397hhIBNFJ24hhISoZWGEYy78vzgfzNLCX6z8rVWi8iAXtC+ToGhzRwJEwkZkl58EjL1wVMVupuAHpp0KoH/YhiV2IEYgRiBDoRgQggdSJocZcYgRiB3hWB3iplF9lHm999ruV9ujM5s/lFLp5RjECMQFcikASQwgQYAzwGQEpLDFmmETGLDGAUsI+YhVROwJFhImVY6k57KBHryIFK7CfBiUBv8q19kCRRxlARV3nrFGVHaogPPvhgzJo1KwhdBI+6cid1bN80EGmHvcdj4u0P2CSml3XSSVObAzQH21gAkj7T1qTt9HYCJtFnPUXmjp475s97zXSzNaaRnEd3P5ukxfL4p9d07MaKW2/0COhhOZxfUkAY5csj4I2WMg0AJZGoU3OR/r7Efh/K1OVL5ElRhCtWsO2JVxKDSSwB58CkBCikgSYBrBy7R1hPdv88jyQ1elnOLzQbSQPmGkQS0Miod9qX/FOOrYEi00fxdFJyezzHWx8g04Bl/BgfJgZiCLwx/keWdSSgjABI4svk3aJ8gYdmkiWLRvTfxFIyQJ6R3MsYgyIZ6w17yMrpsTQd0JhjvyMHIiWYR2Y78W8i6TrxjtLeeRaUM2dtg9cT5pGN/qONHYgRiBHY5CMQAaRN/hLGE4gRiBHYEBHobVJ2mn1ECYlTJp7V4TA3NjaaRVFpKaXz2n6R18CCt9/E0GEjUF1d3fYOaovGxgbU19Whum8NLxDsa83q1SgrK0NlVVVqe3TMlStXYMCAgcF+HTp4YuM1q1eZfmTJxKMTr/Xr16Gqqk/R+pPsgk6o9SY5xk5cirhLjECMQJEikARdfCLKJndsEiwVQDKMI2YWedk6YhxZMIm+N95I7IHg3y0TSQFIxEYy0jc2ueWZSKqCXVezy/mreaW9AFIEj4p083SxmTRfpDF7H4Af/vpB64HBbKQkgCSH7UmJv/aykqTvGwNQEoYR9aE9gBFtR6CRee9mj9E06bo9TzgXe54wqYt3Wdx9Y0TAAUdqUHYSqVY81YAzVpJOQBvPHmJ2ivtbpOukwMB9lwCIRJJOgTjMcrHbJT+37TmmjgBHDlSy/VDHM9vaeTEJJJnzSYBNFH8Og5KaUxdFs4kcSGQADg/y6M8FaNHXNQSQeC51Xk0KSLLaeka81gNSObQ49pEFjxIgkgGU7GfC6nFjsz07OaYUgSQZSCJjR8CRfMf7cH8diGaBH/Y/sj5MCizy/kcsXccSdpaBpOT1RMJOzpPAMb4K/IoA0sYYGeIxYwRiBLorAhFA6q7IxnZjBGIENrsIpErZ2UXv5nayv/yONxc+eeJZnapkXbjgbVRUVmLY8BFYt3YtVq9ehREjtzDACP17/bp1GDhoINauWQsCTfr1H4A5r7yEj+/9CSxe9B4GDR5iQKFsSQmaGhvR1NRkQBkCpoaPGIn331uI/v0HoKKyCm+/+YZZIW673SisWP6hOeaq/2fvPaDsuK5rwdMZ6JzRER2RcyIhkmAUEyxRsiRbsmV/BdMeiw7L1h/ZMvVlS6QkB9ny+rJNzXjJlDye8fKaWTP/f/ubomQFkpCYAIIkMtCNDkDnnHOYtc+9p+pWvXpAh/e6X3ffksCXqu69dape3/vOPnvvgQFqbKin0vKtVFxcSr293XwswKLJyUnalLKJZmZnCMmlsrKtNDs7w4bZMzOzVFxSSt3dnRQfF09Z2Tk0NDRAE+PjVFJaTu1tLTxWtIUtMzOLz/Z0Y7EAACAASURBVAnjSc/I5Me8vHxKTtlEqamp1N3VSalp6fx+dc02mpiYoPm5Od4H552ckkId7W0cq66Odo5RekYWJSQk0EB/H6WmpdHQoBu75d5rJoDElb7r9B5ebpzs8TYCNgKRjIBOpwDAMfwqIBEnTCB8cCsACZ8pyTrFMEpmTyQBkgRg0kwkvY9KJmkGEhJyWtIuHr4Ijm+Fm0BUaSap11bn74jW6STlQgAkCx5F8t5ZflvBINK99Jl//D6hHl3JJM07yVTXs2L5fUejBQAh2H703FfpVl5JQX0DVMJWW7uD5e/M7XasJcRRNmEV4XV9vcsyWuj5OqDRCq5BzLUtxll0+ASdfO6FhQ7Z7hdjEQhiITkSqfovt7B7xMOHGUACzPB8pECfcKCSCS7Jsebc4crVudKoIjmn9nMlWgVkctlE5lhMwMjLTuLxOmCSZiz52EtqrnIBHX7tm6z0nznSGIfyFjIYMgKuyGVWH2l03WAXmfJ6ZjGIjMG9TQRM0ZKhmn3kkbAzPI9M8EgBSEruTo9CzceG9B/WDgISKdlaBRoJA9lkmUkoVKFAHIGBJeCPgEPK4wgsJDCQFBNJ/JDwOBMAIImHkpLEC42nN5Yx9gWyw7ERsBGwEVhkBCyAtMiA2d1tBGwENm4EglhIT37nRapahz4yX9ibyhd6qewjHGsCSGAWAcy5+577KSExkX76yo9pemqKtu3YTYOD/dTb3UXbduyi3t4emp+dpcmpSUpKTqHRkWHatn0XXa+/yuBORkYmAzgVlTUMvgwO9HPyp7i4jKampygnJ5daW25Q7badDNiAXbR9524GkNBnRkYWbdq0iQGsktIyBqiGR4YZ5CkoKKSxsTEaHR2h/QcOU19fD79fvrWSxsfHqLOjnfbuO0h9fb3U1dlBk5MTVFO7nbZWVFFTYz0zrdpaW2jz5s0M+owMD1NSUjL/osvNzafh4UGanZnh80L/aKuh/hq3U1C4heMyNDDA57FlSzGBVXXp4nnatn0nA2Tvued+Sk5OjsgX8LO/8yS3U3XsBD35ne9HpE3biI2AjYCNwK0joNhGXgDJTdx5PSQ0ewiydlrCTnyNlISdy0hyfJB4P81CYkk710MJzCORtVFeCHGahWQk7XRiykyCqbF6yttVEusWJxoEHi21EMPeUZGLQBCIVHPHCfrN736fk4lYY2CTivy1kvhrXAaYFLnoLqylB4VptIKgkYwMYNuPn/uqZ6CPP/cCFR8+sbDB271iLALCtHGRfZP7wYwTA3BwgSUBYNy//cKiEa+cIPaPywZSII2SRDP89ETyzvAG8gJNpvee8mMSRpILaHlBJDUe0ytJjvECKZDCk3lV5icHODMnLFOXTsvLmWC5n22pACf3XT9whI8dJpQh94qxOAwcBlWUbJzynTP8jSAfN6eAHC94pIAj/F12ASR1dU25P2Eh8dwer8EjXyGKOz51+wpIhrZFKk9J1ynwSEnXxTkSdthHPpPnDDzpcasxqvGGyKAGyADG2JfIDsdGwEbARmBREbAA0qLCZXe2EbAR2OgReOGpk9Rx9pQThvWYgEcy4tufeozPcTlJLwBI7R2tVFZeQfXXrtDg4ADB+yEpKZFOvfxj/kFRu30nJcQL0yadWUAT42PU0dHOrCAALQcPH6Nz77xF6RkZlJ2dy0AUWEQAirJycmh8dIw2p6UygNPX20MTE+N0+Mid1NLSTEODA7Rj114GkF556YeUmprGjCLsNzMzzaDR+MQE9XR30b79h2hkZIiGh4dpy5Yi6u3pZkALrCawjNrbW2nTps3U3tpC0zOKEXX/g49QYmIi3bzZxIwqMIY2p6ZRYkIij6NwSzFdr7tC1bXbqb+vl9lUO3buocbrdfz56OgoZWRmUnJSMuXk5VN7602Ki0+g2trt9NKPf0AHDh2h+mtXmQH1yOPvp+TklIh8BU0W0lcvjEWkTduIjYCNgI3ArSLA6Z8QjwS3slqSdpI0AwCEBJFKDikwiCXsNKDEvkeOjJ0hX5fgAkn8OR+vACNlqB3H7XFluCTAjAp0AYdM8MisdJdzDAKRLHgU29+BIBCp+tgJ+l+++2KAhJ1Xiii2z8wdHdZwDadPER4Xy06K9DkKYIQYr2axlbmulXO00nWRvtor3V4ogKRGgPdd2F9AJA+AJECEMx9pAEa8cgz5OHW8ZgqZgInBAPL7HIX4LDmMJ3/Bgmo3GGhCwYUwmDRwZLZjgEYyRrM4w2Ve+QsegGq48QkEjYxL6QXlvHO4058eS9AdYIIqArTMavaPgEkMHgGQ0X5EkLJTjB4TQFILiFAASRebaJ9DxFJYSa70nztbm+06Pkwe8MgAkPC+9kRyfJoMDyTX/0iN1/SYEraXuiPtZiNgI2AjsD4iYAGk9XEd7VnYCNgIrFAE2s+eou89ddLTG34grycZsG8b8nXf+JtvLzmyc3NzND+P5X8cM3jwGgwiVKCPj40xWLQ5NZXi4xOcyl8s8WdmZxlEggQc/IsgW4dj+acDKubm52hubp7bAHiD98Dawb6zs7MsDwcQB8weMH7ABgK49Pqrp2jX7r38GSTxAAIBEMJxALPQj1Qgoy+MGe2lp6VTnP4Mr9Eu+sSxkJnDBjAJY8b7iUlJLG+Hn2dJyUnMcoIH0+TEJJ8vjgG7aGxUjT8pOZnbBHNpYnzC2Qdt4vORkWFP7JZ8QYwDzSTaert/IxEf24aNgI1A5CPgADM+Qo/4OaBH5U0kQI+bCBL2kfgbKOAIvkciYxdHSRo4Uj5JAijpNvR7KrGkZG/w91r681SXO0lFXfFsMo58qJH58stf/jLhn7ktpwgj8lfAbVHmOtMzEJ9ijpN5Lah/HOc/JprjjEbb4UCkX//Oi9ydUW/vex2N0US/TWEoCaiEHiMNLKGYCpuARLG2JhZWvUTbStdF/75bqR48f5JdMpL6zaAHEQgi+RinzELSDFm/v5AHRPIwgjSTyAM8CfBjMpTc9zzMJQOcQmGDw0gy5FW9MmyuF5Pj62QUZZhsG/EKCinakAsTVAGB8Sh8ybO5cZz3FIFIXCTWQU2yTB7LgyqJN8VCMsEil80D4EhJy7kAkgnKSD+u5KCSB3Rl7FR8uFDEA/bB/EidkkjXYQwKQFJMJMU8EhaSyNe5MnZgKbFXkga78GiypHCezEISOVRnLgkT6JX6gth+bARsBGwEIhgBCyBFMJi2KRsBG4GNEYH1LmUXCfm6WLwTBvr7KSs7e80nvyIVWytjF6lI2nZsBGwEFhIBP4vHrV4O9XcI54WExJACiLSMXZAHEj5LUOAQeyT5pOwERBK5Ij+IJMlGt5rbBZJCzlMn72IdPALj9p++8/d06OiddPDQUbp08RzdaGqgx37ug84pobDhr7/+FfqDp58JvJwAj/78K1+kP/jCM1xwsZa3IBDpoaee1sVA3oTfeq4eF3AJ1xIA00I3MIqwrSaraKFjNYui5BgrXbfQ6K2N/fwpetP7xwSRcDYi96ae+0Amw2sodH5yZeJEuk4BPl4ZVnWcH+jRLCYHGAL7NYz3UogsnsFSYgZtKBtJeTOZkn0KsHLnMu/Y5ap6ijrEptD3oQu+SazMtoQF5o2jedeEAEha8k15HMF/TiTtRLZOvRam0K0BJBV/h3HkxM71VlT3gnuHiO+RCSAp4EiBRVPMRsJzV7oO7zN4ZLCPnHY0S8phWmkpO/TqdVNcG98lO0obARsBG4FbRcACSPb+sBGwEbARWEIEnj+e4TlqvUjZRUq+LlxIVdUzftgsLvnE+tlah1uxkHSloH6ufgiiwgxGrW6FtFkpbR4vjKZwSbBbVVkvpwL7dsfK5+Gqw5dwq4Y9xMrYRTKati0bARuB20XAXyluJugkmSdm4UpqTieHtPSceCG5LCSXZcRAUVyclrhzmUnMRNIsJfWoZOv8IBJXKxsJRUkQquptrxySOk8XVvjyM8/QMzHOPGq52Uz/8Pd/y+zbL3/tG3Tl8gUGkOAx2NHRxmcEudhv/c1f0ZFjxyklJYXuuud+Zte+euolqqiqoq0V1fTv//b/0c+9/0P0xmunKCcnjwYG+qi6Zjtdvnie7jpxP7OXzr17lkaGh+iO43dTfx98Cufo4rl36IH3PhZTBRzBIFIoo3w9A0i3+86u9c+tdN1av4ILH38Iz8MAh3h+0U0BbAnHygkpHjABJoPp48ioaR8jYdGax6v5REvfmV5GPnaR7MPefHJMCAPJCyIJUykEwPLMYy6I5GcmqXioz72x8b0OOH+/l5T5Wq6Wey042s4/8Qlypd9cTyT1nmIgQdpOeSYp5pI547oSdq4ErUgAqjWDCd4ZUn0a2JG+0ZeSpVP/HABJwCQta+dI2GnwSHyTFADmyuw5QJcHQLLso4V/g+2eNgI2AmshAhZAWgtXyY7RRsBGIOYisF6l7CIlXycXbGpqimXYRMoOHkHjE+NUWlruyM2x1B3NU1JSMku1JSYm0Mz0DEvBAQCCFxEeu7o6KCc3j0aGh2l6aooys7IoOSWF+np7GVCqqKxin6GRkRHKy8ujqalp2lJUzMfCnwgJtPzCQkpNTaerly9QZlY2+xtBsod/kMTFU3x8HMvjNTc1UEHhFkpJ2UQJCUraDjJ42LettYVKyzD+GR4zNrwvwNgcJIASE9ljKSFBnfv83Dz7H+H80a/0hzakXfTR29tNW7YU043mRvZdwr44HmO7lazQUr4gJoBkZeyWEkF7jI2AjcBSI+AmrtwklngSIbnnZyAx6AMmEUAgQ7ZO/JDAMoKknYBEkLYTphIf43ymJewC/JBUFbcqRnASc06CTVd3Oyesslovv/wyPfjgg54wwOvv0ZNPLDU0UTnuf/6P/5dKSsvo3/77/0O//pnfY+AHANLd9z5IzY0N9P3v/Sv99u/9Af3J05+l3/69z9P//tw36Jmv/TV98fO/R5/+jd+mH/7g3+kjv/gr9Odf/SL96V/+LX3u936T2/nB9/6VyrZWMJg0PjbKHn9nTr/OnoLvvnOGfQ4x1/zqJ3+D59tY28x5UMYG+TXx7om18drxLC4CVrpucfFa63sHpeu9bCS/QKUGlsJ48yEeISwlE0hy5gx3PwGRgmRRHfaQXwbPYB05xxlMIymmcNv0spdkvnI8fwwAygSZGDTyFUqYDC0/uGbuy7EwgCcpABEwToAkuYdUu14ASYFCLrtIgTACGvme41eVIwmnQCj/2AV0MwEkYX+Z+yp2kBqLMIdEuo4BJM02CpGx48+UrJ0jX+cwpszxKqDL9HuSc1/r3yk7fhsBGwEbATMCFkCy94ONgI2AjcASIxAkZYekw1pOPPyD9j+q2baDfut3P7fEyKjDenq6qLe7mwq2bKGWmzeooKCQwZ7R0WGq3baTOjvaqa+vh7bt2M0gU3dnB6VnZDBoArCnrLyCPZNe+9nLVFO7gyV3KqtquC2AK3NzszQ8PER79x2krs4O9hIaHR2hyspqBnZaWm7w/hMT49Te2kJ1dVc4qZWRmUVXLl2gnNxcKiktp7aWm5SVnUNDgwOUm5fPfko93V3U0d5G+/YfpOTkFGpubqCDh44xwHW9/ioVF5fSzRvNtH3nLu7r3bfPUF5+AYNbwyNDtLWiiiCZBxCq5UYTHwcwa3R0lIaHBik7J5f/tbXepK1bKxmUwri6uzoov2AL9fZ0MXiF88FjcnIyJ+Ii7T0hMnZr/b5d1o1qD7YRsBFYsQh4JHOchJRrzC3cVJN95DwXJpEGkxR4pEAj9kIyPJDARnKBJg0g+aTsHCYSWEmSwCP1HJvfB8NNoLnhAngEEEm2WASPUODwx0//PmVn59DAQD898OCjVFJWzgDSPfc9RH/27H+h//Xzf0Jp6en0jb94lv7wC8/Sn0Gq7ukv0x9+9jN0/4OP8Dx0x3vuoa9+6fMMIP3hZ5+iL33lL+lf/vkfac++A5SZkUlXLl/kOfetM69TVVUt5eTl8dxXd/Uy/fKv/tqK3WOL7SgIRHryOy+yPJtlHy02mrGzv6xnzRFZ6brYuT7RGYkrqWbKloHlE7SJ34+onDmgiKgaBPgoufsIGOOVh2PGKs8nLlhjslsdyTvNAHLAnxDpOvFX8vr5uGCJlrLjAjhjH+k7hOmkpfYEQNKfq3nNByzJa2Nfd/4LBaHkM+cRJ2WEfF5bEAkgBGYR/JD8vkjMPhIvIR+A5AjCocDDkA3kwhN+7bK9/MCXCeywZJ7BJlIMJK8H0vQ8OZ5Iwk4SoImP10AYezUZTCkByMx7z84h0fmm21ZtBGwEVicCFkBanbjbXm0EbATWSQReeOokdZz16sZ/5cLYmjw7SH38w6ce47FHAkCqu3aZAZqkxCRqarpOhYXFXPUMSRwwbzIysphxk5aWxqygvt4e2rFrD4MxYBIdOHyU8vML6Sc/fJH2HzrK1c1FxaX0+quvMLBUXbONTr/xKt37wMMMOE1PT9PE+DgnsyBN19R4nSuuBwcGmL0D4AfgDMCinq5Omp6ZpoLCIpqdmabCLUX09lunaUtRCU1NTTJw09/bQ0fvuIsuXzpPrS036H0f+AgzkdAOgCIAZPc98DBt2rSZ3nz9p7T/4FH68X98j1LT0ngM1+uuUXZODo2OjHAcAArhh0R3VyfdfeJ+unD+HQbYDh0+RgOD/SwDhHNLTU2jXXv28fhRGQ4ZIBwDACnSvhNm4myt3rdr8stmB20jsEEj4FSI+yq+pYrZAyBpEIc9DvTzQBk7j0SdIWUHEEl7JAkzCY/CZEqIizPMtyUJ5criOJXkATI/eMsPHkVi3ozGbYH545+++/f02T/4Io2NjdI3/vwZ+vlf+CW62dxEw8PDLGeH+fSJD/4Cfetv/4o9kAAgff6/PEv/8n99hyYmJriI4UO/8HH6k6d/3wCQ/or+5Z+/y0UcGRkZDCA9+PDj9Nw3v87SeLXbdtDM7Axdr7tKH/v4p3i+RjsHDh2Nxmkuq00/iCSyxDb5t6ywrtrB5npWBnHoyT+iQ08+vWpjsh2vVASEq6L6c+cc77eZ3weyoZk+sq/LjjWE2Iw5wAWbDOBoId5JIlGngSMXVDIk14w5z2QOscSqByjySuOZzCTHn0nk3DQIJPKwns/9jCIfu8rro+RnIAmQo0E7/5zuu9yOlJ3pb6TBIgBHpucRg0sCIEk7joy5lpX1A2Seog8v0wwjFPk8Zh7NKZ8lAY/YA0kk6+CD5PgfKV8kBR4poMnxbNIgkinLxzCWIWHHt9hK3fa2HxsBGwEbgRWIgAWQViDItgsbARuB9RuBcFJ2a5GFZP7gfup3P8fJn+Vsvb09dO3KRaqorKGExATKzs7lRBXYPQBNEpMSaWR4hEGR1NRUamiop5TkFOrrgyTdHO3Zd5BycnLp1Z++RDt27WWQqLCwSDF8tlYycAMW09XLFyk+IZ6O3vEeamyop96eHs08GqPKqlqanBinixfOUX9/L+3Ze4CldkZGhhgMSs/IosuXzlFOdi6NjI4wsIREGthMk5MTNDk5SUODgzQyMkwPPfw4j6urs5MaG+oYsDp+173sFdFwvY77hA/E2NgIgz03mptodmaGBgcHOIy7du+l6ZkZ9oaAzA/AIoBp+w8c5nEDOIpLiKfsrGy6Xl/HQBSAL1yHwYF+Bpu27dxNSUlJy7ksnmPNpNmv6YrriDVuG7IRsBGwEQiIgJ+F5CTufEk4r6+BqrBmAMlgEoV6HLlSdixrRy77iPf1sJAUg4n9ljQLKUH7HZnsI3lujhOeR88884xzdrEKHkXiBsQ8BfbrYmRUIV8LsMjcwEZieUBTUyoSA4xQG3/3za8z2CWbZeZGKLCr0Mx/2Zvq6bXo8Ak6+dwLqzAS2+VqR8Ara6f8j3ibd/1xXHaLCTiZnxseSg6Y5AJIztwQ4JPkgDCGdJx4HXnk5cQvyQBCHLaSybhx5O808ARgShg4nkfXR9CRztNzrOuJ5ErhBfk48fi0L5NHPi5EBs8XC2/QnVvAAYVE7g3Ajg88YhaPvj5e8MULConUrAOIaQaS42+lWU9AcBzpPApgH2mASMnXKcBoaj5OA0pxjoSd6ZnEXk2G/5E6B3XSco5y0hZAWu2/ALZ/GwEbgUhGwAJIkYymbctGwEZgQ0ZgvUjZmXIf3/ibb0fkWgKkMZNF/tdmJ+oz9TPM3A8SdJC4g1dQ0IZ9+SidlBLPIIA+6ekZakHvG0dov6pPsx05Tr0nPw/dI8O1Ke9Le/XXrjCjK4g9ZO57uzjd6hyWerFME3GbLFtqFO1xNgI2AouJgCe35KvsFnkgs0oaAA9eg4WE58wgEjCJPZEUMMT/GDBSknbwRFI+SPpz/Z74KDltOUykACk7n5cEzvOVl1+m9/p8jyJRdLGYGNp9oxMBkXWV1u28GJ04R7NVK10Xzeiu3bZdVTW91ne5SfqkXGk29YaanMIVPMhnAhsIwOK8L2CSh9VjeCX5wB419wHQMTz4DFk2k4EkwFOQN5Ipn+d8HsLWEQYTHrXknjFeD8DlMJjUbzRzjva8NmTw5C4xGcf8ngMcaX8j0yMp4DN9iOf6mHEPAuf8P9cE0BGmkMs+inOYRS77SEvZBQBIrgcSfJQ0gCQgkgWQ1u4fBjtyGwEbgUVFwAJIiwqX3dlGwEbARiA4AkEg0lqTBIuk/5G9T9wIoOo60tJzkYyv9UGKZDRtWzYCNgKLjYBpUi4Sdl4ZHl1JrQEklrQDcKTBIgGEHBApLk4DSIp9xH5IAJUcgEmxjsQjSaTsuF0wkTiRp/YxvRYkGfbwGvA9Wuw1sPurCAT5Ia21tdxGvpY/fu6rhH/mZqXrNvIdEXTu4pMUSpMxwQf/pyYY4jxnQpNiNQmwwgCH+dp5bki+BTGVfB4+LkvIK18XDiBy2UyGvB0DUu78iUI1AYfg0eT6MWkfJXPO04CQHC/nJ2wmPkcGu/z+SQK6udJ2CvRRsnTY+JEBI/wPj/ozg5kUcuV0kZ8Za7lepjyf0YOG5Fx5PIBIkKObnTPBI/XcZCBNA0BiWTvNQNKyd3ws/7MAkv2rYiNgI7AxI2ABpI153e1Z2wjYCEQhAs8fV2wX2dZa5apIfkRKimdmZpoX72AP3W4bGhygjMysJUnbAKCBXM6mTZtCuhkfG6NNmzcHttvT3Ul5+YW37BPjgpScyX5Cf319PZScnMJycqOjo5SZmcXPsX98QgIznyD7MzQ0wNJ0mzd75VTCxQPHoH2/9M/t4recz0W2B54Pv/ad7y+nKXusjYCNgI3AoiPgek4Y1d4+GR9Tzo4l5wREkkdmGgn7KI6fs4RdPMAjBSjhODy6QBPeE1m7OMcbSUy55REJK/GY+MqXv0zPbhDpukVfyHVygB9EWmtruXVyGRZ9GkG+R1a6btFh3AAHhAeQ5OT9KpthwSQ+QNrT85cHTBLQSFGZhGXkZc4YIIz2R1L7iTSdBpAMwMeVbXNl6hSApMaCR9cXyb+PK0vneCs5861iGan3pS15rcZvyruaHkkApBx2ksTFYRjrkzfuLgUiKUhJQCT3LX/EffJ1uh11ndCvjrNDM/O2K/5KAiDBzwggkPgbKcDIBY0YPNIAkuOBpMEkCyBtgD8R9hRtBGwEwkbAAkj25rARsBGwEYhQBIJYSA889QVaC35I+OH9/Kce40g8+vgT9OjJJ5YdFRh0p2zexL5FMOEGuJKbl0+joyMMksDfqLmpgcbHxxhwyS8opLGxMf4BkpObRzdvNFNuXh6lpGyizo42KiouZSYP2gFglJdfwH5Cc/PziuEzP8+eRVnZ2TQ7O8veRfBGys7OoZHhYdVnbh61ttyggsIieu1nL9F9DzxCLTfxWgFJaDu/YAu3193Vwd5EO3btocmJSQaC0jMyqL+/j/2YSkrL2X8pLS2N/ZDS0tL53CC5t3PXXmpva6HEpCTKyyugwi1FNDU1SX29vfwcn2VlZfPnALnwUyc3N4/6entYSg9eE3jEeKO9mcmyZy+MRbs7276NgI2AjQBHwEwRmdXbJmDjSPXoqm5I10lFtClFx6AQg0MueKRAJM0+0owjfi0gkgM+qfeEicR+P04/Wt6HiE69/DI9/NCDnqtnpevW583sl7JbK2u59Xk1FnZWz3/qUWo8fcqz86dfH17YwXavDRSB2wNIEgwvkISVutcXSe3nbc+VtFOgiTO3ORJxBuCk5eocYMnHXjKZuCZA5LKBXEDH9UtyQSRz/lSfa5nWQHBIg0emF5Mx33oYTsJUkuIKZ9wauNIBdNjFPvzIwXl0/DSPy7gHxcBIxVcWDLJmcNcLLstJQCQvKKVWGuxXpOXmAB4pJpEARkSQtVMydj4QSTOP8Bkk7Gb1sXN4brTp8UDSLCo5GeuBtIH+tNhTtRHYABGwANIGuMj2FG0EbARWLgJBINJaSMqbAFKkEmIMIG3axIDJ66+eYlZNdk4udXV2UHFJKW2tqKK6q5cpOSWFjavLyrfyQn9goI/BmLT0DOru6uTjNqemUmVlDSUkJtLZM68zGFS4pZhBnuqa7QS/I4A6AJsALPV0d9HWikrq7Ghn4Km3t5sG+vto+47dNDg4wEANjiktK6fx8XEGjrDh9daKahofHaXW1pt0/fo12r//MHV1dTDY9fMf+SUaHOin8+fe5vG3td6kzMxsZlk1NNTRYyc/QB3trTQ0NEiTExO0/+ARh+H08o9/QCVlWxnoSkhMoPa2VmZd4fwG+vvpyLE7aXhoiM9tbGyULp5/lx5/3wejfvNaACnqIbYd2AjYCISJgJkQUqkenSvy+UdIcoxl5cQLyfBDMgEk5XvkspHktcM+MiXtDBApAbJ18FfipJiS+lFglQKRHn3oQfY/ki1SxRb25oi9CPhZSGDoftoydGPvQukRQbbuJz7pusefe4GKD5+I2THbgcVmBPzcF2eUoSQa/shfCKH2D5Vv432175FIrzHoIXOeh32kgScDgFJzoNeHyGEZaUDHZR257CF/EYbJ5lWeSy7DY0Q+nQAAIABJREFUlllEzmsFBnk/D5DTM8blSMn5Ze2M2DnxChtoN6pxhmxd0PpAved6WmHs4j+rroL6pwAkBSQBPPIDSIpxBBDJlawTGTsBl0T2ThhIJoCEYUpf6rl7chZAis3vuR2VjYCNwNIiYAGkpcXNHmUjYCNgIxA2An4pu7WQeDB/fEcSQAJwU1q2lW40N1JScjIzjcDSGRsdpWN33kVtrS3MImppucEAUkJCIoM5YPtAeg6gD4CiumuX6fCROyg1LZ3efusNio9PYDAKW3l5BYM9vT1dVFZeye0DIAIYBLAKABLaAaiTmZVFvT09/MsMAA/6bG25ycwo9AnA6cjRO2l6eoqZSe3tLbRt+y5qqL/G0nT33PsgA0hNjdeppKycgS8wkfDv8sVzPGZI2hUVl1B3ZwelpadTfn4hj7Xxeh2fJwC1pKRkHm9yyibatWsvNTbWM0CGsUPG7trVS9TR3kYf+eivRP2bZibKPv2dF6nq2L1R79N2YCNgI2AjED755ibP2BPJTHDp56aMHTORBDTSoBLAIngfJSUoMIl9kExZO32M64XkZSGxRJ5jLh5Hp155mR4z2EeRknq1d0HsRsAPIlkWUmxeK7MASkZofY9i81qttVEtBkzy7iughoswedgzGkHyFFCYEnf6MGbahPglKck28TJiwMdfcKGPMwEhDxAkRRKG5J0XaNIAlMFAUm1pBpPI5Bn9ut5KoeCXCZyhDf/cz5CLDobnUw0gOZ8FAFEugGSgeQagA9BIQCSwjgD8eAAklqrzso/wubzHAJKWvAvrgST9BXg4WQBprX3r7XhtBGwEbhUBCyDZ+8NGwEbARiDCEViLUnYmgPSNv/l2RCICGbm5uVmKi4tnmToANhkZGTQxOcksG0jLzUxP0+DQAGVl5VBjQx0DLZBvS0/LoJHRYQaUUlJSWOZNPJIuXXiXthSVMNMIleEAdtDP3JySskP12ejIMD8CcOrv76XpqSn2LIKf0dTkJO8HlhPGAWAJTClskKKDtBw2lsqbnuJxAhTCjxpIyqGv2dk5/WMnjseLH0SQqINsHp5n5+QwswnjBmgGBhWAMrQHPyS8jw2AFs4R40A7iBl+KIGRND0zTVu2FEfkWtyqkfq6q/TcN7/Ou9gEWdTDbTuwEbARMCIQlKAzWUgMIInvgngz6NfCFoLcnDwXkIgZSACMEjSQ5JO3Y0AJoBP+kXpMgLwd2o6PYxaSAEho/7GHH2IJO9kiVWgRzZsBLNuZ6RmejxayYQ7DXLRp02Znd7BiU9NSeZ5a7IY5D7Kv3hr9xbZCXFiB+Xo1Nr+U3VpglK9GnFazzy/u9XpMWt+j1bwa67vvwPkq4E31lpK8k80LkHjZttjHK8+m/YR8gIkHTDLmRcVMcuVW+bXHR9DrZ2RK47k+SJqNpPt02U0GE0k+c3ySFAOIASxHzk6/NsAvactlXpnnO+9I/ak4qPNQITQl6tRbZgy8cVPtIOwC2ghwhEeARwCTQgAkBo8UgMTAkSNnp2Tr2ANJf4Y2sA+3Y0rjGcCRsJHkulsAaX3/TbBnZyOw0SJgAaSNdsXt+doI2AisSAQCQaTPPB2zfkjPf/oxRzs+UgDSYgMNoAdAEvsZhdmQ3IIEXU52jvoVsYANcnCJiUksFWe34AhIkuyBGL5H7bWzEbARWP8RMJNsUn0tSSNJQvl9kBjs0R5GLhNpnpiFlBDHj4lgI8VrMEmDRa6kneufJO0wIKX9Iv7s2Wfoa88+4wQ/2uwjMGdRdJGZmcWM1ILCLcyIBRA0PzdPIyNDXJiBgoze3h6WU8X+YK3C3294aIBZutfrr7GHH4ohlGfgMCUlJbFPH/s8JSTyvAigCd5/DfVXuUgC82VKSjJNT8+wzOyRO46zrQSYvVyEMTVJE+Pj3Ad8CjEvDwMs4oKNPiouLuWx9PR0UUVVNUuzgnnb2d7GnoAoDkF7uNYotCjfCiZwC+Xl5dPIyAgXceBYFG+0t7cyeAS/QBSMpGdkUm9PN5/zSmwhLCQ7R65E2Bfch7l2lYOsdN2Cw2d3XHIEFAsoZFuozF2IJ5D2V9JycEBAPPOfBk54LpR/BjPXw1QymEyuL5I6ThhJXnBJSdh5QSC8NkAnz3O9v+cYV/rO36cJLDngj+kNJeCXDmYoQOQFkeT8HX8pB2xSYJYJHuFIV8JOAT/CIgI4pAAj7YFkMpHkfUfSzstcEhk78VXCfAaJPJGx84NYS77N7IE2AjYCNgIxFgELIMXYBbHDsRGwEVg/EXjhqZPUcdZr6PvM+dGYPEH8CG86fYoimRgDA0ikCpZ60mYbC25PMlOeTr2VgAsdz0L6XMg+C+1vtfYzASSwkOxmI2AjYCOwkhEwU3F+EMmUsMNnAJCwP8vYac8ivJcIBhGDRfPMSFIAkQEcyWuDmSReSUoGTzGQ8MgSdgBZwBRN8bJvol1k8R8v/k8O/e49+xlIOXDoKP3wB//OHn5zs3Msjdrd3UmzMzMMEn3wwx+jd98+w2zaispqBlzg2wfWb1Z2NkvFlpSWUVJSCjNyIdcKZm9fXy+1tdxkcCYnN5cKCrZwvwCKpqamHFbs/oOHHXatSLgCNMLct3vvAZqdnWH/wZaWZgaPAC5l5+ZSy41m9gmEtCukXAFSTU5OsJ8gwCD4H4JZjGPhdwigDAUkGBvOa8/eAwxONTc38Lhw7mDwNly/Rh/40EdX7Pb0s5BidR23YgGJkY7gefSTb33NMxorXRcjF2ddD0PTTXwydCGnHAAm+SEnYSr52UmKh6M2FzDRrCRhKzmMH83KEQk40zeJgSfFIHKBGS9DyPQ58oNICvzR4BC3o9i5CoBy2w1iK/lBKhPkcvycxMMI7ClzjKZsn8fnKFTST2KkoqXgIxdE8gJICvgRFpIBIGmmkeuFBFAJMnbKE0n5Jqn9RQaPGU2KJMXAFINVeK6vm9g3WQbSuv5jYE/ORmDDRcACSBvuktsTthGwEVipCLSfPUXfe+qkpzswPGIxQR8NAAkVyJBvQzIICSrZ5uch/6ZYRgK+AGgSuTulha2k6NrbWqiwsIji4uMcPyMklJBkwjHYxwsyzXGyLCs7h/uWzyQ5JX2b/brjcgEv9IEN3k1IyPH4IC+n2VFyfMvNZvZEQjU0EmF4H2PD8QKemYau6jMl6yefo5p7dGSE5ftUHNSxywXfFnOfWwBpMdGy+9oI2AhEIwKmdJ2ZFPJXLYuXAyeyNPsIEA9AI4A/CTTPknRgHAnzCEBRsmYhmaAS76fl7gSAgpSdAEh/8ewz9GdfcdlHjz7+BD168olonL7T5pXLF1h2Na+gkNk2+/YfomtXLlFnZztt276TcvMKeN650dzAjJ37HniY4DfY3NjAjJ/MzGz2/QN7KS0tjequXeE5CnMimEIAdMA+GhkeZGAI7CV4DTY21FNlVTV1dnbwvI0sHICo99x9L/sWArgCAxjzKdrGPvANhE9gTk4uDQ4OshTtnn0HuE80kJGRyfMbfAGvXLpAZVsrCazglOQUBoNS09MZTAJghLkWcrL9fb3cx+69++nypfNUUFDE7czOTlNzUyNL1N77wMNRvQZm40EspFhcx61YQGKgo8bTp+g7n37MMxIrXRcDF2ajDCGwUC2MWOdCWUl60nOBI81K0jE1wSYPuOT4EGnQSbOYFOMoDHBkyssFeAyKZ5ELDCkgyeOjpEGkEDaT2Z4jo2dI6nl8k7xSfapfJWEnMnwO48oZswK0XCaW1q3TQJPhPsWADjhJYAfhV50JIIkcHTOQDACJPY8MBhKeuxJ2al+0I20yC8kEkDRi5LCRNsp3wp6njYCNwIaIgAWQNsRltidpI2AjsFoRCCdlF2vJh2gASKgSnpqcopnZGU4uIdGVnp7OySOAKvAkgh8RQBnI4owMDVF8QjwNDQ3R7j372AcIAFJqaiolJCZyAis3L58Bli1FxVy13FB/jRNOAwP9XHUNTyW0n19QyMfjpwOOwXNUWMNLoaSknKuwkUjbsXMPJ9o2bU6la1cu0v6DR6jheh1L/KA9JOn2HThMfX091NvTQzMz0zTPAE88+xc1NV6nkpIySktP48+R8IPEENqHjwQSc0gEJiUns4zQwcN3UHdXB3stVdds49sS8kHdnR1UUVXD/aJiG8k8yBet1CYAUuWxE/Tp519cqW5tPzYCNgI2Ak4EwrGQOK/mM+t2qqYd+TrFSGIvIwcQciXrTDAJ/kfJhoyd+kwYTNr/SL+Xm+IWP2Ac0WYfrdfbAb5/1+uvUlXNtlXzM1pObC0LaTnRi/yxsmaVli14FPkY2xaXFoGw4tr8gRcUkh48c5/TrVvUZgJGPB/yPgK+qFfmHCn7CFPIBWEM8MUjgYeiCS9TyWQVCUikACRT2s4rjScAkwM0eXyYZIyhDCjTk8kEpBwQyQMYufJ+5nmpsGn0RlO68FtTgTsu4OOCSD4JOwaKFOtIMZGEdaQApVmDiaS8lBQo5QJIJhvJHE3YO2JpN5g9ykbARsBGYBUjYAGkVQy+7dpGIBYisHrLGtEpXr0RrFT81wKI9Mf70jgckZSwA4AEEKS3t5cmxse4Arql5QbV1u6gxsZ6Bk5qarZzhTOqmnfs2M3sIXx2730PUXt7G7XcbKKysgraUlxC7549TXv2HaQL596mfQePMCj1ztnTtHf/ITr18o/ozuP30Ks/fYmOHDtOPd1d1NXVSVXVAGUm+HVSUiLt3XeIJicnqe7aZQaOHnrkJINP7a03Gbi68z330L/+t/+bQaeCgkLeFwDSxfPvMOCUmJhIo6OjtH3HLn4cHh6k0tJy7gMJMgBGkOiZnZ3l8aHyOi0jg9LTM7lavHxrJUsPATi76577OeYmgHTh/Ds8LkgVoWJ7pba/++bX6XrdVbIA0kpF3PZjI2Aj4I9AEIAk+4ivgiSazMpo1wPJBZGUFJ2WsINknfY/UswkkbVTAJPjm6Tfh3QdAKW//Ooz9BdfedYZ5kqwj6J9VwgjNloM1/Ug6Rp0DSwLKdp35sLbD5Kus75HC4+f3TP6EfD/sjWF1TzeSbeQuVPia6JL52U3BQFKjgxeENgiYFM4mTgPa8jL8GEwSP/DmPxyda7HkbsfF3h45PPi3NeaXeTxSvKxlkTOjtvQEnou40gk9EwWkul85EbfZSApuI2BH2YiaU8jDQpNzykwSXkiKQDJkbADoOQASOo4xwNJA0giXSdydrjDhIFkXm8rZxf9757twUbARiC6EbAAUnTja1u3EYj5CKwefLNxACTcBM8fzwi5F2JJRz8aANKNpkaWgAOgsnP3XmbVgMlz9fJFSkpKpuKSUioqLqW+nm4anxhn6ZvNm9OYpQTj7NzcfPZIwH6XLpyj/PwCyssv5DZLy8qprLyC3n7rTUfuDT4NddeuUmvLDSot28ogTllZOQM9YP/A96Gp6TpVVtXQzRtN7PFw/4OPMBvqn7779/TRX/oEs5muXrnIBuDV1bU0OzvHkkCQ07l44V0qKiqh2blZqqioZiNzAEc5OXlsKt7R0UbjY6NUXFJGjdfrmFEERlRaegZL9XR1tvOvHUgSwXwcrKudu/bysVcvXyCKi6fB/j5mZO3avY9ZViu1WQBppSJt+7ERsBEIF4GQ9YibO/P4I0DyTJJYCTD3NmXsNAtJeSG54FBSQhxL1SkgyQSW1PsCLLEMHnwe4omKNq8O+wjycMx0jY9nHyI8n9XSpihigJzqzOwsJSYm0OzMLDNc4YeEfbABHIJcKuZAlk3FvklJXOQASTjMxeVbKxx2LLySUCwBSTr0mZSUpKVYZ2l6ekaNYV5Jx2JOVH0Qy+CBlQs2MTbMbSi0QKEEmMIjw0OUmpbOZdnoH++J9B2KKDBunBs2MJWxLkBfsbpZFtLqX5kg6Trre7T618WOYKERCGYgYYLzz3+3eu18ZhzngErynsdHyCcVJ95KBrPXBW28+3p8kTTQ4/gi6blA5O0Ue0hJwJpMJYdVJMdj3naONQEq5a3E+xufy74mmOQUlej9hJFlXgkGcSB1rhlIeBTwB0CS42+kASRTzs4EkBhc0owkD4DksJuU95ECrNxHNRYD0FrobWL3sxGwEbARiNEIWAApRi+MHZaNwEpG4LYgUhj95nBj5Aqb25TZCHwURjF6JU9/RfqKdT+kaABIfBtoF1Gz2lkSY/7AI7kFNhKST9iQrJJNfI/w2nwe2P68K/vg70OONaukAXABHDp85E5Pf34fott5E6mxKP+mW+3r+DDpBKF/jKtRwW0BpBX5M2A7sRGwEVhEBExjcUkg8dxgJJdMHyRADwwAGZ5GIk8H1hHeZwDJZCM5vkgusIQ23zj1Cn3ksfc6o11J9tHpN37G3kLlFVVUU7ud/f96eroIRRkf/sWP0w9/8O+0a89+9jwa6O+lk+//EF25dJ4GBgZYBhZgUk3tDmbootgC0q0obAA4097WyqxXMGTBzIXP0Pj4OA0NDVBRUSkDQq2tN5nR+/qrrzBzuLXlJg0O9nPBx9joCM9vKMAAmAWQ6vDROxmMgg9TX28vt4Exo/gDBRutrS3sW4R1Yc32HQxUdXd20tg4ijsGWc4VY4RM7aEjd6yo/98ibkeyLKTFRCvy+1rfo8jH1La4OhFQ7CJsvl/gDJ4E/yoPByjx+0axhfPSAJD4vVsASupzYRepEZigTRCIJCAPAz4OMGSwgzzvqbY97fg8lBymk+5bAUSu3J0LGLn9+f0R3biq6LpgDrIOioGkvJBcJpEAQ4p95PoheQAkzVQS3yTxQMKjAqf0ow88Uj+BLYC0Ot8y26uNgI1ANCJgAaRoRNW2aSMQMxHwLlDNxedi6PSROh2NJehFnTu2YKp/pHqNnXaCpOzu/8zTFAt+SH+iJexWMknmvzIATpCMQlX1SgKLqIjGhmTYRt1MAOlT1gNpo94G9rxtBGIiAuaawAMieRJgKhkFsEcSTwwg4T0HRFJSdS5wJCCSwUbSwBIzkDQzCcd/7LGH6bVTLzvxWEnvozNvvsZsHvgFDQ8NMnsW0qcoqrj7xANUd+0K9fV2M5tnbnaOTtz3IF2+dIHy8gsYQOrqaKfu7i4GiODzV1JWzkDT5s3w5ZtgBm5eXgG3cfjYcXr7zBtUXFrGzFh48MXHxdPd9z5Ab77+MwaBAF4NDw1Rbm4eFZWUMUAFRi2KL8BQ2rf/IM/dAJ7ALAILCfN5SWkZJSfDq/AqFRQWUXx8HBWXlnN5NoCs6ZlpZulu37mbbjY3MigFH8JoyetF4ub2s5C+fH40Es3aNhYQge98+jFqOn3Ks6eVrltA4OwuMRgBxbIJ/a1jyNbpUcsc6D8Jh3Hk+0AAJZORJD2Znzn+Qg5YpMArFzgyfZXE90h97pGn08CQMIeCwCSTTeSCSF4vpSDmkcNk0nO/K2VrSOn52FRuOHSpqgnuaCYSs4gozvE1wmsXMNLPHVm7OIepxPtp8GlOP7oAkvJEEtk8jMMCSDH41bNDshGwEVhWBCyAtKzw2YNtBNZCBMJXM1FceBDntqykRZ66SUgygaRbNbMetYKDQCQk7OE9s5qbAEiR9ECK5Pmg4hkJqSB5m4mJcdq0aXNgd2Njo5x8k21ifNyR6Ynk+MQfCVJ1i9lwTki4QarPTJpNT09xORskfsJtYGxt2rw5Isk2CyAt5qrZfW0EbASiHYGg5BcnwQwQyQMg6SQWQCTxPnJ9kAREiqNksJASDCCJJesUK0lk7E7/9GX62OMPO6e40vMi5oUrly8wMweybgCOWIZnfj7kucnI9V+T27FZ5di5OUjdJYQwZ4Xhq+IevCo0+zAZvv6xBjF6w7GMo31vLad9PwspVoqAlnNOa+FY+B699K2veYZqpevWwpWzY1xMBBb62zuIdcR/pz2duWoMwWCSlpHTBzqsowX4JLkMJYNZJAyjIFk7n1yd45ukWU8mM0mBRmqu90rjuYCTgFwOq8nwSvLGW5fLMoik+El+HySosgIYgs8RwCGTkSTPwUxS4JHLXmIASYNECjgyASQ1Cn++Yz3mNRZzf9t9bQRsBNZ+BCyAtPavoT0DG4HACAQtQoN+/ytSdyhhfqGL2IWE3wMe3eIA70LLBbe8C67Q6qyFjCGW9gnyQ1rtKtZoAUh9vT2Ulp7O8jbwVoBXApg+eJ2QmED9/X0spTM2OkbxCQmUlpbGSTIAP6hyzsjIZHmdqekpSk5SYArAlYzMLIJvA55DjqegYAtXQ8fFJ3CVNbyWsrNzWcLnyLHjnPzqaG/lqmdI/0AuB15LKSmbuE1UWGdmZFFcfBx7JqFdjBFeEcPDg5SZmc3gFaqsARalp2ewZwT2w/O3Tr/G7cLPCO1gP5zH3PwczePXCv9omaWsrBwaHOhnryWAXs1NDTQ6MkK123fQ8PAwZWdl87k2NtTzuUPOD+0MDPTza5wjtrS0dKq/doUqKqs5VgCgFgtemd8JCyDF0l8IOxYbARsBZw3i83jwSusoxpF4IDGgBABJmESOlJ2wiwAUafaR9kRK1K+ZpZSgfJN+9efeyxJ2sj31u5+j2m07VvSigF2EOSeW2TgrGpAY6sxkIVkAKfoXxoJH0Y+x7SG2IhDuN7j6zY5N/9e3ox9Awn4CtsgZKhglThdjSHsu+OQwkHyM32BmUigbiRlKPsaQwy7SjGH26YM8nSNXp2XpHNk79blqywCOwgBOHvAL52cEQnIISmQcv8WUlJ3rZaTBIc04Epk6V9JOMZJc+TolfzcHBhOAKS2LZwGk2PoO2dHYCNgIRCcCFkCKTlxtqzYCKx6BWwE+4ejvapAuQ8lM2LjL0+Wfivgd+ancZsvmAk8NK0gf2iu8t/yRrU4LQX5Iq52EEGmQSFZaAxwBSwYyNkNDQ3TunTNUu2MXlZdX0PW6q/yzITEpkSVyII/z9tnT9P4PfISGhgbp2pVLDNSgArujvY3Ky7cyANXYcJ1BG4yzs72N28a+kMcBWAMwadv2ndTT1cXAFeR4jt15F/X0dFN/Xx/VXb3MiUCwluAx8fBj76OG63Xsz4B94M9UXbudX6elZzA4BLmfiqpqlvw59fKP+KYpKS6l7p5uGh8bpZ2791HLzWbuD3I8kA7CBnAHMUhNTaWZ6RkaHBqgO+68m/e9Xn+NvScApsErYvfeA9TR1ko5uXl0o7mRPSTgN4GxvvyT/+Aq9OycXAaftlZUUklpOcsYlZVtZfDr9Juv0od/4eNLvqElIQYmnJWwW3IY7YE2AjYCEYqAuaYx1zCOfI5UKOtElUjZmT5ICXFxio0EcIhBJcP/SANIDCgZMnfYd2dWinMWkZwTIxQabkYKGUT6NSkpKZLNL7stsJEwH2dmZi2oLcjX4RzCAWaYJzdt2kSZWdkLai+aO/lZSKtdABTNc13ttiFZh/WpuRUdPkEnn3thtYdm+7cRWIUIaPDH13Pg73zgKHoi9eQItM+Sw0rSfkzCajKLNNDNLZlJfmk5B/QxvJA8nkZeHyQXHDLk7Bg00gCSAE4+LyQHoHLAKs2mckAvH4g0r86WASTNQnJBJMMPycNCUowjYSUpwMnd189AwmvXc0ldIMtAWoWviO3SRsBGIKoRsABSVMNrG7cRiH4EwgJHRtWujCKYleRdjPr38S468epWBOw4Z7Xk3yuEheTbIQRA0v3w+3rhZ0ZzrdPAY80PKRoAUlPjdU4GgWF0/tzbbMR9x/G7mVHT1tpCtdu208UL56iqupaBnpYbzfTRj3+SASSYhTObJyubQRwwdibGx5ixhNfT09M0MjxEZeUVdOHc21RQuIUBHzB1IIsz0NdLWyurqbOjzQGQxkZG6MaNJsovKGTwCO2AnVRXd4XaWm5SVnYOZWVl81gKC4sY3MKYIXt38PAx7uNH//ECJSYkUnUtQKgxSkxM4vOZnZ2hmZlZ7g9tYBz33vcQ/eynLzGgheQY2FhoA8APxgi/CrCK4FORnJxMvb09DBghNniN8SA2P/rBCww0VVbX0tDgAINfR++4i9tBGzBPB2PpVz7x60v+gyMA0moDmUs+AXugjYCNwLqKgHftoU7NW2UsEjehDCTxQcKjYiMpZpEDIuF5AkAlBTABRBKQ6e1XX6FPvs+Vr1sN9hEKDyBPigIMsGUxb8ATCfPS4OAAz41JiUk0MNhPxcVlPI9gjmhvb3XuAcwdly+e43mktGwrnT3zOvsPjY2OUHFJGbXevMG+R5iXwPJFoQOYs+gzIzOTEhISuW94MGEuRf8YR39fD5WUlDPrFXM8ih76e3tYbhVzE9qqqqrhwo/JqUme/8GkQhEE5na0mZOTR+kZGTyWnNx8utHcwIxhLvrAXJyTQyPDw1wgAqYuxnX2zBtUU7udxzMwOEAHDh5ZtfvdytitXOiDfI8+/frwyg3A9mQjEIMRCPfb3wGSfDWYfmYSK494wCV1gAMqGZ+Z8y528DKR0JJmDzlztAvmxDtMJ2Elefe9JYCk2cXMRHJk7VzJPNNXyWQqBYJmulwW5wjgSIFIUIlQMnQMDjkMJAGOgplJzD4yWEziewRGkgWQYvDLYodkI2AjENEIWAApouG0jdkIRDECKGMxSozcWhrdp281KaJ0IYCQ8YbbhithJwvDYNBJAUhBC1d36Sl8IzcWDtijjSzxSThAyQWSQoXr/EDSegSRVssPyfyRHimzcCST+np7KSsri6ulIflWuKWIE1YAXZBYgmybMvYe5+RTZVUNJ5mY0ZOWzuwkGHqDfTQ/P8cgjfKDmKOhwUFOTCGRdbO5iTKzsjjplZKSwn0hqQZJOnggAcDphen49DTl5hUwkwfVzLl5+QwQQfJOJOCwL/oeGhrgrxy+ejgG+wPAwv4YO9pW1dJxPB5UXPf3wag8lZNpaGNsVMnLCcgEn4n+/l6urgPghXFgzEj+od+s7GyWpEMSLzs7h6X6AEaB6QQZvfGJMTZNRyKPDdR1n+PjYww2LXWzANJSI2ePsxGwEYh6BAKkdNCnJJDwV9jWVuZuAAAgAElEQVRhIOmKZQaPtL9RgmYeJYL1yl5HWsZOgCODhfQbH3iYzvzUla+L1Hy4mBi9+/YZ2n/wCNXXXSX4E6HIYNv2XVy0kJKymeeZkZEhnjsqq2uYOdty8wYlJCZSUVEJs1JRuHDh/Ls8X6FwA3KuFZU1BO/L3u5ubvv+hx6lUy/9kAsxwJjt6Gjl4ozB/n46fOy46n92hsbHJ2jHrt0MOmE+qqysptx8NY+i2CExKYlu3mimocF+nisxL2Eub268zvMZ5uzZ2Tnaf/AwXbl8kVm0gwMD1NvTxcc2Xq/jogj03dhQx9KtKN5AQQXWDNiwRsBYASZhLr7vwUe43dXarIxd9CMfBB49/twLVHx4dT1Do3/mtgcbgdtHIGwBqe/QEFCJARl1tBcwcn9VO++HA5V4ThYZPPEmdD2VJJdgztHCGtK/mhQoJPJ0zCgWcAjsI5epFOqFpOZ+l4VkAkz8i8zxSlShcCPFPkgAjpgdNM+MIjw3mUVKrs5lH/m9j/gYLYHnglGuxxJ+Mzq5jDDFsre/unYPGwEbARuB2IyABZBi87rYUdkI+CKgVyO8BjL9ihRFO3gR6QWF1E5+rWN1cJzB9BaD6qB2VYu3ZiCJyNztASLVlJ95pBhH+L8pV+cuAOVzCdBaB5GC/JC+dH50xb8BLxkGxauRMDNPGD4/AIAWKn2DY3u6OzlxtZoJpRW/aBHqEEnC5775dW4NDKT7n/pChFq2zdgI2AjYCCw/Av5klqxTVNWxat/xQtLPhYUEZpEDJoFxBDk78T3SwBEzkzQb6Vj+6svXQTYVfoGQa0VBRX5+IdXXXaGq6m3MOsX7SABOTU5y4UFuXh71dCuGEI5F1QMYq2DrtLTcoF2799FAfz8zl1A00dXVQcODg1RZVU1tba3MUoJsKxaEeASYJAworMXgR9jZ2c7gFIoowBQCiwgMJLQHVlJSUgoXcUCGDsUNYCClpqVx0QbOAdK1KNTAuYyMjBCKHsRDEGyj6tptNDc3z+PfUlRMA/19zD7COgAMZPSFhB8AK7QPgGo1Nz8LaTXWbat5/tHu21yTSl+HnvwjOvTk09Hu2rZvI7AmI7AQQMnZx5c7MN/3F4oKA4l/iZvMpDjtr6R/ojNwYzKFQ+TtBGgSeTuTqeSCPgIOmT5K7nPtmySMJEPCzgGo9GfmeHVqwck7sJQdM4kUG8kvTyeAEiTsFIDkSteBqWTK4MlzBqe0bJ0FkNbkV8gO2kbARmABEbAA0gKCZHexEYilCJgLRFTryBbCNDIQIM/iTx/gp3hLtZBZjRTY5m0BJC/w419Ema89IJMGkzwMJH7PrBxyr4SpK7yWQaQgPyT40Hzy+RdX9LaLJQBpRU/cdsZV5gIg4b7D/bcRNngrYGs67bIN+PUZ9b5/qzzqxqXy2L3OxxslXhvhnrDnGJsRCFcNzQAShqxBIiSQJPkEoAivGUhi0EgxjxJJM5NMEEkDSOdee4V+64OrK18XdAUmJyYYCKqqriGwWBe6wWsQDCUwlewW2QgEydjZ4ovIxBhz83et71Fkgmlb2ZARuB2YpOtRndh4cgv+3/kG2OQAREZBqwdUMvyUnEIPA+wJAZjAQDI/F9BJPI/YC0kxlRzJOgeY0r5J4odo+CQ5xbB8ht7iVxPkMQEklrMzfY40M4lBJM1KUvJ1RLOkWEgYAT8Kq0kDUxJYv/fzWs5XbMgvkj1pGwEbgZAIWADJ3hQ2AmsoAl7wCAP3aRbLuTiLPYOFZEjAyHLK0TLmxZfJWFILOmc/3a67R9ASSB3gZw65jCIvpZsXcLpdoXt7X+OVquYJYirx28Yw1vKiLJwf0komI0wAKZKeD5CycaQS4pR0gHObGq+xD/bFhmpl+AjhAg8ODnJVM6qRYci9taLKaUPalTbx2mwfbcEnCbI+Ik/n7oN7HFJ4+juEY9E/vgdxcezTgIrtouISfg3JOflSYJzCdFLHq3vV7B/vK9kekdxzJSPM80dbkMqDPJ36zql2QvtQ39Ggcw1nOr7QP20bAUDC/Y0N4JAARwuNz0L3A5AEkEnAJQssLTRydj8bAX8EvDN6kCSvyN1I8Qubbut1joBGAiAJaJRgAEjieySMJDz+/oceIXggyRbJuXClrjEYP5CFW+6GORDyr4uZX5SU6zxLy2KD/N5iAK/ljnmlj/fL2K3kmm2lz3Ul+/vSvjRPd0WHT9DJ515YySHYvmwE1kUEbgck8UmGsJGCf1GboIwCgrSKiREpDwtJ/2wyQSPdneOjZLKGTOk5YRd7pOoYaNKAk5PTmHel7ByfJNcv0XtuboGryjso8GeO4IWkfI3E30j5IhmsI81EEgCJPZAcEEmBSgJMoT1skr/wSuiti9vKnoSNgI3ABo6ABZA28MW3px77EQi38HPBHR+A5AN9zMWdZwHnN8E0ACS1nyuNZwrmqeXWrZejLoNIxVel1+cdsMes/JHn7n5qEcavTUZSCDvJbdtfKLVWgaSwINJnVkZOjCs+f+0xDuyjjz9Bj558YtlfEABBXZ0dLFMDAAeACmR5YJw9OjZKlZU11NPTyT5BpeUV7OsACR74KsDnh8HIOGLJm6aG6zQ7N0tbt1ZSX18veyrt2XuA766mxgaaGB+jsvJK6u7uYDkeAEdoNy+/kD2RYDwOLwZ4K2BMkPap3baTpXwwzu3bd/I+3d1dVFJSxh4Sw0NDtHvvfursaKeCgi1sLA5vora2FpbygYzP1SsXWWIHZqzFxSXU2dFBc/NzND01RenpGXTzZjPt2LmHJfYS4hMYmMKGtiDDA0AI/4MpOfrs7uqkgoJC9oKA0Tm8kWCoDlmhouJSfh/vwX8J54Ax7t1/aFFJPv+FNSupv3Ru5eUTl32j+RrAvdx0RiWBX/rW1yLd/ILbE8bS/fo7bAGlBYfO7rjhI2DO5Maqw1zjSEWyrF/ANNKVyHgUQElJ2M0rJhJYSHHK/4i9kLSkHZ4DUPrPH3qE3tEAUs22HfRbv/u5VbkSYByxTB3Pmck0OzPL8wQk6+Cdh7ljZnqKPQa3VlbR0OAApWdkso8g5gQUXWBfSMiJpx9OBP5F8AacmJig+Pg4npfxOUAngD7xCQn8iGKNSxfOsQ8T1oMApGamZ3gMc7MYC/H8Ju1hToLEHDz70CaAI8jPYc7FZwCR0A/8DiFxB/k6tId5EJ6ImEOnZzAG5QcI0GpmZprPE3MpPu/t66Hs7FwHnFqVC+Pr9O+++XUCy0u29TB/rnZcwTzys4Ct79FqXxXb/3qJwC1/wYdI4hsFfzoAwlxS7YRK5XP+QFs2m/uGgEh+eTt+7Urayf7CKnZYSgaIJCCTKiIR/yQXPPKO1XsFBdxxpOhE0o78IJJiH4nnEYAlAZvUsV7ZOgGSJI/hv2/Wao5ivdz/9jxsBGwElh8BCyAtP4a2BRuBqEXAv9BzjDAdS0gt8OZhF/k1ifViyjShXvBzZZCploka1fEZb/LbEgFFxNCgkXrTBILUcwUmCW8j8LlRyRO0n6dPT5WP7jNqVyS6Da82iPSl/arqM1IA0rWrl9kkG4mibTt30Zk3XqUjx97DYAiSRUgSpaWlcwIpLy+fwRZ4LwwNDVFnRxsdu/Muam5soPyCAvZEgpF4alo6ZWRkUHtbK/s6gF3UUH+NARXcK/Fx8ZSTk8uJNLSLCuqc3Dzq7elmYCcpKZnv6aHBQd4PCbqWm83svwDw5+L5d2j3nv08DngxICEGLwf4LZSUltHFC+9yuwCFYO597colBqCQ5Nu1Zz9dvXyRcnJzqeF6HSf2pienKC0jgzralDk5EmrVNdt5fK0tN+jO4/fQjeZGbruxoZ7bf+jhx1lW7uDhY5yEO3/ubUpMSOBk29joGPcVF59ATY11XO19/4OPcNJtqZuZBFurCTABjRYKGCE5XFu7wwkZXssG43b/huvh35A4rK9X75tJxHDXwQSULJi01LvVHrcxIuAFkOScvcxokb5RCxqzUtnxQ4qLY+AISSiHhcRydeofM5I0mHT5tVP0uY884vmbsFoA0pnTr1FNzXb2G0IBAYov9uw/QP29fTx/gtlaVV3Lc0diQiL1D/RRdfU2GhkdpuHhYdq5aw//TcLcd/H8u/T4+z5IVy5f4LmrtGwreyGNjozQgUNH6fVXT3HxA4onADyhyALzbVdnOwNNYP8CwMF819pyk98v3FJM23fs4oIHeCXhmNNv/IzS0zMpPiGe5pFFiyNKSU7h+bG6djt1dbRTd3cnHb/rXjr18o94boN/EgAlFFYABMOchyINtInCkO6uDgaVpC8UmOQXFMbMV8AvY/fJf9g4ErDRuAgvfeurIUUf1vcoGpG2bdoIhPNPNhXfjCLVQM8kDSM5yQqvz7ICcJCT8PkvGzkIYSDpXQ0QCdJ1YeTtfBJ2JrjEoJL4MGmZfz+D2V1dKOYRXismkvY2ckAk5X+kwCOwlead17LvPAAk7aNkFshK/sN/n1kAyX7zbARsBNZ6BCyAtNavoB3/uoxAUIVQoKScQnUM00qpCfIaVYboEAcs3kQGxvtogFEc6YUxkEwWUhDjSLEuDMq3BoE8FHDWFDaAJmEyGYCRl3/lStqt5QXa88czQu7plUrqC4AUqcrrrs5OOn/uLAM1qGguLCzixBfMuMEyuu+B99LVK5cZLLr3fjxXbJ6ExCQGWqYmJzghtbWykpNgYALd+Z57GHRCIgsgDyqjf/rKj5mNg8QUqrZzc/Po3XfOcrsAaGDAfb3+GgNB77n7BE1OTtHIyBBXSiMB13LzBr+PhBVen7j3QQZwANRsTk1lQAtgFUCeH7z4b1xzh8psGH2ff/csJ8gKthRR0/V6mpmdYQAKoBSSXb09PQz8DPb3U1JyEqGyfO+Bw5zIQ8IMibr09HRmGwE8utncRPc/9AhXc+/as4+Nyt9842cMQCG5hrEigXfoyDHqaG/nKu0T9z20rL+DAiAB4Fhp761lDZwZRqEJJ3+bAESxMWgUAA4tdwxyvIBMAizdClRCrC0zKVKRt+2svwjcGkDiZBMnl9w1irdCWfyPlKydSNrJI7OP2AspTjGRiOjSG6/Q5z/yqBPK1ZSvAxiTnZPHRQZgB6EQ4ugd76HXXzvFrCJInObm5DHABECF54vde5lxizkJBRqbUjZx4QT2+fAvfpwLIuquXaGdu/ZSdk4OzyXbtu/kuXV4eJAlXcHIfe8jJ5n5A6AKhRod7a1UUlpO+w4c5gKJgYE+KiuvoKTEJAbQISuLufit06/zXIv30Q6OAQsMoFFp6VbeF+yme+59kH78w+/R9NQ0z2konMB4sC7EPAtg6+xbbzBoBnAJYBXYx20tN2nHrj28joiVzZR/xZju/8zTzt/1WBnjWhmHBY/WypWy41yvEQhmJ+lf2saHbqZBRcI8zvPc453kbcdhJJkFsL7iVuV5ZOY4VG7D8ULSjGNT+k4+87cf7pp5pec0iKQBIVeuTjGNlPeRlrvDCkSAIx8LSdhN5ipmLecl1uv9bs/LRsBGYGkRsADS0uJmj7IRiFoEQhZwPvNKZ7EWhkUkn3up3WqBx5U+Ptq4udjCj32hguOZCSaZi0T/4lE4SCHAkeFTBKq3AEKo4nGf6+of/bnsZ1YFeVlICnwSYMrxSdJXZK37IrWfPUXfe+qk5/5CsvkTz78YtXtOGv5HQzrkG3/z7Yj0xx5IWOTHs9U5S88hQYRqZiSIkDQSjwXT9wf7mp+Zz82BATACsMTJKt2H/9ig13gPYBaqq5Fwu+vE/ZqdpO5urwcRfJzU+IPGJX5H5jGQ+YEcEDwhcKz/3MK1FRQLtA9ACoAWkmn8XdR+SNL3Ui+WmQC7b40kv5BoamaZulOBpy3somgDRguJOeJ7O0AJ3+/7PvMFsqykhUTU7rMxIhAsYedlYbtzh1N1bKxvWPqG/ykWEmTt8Kgk7fQ/zUBKiif64198lM6/5vofRWoOXMr1kvnOP+/53w+3X7g+g+ZRvy+heWy4efdW89eNpkYqLS9n5pA5X5ptgekLxq5/DRDU7q3eW0psI32M6YO0VubQSMdgue2BQfyPWkJZ2rK+R8uNqj3eRmB5EXDzEXo+NvyVpeUQpRSjy9DCV4OJ5PdlDqeM4oBEUjSi8xnm+z5Zfj/wpH4zBcRC2EdOfkIzkDTrSLGS3GJXxUJS77ngkRS6KkDJz0LiOXB5l8EebSNgI2AjEFMRsABSTF0OO5iNHgHP+iYccORQs1W0nGoczyIL0nNKD1hAIEUTRzWuSwl3q3iUVJ3XzNKUvnPBJO4zcDWkgB1ZLAUxj7zgkFTxuIszh0KuASb/Io1fOws9DSTNhyxxPX5La/GeCpKyW4nEBBLzL2vPmGglzwCkAFSR5FIkrg+qpZci4YaEFqRzkMRChXcsbzhHfEcjGTecrwkgfSLG5XfM+9N/rYRlFAnvrmjdB8JQ+v73/jVQ8s4CSdGKvG137UVAVhNe18VwTGx/tbHI2QmIpGTs4phpxIwk9j9yASWwkL700cfoggaQIsXCXXtxX/6Ibwc68RrRKBxZfo+r24LfB+lP1oGP4EpGNAg8Qv/W92glr4Lty0ZAIhBcvCG/8J0Z2clRuHO1tCC/ykPBJZOF5PVPQs5CchrOfC45DP5AchIKhDLzGy4T2fBQcjyVhKUcDONIQarpZWTmKsw8BLOQTPUUv0qKIYdn8rIsgGS/XTYCNgLrKQIWQFpPV9Oey5qOwGLAI5yoyyZSYJFbgasWSwoM0iCSTp7IMdAVFmPKeMBK+nOXGu6VxXOBJbTsVhB5Aq5XSA47yAR6fBU7yoBSKnsMIAn6w1q6bk5o4mGqfRzaOWcj3AofB8QyxrMWb4zVAJHMBH0kfJDg+QPvHmEf4TooAGl+SUbYOBaSbcnJKc4lRR+Q+IFngrB3/NdbHTfDDJ7FbPApSknZFLbdxbQVzX3hU5GSkrKkcZoeDrEKIIUDjoRpFMugUbjrfitmkgWSovltsW3HdgS8yahw6yIzUeUBj4SBpBNPLgtJWEdK0s7DQtIeSB+tSHVCs9oAkrCCMKe1td5kryDMRdjAmkUhAeazxKRElpkrK9+qDM01wjY2NsYyrQUFW3RSLo5l7iA1p5J0KrJ+9pHJaHJirNmuwnqFLF5efoHTzuTkhIe9a95fcoz0hXPJzMym9IwMh5ks7NxwoNLE+DgNDQ1QgZauCzfPr9Z97fdBsgDS4q6EyXyXIy14tLgY2r1tBCIbAczDwZQdb0mHVJS6+4YDj3je0WWm5t9wd39V3Kr2c3t3JPgNFpECjwywSOcxvO+5rCOzPT8fSOUsQtlDfhUUAY+wvyl75yqiqLNz1VHcK2IBpMjenbY1GwEbgdWNgAWQVjf+tncbAWex5P5Yd4PiLKz8VG8HIAqQpDOYRqZOsCnn4oBHppYwP9dgksFm8ugJa4m7IBDJWSD5KnI8izAGgzRgZFDDWWdYL8pmxczSoZDPO5+FLuhUrPyUcVnECSVqrS7eVgNE+vJ+xcSJBICEpA98hgDeyAbAJz4unnp6u2hLYRFNz8xScnISJ8SmpqZ4tzTt8YDnAHGEHQQPBxhsw5B7ZHiYvYXgB9TV2UE7d++jublZBqjQJ5JOAJsys7IZYGppuUFlZVtpbHyMPYemJqdodm6O+8L44EWEOwngFHwXpqemqKmpgSqravj5HKToIIGUmMSJu5HhIUpNS+e22W9i02YeO8aLNkdHRik5JdlJ+uEz+D4B6ALjCecKPwg5rr+vl/2WAAQhQQjvJ/g+CPAFhtXIyAilpaaxzxN+8MzOzlBCfAK1tyOBWLFogAxjMqunYy3xFQ44Wgtso8VMbQCTglhJFkhaTBTtvms/AsGVzyGLJH+CSZ841jX4I+1UJutCGbCPkPQC6whrHBNAguppEhFdffMVevZjjzkhXE3/Iwzi3Xfe4rmufGsle/ltKSph3zz4//X0dFJ5RTX/ve/p7mQ/QHj91V27zJ5C8NaDvxHmLMwxOP7+Bx+ls2dep1279/N+8PDDfARAZ3R0lOctzI89Pd3sFYf3MYdOTU1ScXEp9Q/0U0VlFfsQIctXU7uDWZR79h1g/0Fcufa2FpZrHR8bpeGhIUrPzOR5qbe7i6Vr09LTqeVGM+3df5DyC7awLCs8/lpuNvE8W1d3hQ4fuZO6uzp5zhdgCj5QGEdScjLP9fc98HBM3ep+AClWCzFiKmh6MEHg0aEn/4gOPfl0LA7XjslGwEbAAIKCQSZDLs5IDHjlZw3AycCpHIAJUTYl7fiFzwvJo8ZigkmhHtC6uaClhAf0keH6fZHmNfPIAx4ZsvwMZ5m5D1/SYa3mIOzNbiNgI2AjEBQBCyDZ+8JGYMUj4K3sMWt8vAssNTBP9U0YYMdlFrmSdh6QSLwAGHhSCRS/xIv72mQwGbJ2+lhzIRYUOhO8UZJzCjCShZfDPjLMKAU0EsNK76MLOMl+AhiZvkomiOSwkJiapCttV/w6R6bD549nhDQUzUR/JH2QGq5fo/T0DDburqiooubmRn7E9UE19J59BznZ9MbrP6WdO/dywmh8fIzuuPNu6uvrZSDntZ+9Qiff//N0/t23uVoaZt8w2kaCC0koJMMA4mzbsZv3v3D+bdp/4Ag1NzdQV0cH3ffgI5xou4HXXZ0MAsFHCMmr2m07qbiklBob6mhwcJATajm5ubR7zwG6dvUSwceouKSMGhvrqfF6PZVvrWDAB7J3eEQVdUdbKyUkJlJJSRm3j/OprKp1jMbh9YQNyT8AYDAMRxU4gCEASYeO3EE3mhpofHycx1Fdu4NmtK8TvvypqamUlZVNfX19LP2HftraWmjHzj0MIMG4HMbiFUgoprjMrIXefeLfsFI+WwsZ162Ao7XINlrIOWMfCyQtNFJ2v40UgcB1kQ6AX9LOZWK7vo/+9U6C9kQygaRrb7xCX/ml2AGQzp55g8EigDsjw4NUUVVDWdk51FB/jXJy81QhQlwcFz4AcMHf/qaGenr/B3+BPQETEhOov6+P3wPwAtDl7bfeoJRNm/m9n3viw9TT3UWpaWkMyuA55l/MS5hbUGSBORjvo5ChEMUe01NUUlJOV65cpNTNqTwvAswfGOij+bl5ng9vNDfS0OAgM5zgS4iCkbqrl7iQQ/z6wIpKTU+nyxfP0Y6duwlsKYBPGMcHPvRRBpvOvfMW7d1/iKYmJ3l+7enqpKam61zgcd8D7/V4EsbCd8H6IC3+KgTN8xY8Wnwc7RE2AisfAVEiCWIp+UejfpHznrqYw7+HJw+CX4hOsWowi8hhGjmspCA2kpfFpLoPhnJU/sDNFajXqngV73tyDgZjSWU4vOAR+jG9mPn1yl8g26ONgI2AjUDUImABpKiF1jZsIxAUgVtX2JrUb7XYwtLE9R/yeBr5/Y1MUEgzlLC/0v43/ukKXM/7sr9mIcn+rhSeAp5MXeIw7Ha3msc0mXRYRQYYpFlHAItm9UINBpXOa36faHZOHSOgkjCVZGEHRpO/8sehkTvadmsXRGo/e4q+99RJz81UcfQEfeL5F6PyFXs5gj5IAJDS0jNocmKCsrNzaHBwgMGQoaFBggxOUXEJXa+/Rg3X6+jwkTu4qhlJIlQjg0kEcARSOQCM3jl7mgoKt/BxSDChzZ279/JrJNSQSEOldUd7G5247yGuvO7oaGMACCAWAKSe7m4qKCyk2dk5Bp0ARh294y5OhCUnJTPzB/dOYeEWBnsAEuF4ADUAwQDU9Pf2crsYIyq0kWSrrqllRhTOBYm8nbv2ciINwBWSYBgLknwwDsfnaHf7jt2cNAObCmAaEnYAl5A0RJuZmVkcr/0HDvNrVHsjaVhds50mJsaoorKGzrz5Kvdz5NhxBpASk5IYlFroZvof/acY8T8y7z85j0iw4RYak1jYLxyQFM3vfSyctx3DRoqArirRCFBIGsrwgJSo+KVx/KbYDnhkFtqgHWNtxOseXQyD52AlJRDR//jmV+m//devOhcgWh6AC73CmPsw9+Tm5TGbJzMri8ETsJIw/+Xk5LJ8HUAiADyYayBlWlRUwqANGK2YL2ZnZ7kQAvMoAKAxzTYCowmfYb6Yn5ujufl5mp6aZMAKRRTx8QlcsDA3N8/HgWUEGT0whQEyoVBifGKcgSXM1djQlkjUymsk4TCvgkGL5yiUYPm7+XleB+C88IjPZmdmeU2Acf3oP16ghx99H8+9mP8g34dx4jORz1toLFdiPz+AdN9nvrAS3a7ZPoLm+aLDJ+jkcy+s2XOyA7cRsBEIx0lSkQmas82Y3bag1g8YBUjdST9+GTx+nzsLhXMEDhPgx5Si83ovK3BI7a99mLlJV76OX1oGkv0q2AjYCKzjCFgAaR1fXHtqsR0BZ6FkJEo8AJJJ33bMI115FvEl8oM9boLEBY2QIHHNpBUDSQAk9zM/MynOYSnxQsyQuHMXYv4YC5gjiynD38gnSWeyjBRoZP6b973WIJMPSMIizTG0FJaTsXhDUsKofQqzdIzt+wSjCydlF40khfnDfrmJeySesCGplJiYxImnxMQEfkTiC5XFSESNjAwzeAQGEaqgxevhxX//7/TI409w8gnsILB4kpJTOKGFCmf2d4B/RWISy9ehghnHV1XVUlx8HMvEoc2kpGQGe5B4w7/8/EIaGxtlibvSsq3U0FDHySkkwPLzt1B3dye3j2QWjsV9BIkfJcc3TaMjwzQ8PMygGECbTSmbOIk3ODDAwFZeQSENoip7fp7PDWARknoAjNAeEnEYF2R5ACYhOdfZ2cHV5cffc4L6+nsZ9IKcHSrEZ6ZnOMkGdhZANMgEQfYP0kVICAKEQqX25NQk5eXlL/iGNuXr/niVjb8tcBR62cIBSbEC9i34RrM72giERMAFkPzg0a2STFLFLM35i26cIhddNCNFMCLFi/UO2lfrnzh+xL+/+OVH6fIbp7jZ1fY/whgwx6D4YiNuYDBBzhVz5FrZzLnUAv23vmpNp0/R//FrLjlnQZIAACAASURBVNsPe1vwaK3c6XacNgKLi0AgR+kWBSL+uV2hPq73cnhgSLyTlC805yl05/7iE9WHi/KYzs6OgokjSRfqjyTega7aictt8oJHao8wztGLC6Td20bARsBGIEYiYAGkGLkQdhjrPAJYUejMhwkcqWWFeicQPDJAJAcwcsAcL7MIyxdIszA4ZDKKTLBIPpf34AtgsJPM6lyHteT4Lam2ZaySyFF1OOo/oQuv8J5HtwaM5mlmzg8qeQEmlsIz/JI82sSy8NMrOf/ibS3SyVcSRHpG+yCtZiINwAsAmdKy8qj/cejt7aaMDFR4J0e8LzEIv1XDqByvr7vCYFJN7XbH4HwxgzFN1xd6nFRNr3bCC7KJzWdU8la25YKXC43BWtjP77GBMa/2NVsLcbNjjP0IeJJLvqRSUOIphIXkSxJJsYtT9GL6PGIto9czzronniiR4ujPYwxAisaVQ8ECWEwotgAL1wRouNgiMZHiFsFgDRoj5iEUiCwX/GHmlC7qAIMXhSEYu2m+Ho0YLbVN/9/o1S7IWOp5RPu4IPAIfT7+3AtUfPhEtLu37dsI2AisQgQCQSQ9Dn/BiOQYvMP0loLK/K7cDd0EigsuzYcFj6Q/lR7wWgqYuQGRtRM2Eu8teQ5+FHDIBYicJp3BhxaxrkL4bZc2AjYCNgIRjYAFkCIaTtuYjUCYCGgAScAiV/7NkKjTiyCzglaqZz2PhjydV5pu3qmolcra+Lh5Tpj4q22FgWR6Aaj3FOvIL2+HH+0i+2KOz3+2blWOqsaBLIoAO5CaEyk6P/toRsvY4X1+PofHef2ogCO1j/wzZO1uCyKpUfpBIwsihf+2RlLGzv5NiM0IxIJ8nWUdLe7eMKvc5UjLRlpcDO3esROBYPDIm9Axk0meymNf8inQKzIAPGImtf4nBTOJcXH0yZpUJzCrWTghg4CU3MzMFI2PjVNCQjxt2pTKXkZgq0LCDdKtSlIunro6Oyk7J5f6+3spLzefxsbHWH4uPT2ThgYH+DN4GeHcc3LzuVgBLF/I4KFoYWZ2hq5cOk/btu9iWTq8D4Yt5GYB3qBPBnTm5yk3F211c5tgxCKjduNGE1VVQ8YV0np51NnZro5NTFSZvfk5h00Fhi76AHsXsrOQ5MMWnxDPjFtI3GVmZtK1K5eZhYRzxT6Qdz146CgNjwwvimW7Une7BZAWFumgYhELHi0sdnYvG4H1EoGFspLkfN39veWgXvDIybC4DCQjYGbRK+cEwiQBXFaRAQxpZIh7d5hJKrNgQltmm2sxx7Be7i97HjYCNgLRjYAFkKIbX9u6jYAnAib7yMM48lfR+hMfujJXzKAdCZYgphEDQD6ZOoOVJJItjnwLewCE7o/PpVpXyb+4EneSrDEXd57KHc0OUhU8whRSsnQMIpEBBs2p9wEQmaCRMJDwHn/GoJKSsjPZSyYLSVhJjieSZ6HnXTCu1cXdC0+dpI6zXrbGfZ95miIpZxdJGTuAirh3Ll88zx5CqCSGnBxMtZGcMjcBIDlpqMvE5HjZD0krMJO2FBXzW2ZFMvaFXwRk36RtfG6yc8w++vv7uOoamTWWh4Mknq9NSMPBoyg7N5fmZuecfkPHqEZo/oBApXdfb69O9MFTQmQV1JiCxmaeD/wfIPWXn1+g6uSCSvWW+Dd2teXr/OARkrZgHdVu27HEM9oYh5nAn5xxpL//GyOS9ixXMwLBCSQzFRPAzDaY2vz3V7yOfDLAAhIJ4CTrGPFCciXsFFsb66VPGABSLLAfz771JsuqQr61vKKK2ltvUkFhETU11rPH3pUrF2nvvoM0PTXFc+qmzaksgVpcWsZyrwBiAARduXyB9h84QskpySyhiqhBHhUsIRwHWVhIt8LbCN5/Xd2dlJ9XQJgbq2u2UUZmFrXcaKKWlht8u8BvEIASPJRwHPrCvgB34BuYX1DIcq3NTQ0s+4o5NS09ncEpbNeuXKJrVy/R+z7wEbp86Tx7LeF6QLYOXkd4vmVLMaVnZPJ8ByYT5GbhbVhZXctegPc/+EhE58JIfA/8AJIF9kOjGlQwcujJP6JDTz4diUtg27ARsBFYQxG4FStJimz9+7hCcd4TdfIpQSxm572AHiURYH4UCBDp33cGgMS/9xwWkm7ASCys1RzDGrqF7FBtBGwEVikCFkBapcDbbjdeBFzwSJIkqlrGlFzhpEgAeCTAEcvYmYbQPjkWx9dI9P0NNpHpeaTMo0X/3wWPTKaS06c2nFZVu2rMIqcn4/VcTR94JEwkEzhSz4Vh5DKNBCRi0EgDRurRBJFMACmOASUGjjQw5QeRzGqh9VId9PzxUG+ESCcsRMYO13aphuKjoyPU2dHOqEpDQz09+N5HaWR4mCuW4+PiqbyikhNB2A/yccODQzQ42E9paem0OTVNfTYyTDl5+ZSbm8cV1p3t7VzBXFxcwm1l5+RQfsEW7gfVzQlJiZSdjSrpTk48VVRWs38QQKe8vDyu6I5PSGAZn5npaU5U4abG52lpaWwiDp8hVFBjQyIMCbLS0nLq6+vhCmskxmBMvrWymttobb3Jibys7GxO3GEcc/NzVL61kuqvXaHUtHTaWlHF1eADA31cVY2xp6am09BQPyfRUJEtxucwT8e5o00k7rB/d1cHezth7JHYVlO+zl+FHAsJ20jEdCXb8LORrKTdSkbf9hXpCEhiyM3juOsjd52hqo/NAhbzNf5mel4baxVzDcXFMUZRzbU3XqGv/bLryRILf4/efectarnZTEeOHqeO9lYqK99Kg4OD/N7hI3fQ5UsXqHb7Ttq8aTO98fpPqaZmOwM4eO/SxXM856JIA/Pi3Sfup3PvnuX5KiE+gS5fPEeVVTXU0dHG80xqahq3e+z43XSFCz32UmvrDQaSSssreL7r6erkwIO5VHftMgNCmO8G+vtoYKCfkpOSqLe3hyqqaigxIZEaG+rYmxCsKfj0lW+toJLScnrpxz/gefCJn/9Famtt4TkXG9oYHBzgeXFrRSUXnKCoIDMzixlTALqKikupp6eLHn70fTEHIPmB/UivxyL9fVvp9ix4tNIRt/3ZCKydCNwSTDIKbAXG4UeN0HhZSK7vkRgDmOwlR/LuFqExGUhGN05/XoaSgUBZ8Gjt3HB2pDYCNgLLioAFkJYVPnuwjcDCImAyj8T3yA8eeRMhWmbFZBiZ0nLO+wL+zDu+Ryb7yASNRLZOpOqEiWTK2Kn3DF8kg80kSRcxo8Yjb34zzEAAyfUr8jOIXNZRKGg0rUGkaWYg+ZlIrqwdpFVMWTyRzRMGlF/DWIa+ViuE2s+eou89dTLk5vviudGF3ZAL2As/+F/51td4z6Um1JBo6u3pocmJcZqanqaHHn6ME0QdHe1cuYzq5E2bN1NXZztXOoOVg+rk2todND0zzckvVEGDsbRtxy46e+YN9kTC+zdvNnOFNSqed+zcQz/8wQt0x513UWdnB4M/AKK6OjvYUwjyPRfOv0v7DxymvPx86urqpMLCIursaOOkVFx8HANIGAfAm9mZGU7EYUPyDNXPkAwCIAUAKb+ggNveuXsfn0fdtSss34MK7tz8AgWa0TxXjqNvVGpv3pzKQBkSYwcOHuHzRTIMwNT1+mu60rySOtpaafvO3ez3IAASxoAE330PPBIRnya/fF3FsZXxHmgOMM9e6r3lv4VRwY6Yo5J+c+pmBuVut+F++9krP+GkJxKcsjU11FNScsqK+G/dboy3+txf9Q4QCUzElbqeyxm7PXZjRiA4UeQ1yNbLCtcd0vGCVL4G/mpjKWrh47jAxgWSHNa2sWZiBpJRfHP1jVfoq7/kAkhP/e7nYooJabJwTeaqn6WLz+AbhLkI4JGfnRu0v5/VGtS+/071s4Kd9ZRm1eK1yfTFazB5UzZtuu1Nf6vzk3YjycS97YAWuEMQgGT/DqvgmWtJCWfR4RN08rkXFhhdu5uNgI3ARonA7cAkWR848Ygzmcs+2MhpzJC+MzAff1/OXoanszO/GRfABZH0s3kvTLVRrpU9TxsBG4GNGQELIG3M627PegUjYC5QRIEqiHkkrB4/y8gBfnwAkgBFrp+RAp3MxIh5rN/3yGUrCRNJH68BJAeIMhIvcgzSM2hPFnKmspYjH6cLhJSEncsSAkMoxPNIGEcAieaIGDCaJ1IA0jy/5udz8/o9ny+SlsGDNJ6wkSBtFyRlp6WMnTtgrYJIb3/7a/T2t//Ucycjgfyfnn8xYnf3s/tVdfBSk/wAaC6ef5f9EiBPIwykkZFhGh4eos2bN9ONpibq6u6gQ4fvYGkdyNpAogcAECqXwf5B9TVApbq6q9TWcoOSU1LYuwGMpNptO5ndA3AJPg2QyykqKqFrVy9TW+tNOnrHewiAwM0bzXToyDEGZ65cvkQ7d+2mK5cuUOGWYgdAAtsJVdQArdB+4ZYiBo4A8EC2B2AXQCtUXzc1Xecqbvg4nD39On+GavCqmm3MSMKWnZVD9fVXaXRkhA4cOsrgGMZ0+MidVF27nZ8DGAJAVF29jdraWhggys0roKrqGpqdmWUGUuP1OgafHj35gYgASCZ7JZKg461uPH8SKdKSdV97RsngIAEJOaWfe+LDt/0e4H75wh/8Dj128gN0/0OPOvuffvNV2rwplfbuP3jbNlZ7hyBJO1S/2+Tlal+ZxfcPgBVb05lXFnxw5dF7nX3XwjUPlaSR4YeCSLy+8LCKvAwk5zMSYEnJ7mITnyOXsa3Z0wGs7StvvELPfix2AaQF3wx2x1WLgP/v8L0RlhVetRNbZsdBRSMWPFpmUO3hNgIbIAILAZLUGoFX/k5E1HGh0JAZMs+n8oKbCA8E+XMFKpfgeiDhyLWaT9gAt5M9RRsBG4EIRsACSBEMpm3KRsAfgduBR7Jc8cjWmRJ1puGzKUcHAAfeRYYZtABHgYCTblPYRSxfZyRSXDaS6Z9kAkuu3J0poSdAmKzXeAFl6Ad7PZAE3HEl6ARIUh5HGjzSTCMARi6Q5IJI03o/5ZmkvJGUJxLahaSdy3biilzfmPSaz7lUa3nBFxZE+ofIgEic9P/fFAtpqTJ2qIjGBhZO0IbPw32mrpXyCpLN3B/POYmoP5fPAAwAoHrnrTfp+N33sTn3QquWgyqg0Z7fr8k8l1udo6rExjnEh5zLxMQEV4vDIPzw0TuVz1h8PANe8HuQzfROWu5fWTPRde9vRtY7K9zYzPsI+0TDpP6Pn/4sPfU7/5k9o/75/3yenv3Tv6arly/S22ffZCDu2J13MavsRz94gQqLiqnu6mV65PH309e+/EcMIAHg+8mP/n/23gNOsqpM/3+7q6tzzjlM6p4cyQyKgASXNa6gsIZ1EBcVMaCCgqIMGFDWsAh/MQcwrcq6IP4AYYYhDMMMk3PonHPO/8/znnPuPXW7qqdDpe4+189Y3dU3nPveU7cu53ue53ma1wPYg1XT6rUb6C9/epxy8/I5ewPXZPObLuMskR3bn2f7wnUbzqGKFasIllMH9u1hy6WLL3kLpaSm0Z9+/2sqLCqlUyePUX5BIb35LVdO2tdnem1xTZ9+6gluo1oYIm0KjrJspu1eqNvh86CWyl3bCf/8uajrrnLxwqkf6Gpsj+cj7RvZVhg5LOmUEslSJEFt5GkDrCbgKFWSNTFHTnrRrezU8xMUSF+9LrwAEr5z1HcRvhPwMzKRMFqG7yLxd3y3iu8MteDn4eEhto+DzSosT6GodUVF8Tb4O/7BmrWwCKrLcVZrIm8P2+A4yEfCum2tzTQ4MMhWszgmvueEjWs6Kz3V955ozwj/7nZH09DQELnd4u/4+sPfodSFMnh4ZIRzjXAM5DuNjAyLto6Nsm5M2MuO8T/8HfvlK4wdyXP352fFn/tStrDYZ7C+W/3Zfn/vC/e1X37E/lyp/V/90JOUt8F8N/m73mZ/pgILpQIT4ZKYRGIvvvHTVMEU9uVrfGC+2OEvlP5iztNUwFTAvxUwAMm/9TR7MxWwKuB8lrFUR1hDHwDRBkXU4IZnlpEGijRLOQV91ExbD+WRY5atCpGGDZ2yqbMUSY6cpCjORppclaRs7HQllTgtO+JSwCMxO0dXBXFWkQV8bBs6AYZsBZIASEJxZL3iZ6iQJDjC66i0uRuFConUvu1jKvs6J9hST4ZzGSCh5t4gkr8GL/SB/5mqkEJxS0C/g8oJQAaqpnBdMEiGgbW4+HhWPAVj0dVHwYAMTngUqH705S/eRldc+Ta2DASwuf2OexjMwTIRVopQf932uS/Rj3/0PVaEbTrvAoZBX7nzM3Tu+RdTbU0VlS1aQpdf+Tb66//8jvOprnrb2+mOz32codKy8hX8/pe+cj/97Yk/0ZnTJznMHXlZ6Ge//sWP6dLLrmS1GgZHr7/hw/TFz97CgGnl6rX0lz/9ju68+z6KnYKN00z7gTMXKRjXd6ZtXSjbYRD1zGtCUaRgfCjOXYdKoQRKNhyaWAXxPCHtaJx5RjL/UT1zOJ9B1LMTnq0s2zo1Gccjx9FWJ6lnpiOvbKe7r7MViOFgYff6rlfYOrW0dBGD6+amRlbjVp4+Se9413W07YVnaWhokPP+oPDFAiUr4ExHezsVFhaxojUuLoGtUlesXMMZSQDbS5aW08EDeyknJ4+gtszIyGILT9i37nxlB+Xk5lFTUwO1NjdRQWExgxvk+SHvCFAHwKe66jT19fXR8hWrWan70ovPs0oW0B2ZTYBFsHkFiM9HW2qquZ34vuO8v/Y2VuFiAgXyjTDhA8peWNIeOXyAzpw6yfffl158gZaVL2fLWkyseOe7r9dDLkLxUfJ5TAOQ7NIYeBRWXdM0xlRgHlbAzpP2dnKeQMn76evjNFMZC9DBkdrjVLabh8U3p2QqYCqwgCtgANICvvjm1ANXAW/KIxzNaV3nMUtWs5/T4Q7/zGojmU0kgY8TMun2dTYwEjN0BWQS9i7Yl5WD5EWFFIXjMEQS4MqGSZ7ZSNgfBnvsTAIxWxiLR8ikVAExRJIwSeUVORVIlmUdgyKhQAIwGpLWdfye9b5UKLF9nZ2fJOCUJ0CaTIU0Hx7+AgmRvr5W2NhhmakKaTaftLMpmLi/cfYDZle7aHgYM5qjpqX0gBJIqZQwexo2clNZxAxr5O6cPW9nKvsL9Dq6+ojtDv2kVPPV7mDBIxwfoAcqr7z8Arr2Hf9GJaWL6G9//SO98tJ2HmhF5tRnPn8X/ezH/82DlO+78T94lj0s7CIiI/ma33XPN3lm/e8f+4UFkO764qfohg/eRKvXrKevf+UL9IU7v0bHjh2mx379U55t/+8fvIktC2GH+MGPfIwHPh//7c8ZFt15+yfpve//AJ1z7oW09Z47+PjIwgrkYiBSIKs7tX0rhZG/gBEUe/qiK82m1qKJa6m8LPwlWEDJ1wRhXckcESFt6mSTWfHM8EiqkfDMoqmOJsAiOSFHfx/PMGo/uFPjeLqF7+8fvJcef9BWhYULQOru6mI7VmT04aGqrq6a4Q0Ujtuef4b/lpOXTx1trdTR0c5QBjAIKqGlyyooPSOTLWGxHwDw5JQUhlLIBQRAam9rperKM/SWK66iUydP0AUXXUIvbnuO1z2w/w3+XkPmH6DU2PgY5/IBgFdVnmblEPIDsW/YxL6x+zVKTEqmKHcU3wMBqZB55Ip00f69uykjK4vi4xIY/kBJBfvZtPQMbg/uvbgv4rt7/cZzac/rO9mKVrUDWYAdHYBX4tynqiae6WdjptsZgGRXDsojp7Jy/ZY7aP0WYTVrFlMBUwFTgVlVQNEcSYqmpCxyZjZP0gCn3b2vVefDGMKsroPZ2FTAVGDBVcAApAV3yc0JB7oCzocYX7lH1kxa3abOsqQDrBlnmzmGOBLo6HlHPACi5yJp1ndOgMTWWFougEcekrYPoT4iUq8MjyR0ws9R1uxekYHE52AN+Igz5/+XRQA0UkokAY8iGCIB+CglEquOLDs6ZVUnlUdjJOHROA3JHCQFkYaUxZ1SLlnZSt5VSAoioXlKlTRfVEg4pydvuYYadntaIflDiTRbFVIXsoNi4xjwALhgoGhwcIAHi/A+Moag4kDGUFJyMg0Pj7D1DhYMWgEG8XWKILYMwyBVX18vA9HYuHjq6uqg6OhYGhocoCi3m2c95xcU8bFGR4YpLj6BYRJgATKV4hMS2OJndBT2d6KrIh8JtmaASL29vZSensEKJrQPNkGwQHNFuXhmNWZ84/2R0VEeRIM9EAbqsOCcMNiGwPDRsVFuNwbRcL5jY+OUkJDA7cWsbIAKZd+DmdsJ8Qk0BsXd8DDFx8cHZJAsmOqjYMIj1F5Z2GFQE0tnRwfd//Uv8Sx2XI9XXt5uASRY0v3b9R+wANLylWt4JjwGNN/1nvfTX/9sK5DuvuM2uvFDH6WVq9ZaAKmzs4O6Ojvo7089wTPtMYD6v3/5A+8TtnknTxylm/7zNoZTUCLBnlABJLRtcGDAUg0E4vvo6SefYEs7tRglUiCq7LnPmUAjgCFku6lFgSIMvk9nARhWC+ASctewTBU0BR4mOYZY5POBpUZi7bJ6drABkro/q7xF8Qwjs4zk844CQ16t6uSziZUXqT0DWRmPEUSPffdeeuy74QWQ8D1w6OA+WrZsOQMkhjhywgJAjm5rip+xPr5wolxRlk0cvvewDf4GSIPnQN2iFd+n+M5RVnHYL9STah18D7ujo/l3YUvn5u9S7M+GOOMM0lV70O8A7PFeJF+4CG6DOjaOie9pvApbvRGe+KHs+XAMQK/y8hVsZwd4JLyJxvkYaGO4LgYgiStj4FG49lDTLlOBhVGBKcGkGZbCAKMZFs5sZipgKjBvKmAA0ry5lOZEwqUC3tRHvpRHugLJI89IqX90eKOUQw4Fku7pb/0sgyXFoIqAR3p2kWV7p1RJ8nhOgMRqJPU3ViZp0Ap71gZxFDiydUg2PLJs7Cw7OzsHSVcPCWs6GyIxJGIFkv4KqCSUSIBKvD7b2AkQpRRIsLbzyEPyks80nwAS+r8viHTJf35pVh+Pe2eoQqqprmTbG1jjYNYyZkgjL6amqpJta1avXc/WPMsqllNzYyPb2LS2tliDU9j2vAsu5gEmDJICtMASDNAGmTPLV66mzvY2ys0voK7OTrYvw4BUfn4h1dRU8UAX7G8AlDBDG/Y/sNM5cewoz4CGhQ9gQGZmFg+cYaALs65h11NfX0tVZ04zcEpISKTomBiqra7kGdIYxMIgF+x7MKgFAIblwP69tGLlarYBWrR4Ke3ft4fWrtvI1kE4fnFJKcMDnHNWTi6fT2JCIg/ODQ4O8u/lFSspLz+f1TT+XJzqo38PoPpom5adhXMIlG2dXh8nQAIk/P537+d+gXwjzLj/9O1fZgWSEyAhAwnWSz948Bt09b+8g+3plIWdN4AEOLNn92vcX9527Tu5T/zxd79mFVJsXBy9+703UmnZYq8Aac/rr9Ghg3tpy823+vPyTtiXEyLhegdLaRLQEwuznTv7uq/m6bDoymv+NWhngc+9gkpTAUroI/i+8F9fcYZb2xa+qgieVri2slm3qfP4mZ87xCQWlXnEk2n4Ocd+X02UsRRHmhrbet4iot9+9176jQaQQqG09dYhFLQJV8VNoDpxf18f27rOtcUJkGb73DXXzh/t/ZVRHs3Fy2babCow7yoQCIgknmbUM00gjjDvLoM5IVMBU4F5WAEDkObhRTWnFJoKTHiU0HKO0CJLsaPBHaUK0tVElnVcJLHix1YgSVWStLoTAyBqsGR8AiTCMIyawaurnTyglRyEsSCRpkASx46gKLbPU23xtNFjOGVlE9jHE1cABnciA0llIUFxzgqkMahLBEQC+BGvAgrh1bKsw8zXUQWQNHCkQSVhcycAk9qPDpJ06zxuj1RFWWkL6ncOaRbtnqtL/e7t9NQt10xo/mwHj/VB0unAAOTBIO8Ag0GwymEV0cgIpaSkUV9vD0MZoTaKoIaGWv59oH+ASssWcZ+Bmgj5ClDsIDsBM5ehCGpsqGfV0MZzzqfUtDRWNdXX1VJLcyPDIgxAIQ8iIzOL4QyybV7esY26uztp7dqNDHOgCipbvJQza9BJCwqLWA3V1d1JhYUlnJkDRVJPTw9DrMaGOj7uylVr6Mjhg9TY2EAXb76U24njYGY27HigPsnOyeO21NZU05suvYIVT2g/VEvIlKirqWL10crV69gqCDZAmZnZfP6AS+eef5HfbfF09dFs+8Nknw/Y1mAQSS3T6S+B+NxhBjv6jT8HYcWM/EFyR7l5lrxaoHTCjP3JjhVM20MnRPry3t5AlHjB7RP3Qyxns6hD38cSTGB0tosxVaAEgKRg0tn2OfnfnQBJPCeoRfwoVEciGxITXmxrXGuSijYJBs8jQnkkn3+krZ1l1Sufm/RMSayvnpk81dsR9JvvfJ1+9Z3wUiBNVlPcf5AHBOUrMo18LVBJ4v4UFxfH31eYWBHMBWrbpKQUvh8qa9mz3YfxvYgJI/g+9bUM9Pezsvds+wrmueJYCx0geYPpxrYu2L3QHM9UwFTA8/liZvXwrTQyAGlmFTVbmQqYCsyXChiANF+upDmPkFbAG3LwZl3nVAKpQQ3Lqs4CRjY8suzkIiMoyqk+UmCKZ+SKQRfMzJ1wbD0zwEONpGcd2cAIx9QBkgJZSpFk5y0pKzsJjzR/YTGPWAEkpUYCQFL2dVKFJJVCAElCgaTURVAW6fBI/Dw0KgAT/8w2dlKBpCztoEKStni6AkmApEkAkvJJC2lPmv3BAwWR9JmlU4UCsAWrq61hCAQrO/xbvKSc+ycs5QQkqqfY2Hjq7++j6JhoSkxM5gEvXA5lhYNcBYCgyAhY8oxSXV0t9fZ0E2b1Y/95efkMCRAeDlCTX1DIA2ewwxkfG2eAdfTIQf65qKSUi6zs9Pr7eqmnt4d6urp4H1AlYfAKqiEMUiGLAcALwAmgB22Cigi5ScsqVvB+mpsaqLikjM8HSitAotOnjrNlHoAWAslBLotKq3CQrAAAIABJREFUyhiKQSWF9ZEnAYVMQ0Mdpadnin0PDjJAwyCav5ZgqY/CDR75q35zeT86OAQQCKTybC7XaSptnwo4wr2R1UbTtKGbyvH9vY6yvoOibjJ1EqxQZ66mUEHXaL20ufUCkPAnkW3kma3oVB7Z8EjmO5KWzahZAFuqIw0mCXBkr69USPtf3kafedeVVnnDIQMJ6ltMdMArvkMwCQFKWPyenplFhw/u4/dT09J54gOsXfF9i1wkfG/V1lTxdxHUv/huhe0qvtfwfTY4MEjJycnU0tJMmRmZ1N3Tw/vHvguLSti+FethMkdWVjbvr/LMKUpOSaWe7m62wwPowfdgcekiqq+toaycHFYAZ2VjwkcMQX2MNqxYuYaPg7Yjew7fl/gbfsZkCah/oTxOTExi9XFiUhIBEOH4QomUQN0SRGGiBpZdO19mZS+eLvH9D7VnOCwLGSB5g0e5GzbTNQ89GQ6XxrTBVMBUwFTAVMBUwFTAVMBUwA8VMADJD0U0uzAVcAIkX7lHlk+/I/eIFUCkZw8JgBQVMW7lEdm5RGJdZd+iD7AoxZE9VGPraURekcwt0qxcsB9L6STzj8SxhfrIhkniPUshNcFGRuYYaPkGcl6xVP0IeCOykOwMJLawk+CIbegkCFIqJN2+ToGjQQZJtrWdrUISCiahQBL7ZXAkre0wwM9ZSNxlkQdg99355Gu859H7aM+j90/4YM5GgTBTFdJCuDtgUMzXjGkMjkGpAmuzUC36wFYg1Uc6ZMQg+sdvvT1Up2yOq1VAh0izgwELs6y49wGOOkPhVTXCUWk03SsFmBQYkKSeAuynEl2BxO9qzyVCLa0mw6icRfm8I9dV4EdkQIrJK7oFsIJE1gQd9Xe5vrK2U6/7XtpGt4UZQNq7ZxcdPnSAyitWsKUqJlxUVZ6i/MJiBjd4lsFkCeQIAf7hfovsPkySKCgqZkgDxSwWqHRjYuKopvoMQyBXpIvS0tPp9KkTDJiQgYTJF5jAgGMdP3aY14NaOCc3j5VL+/fuprLFy6ivt5uam5uorbWVJ4YkJiay8haTNqC4xQSNjIwszgvE+1ACYz+YbIHJGbCuBSw6ffoEtbe1Ul5BEcXGxPKEDUzSWLxkGSuKMdEC4KuouITi4hL477C/xaIAUnX1GbYNvebad023u/t9fX2SBna+kO6zBh75vTuZHZoKmAqYCpgKmAqYCpgKhGUFDEAKy8tiGjXXKjDd3CNrAEQCGztnyLaLY4ijbOz41QlvNFs83S5Pb4ykIpZNjLSIUTBJWLyI/dpWdUJ9pOCRW4EkCZU8AJLMUBI2dkqNJK+e8qSRbVBWdgIgSahD42xnp6zsAI+QaYRsI7al0+zsAIwYHEn10aCHtZ3KTbJt8ACQrDwkCyTpiigMU3ku8x0izVaBYCDSXLszEek2ZoEc1DLwKHz7xkIe3JzNVWFo9No2n1Z1U1VizqYNodj2bDBpeveRiQBJucSqR5UJAEk+z4jJMWJ7fcKMUiHZE2nEs4eda2T/rp5X7L87FEhEtO/lbfSpd4aXAumNPbtYEYScv4H+PsrNKyRYwlWePkXLV6yi4eERzsyDuhXKI2TnJSQm0dDgAAOjgwf2UW9PDxUWFVN8fAJDopMnj1N2di5Fx8ZQQlwCHTl8gIpKyxjgQO0DSAVlERRDWK+np4vtY4uLS+nY0cOcH4hcQFwQQCAoc7E+FLQAUS1Njawgws+HDuyl/v5+Kiwu4XxD5P8BSgF+4biwia2praKiohLeBureuroaKildxFmFsOaDaiotPYOOHj7ACiv8DlB16uQxGhkeYfLY1tpM5194SSg+Jh7HdN5jAzlRI+QnqzXAwKNwuhqmLaYCpgKmAqYCpgKmAqYCga2AAUiBra/Z+wKpgD4QglO2ftfs4pSXvxoIEQMbTnijlEc2PBIQyWk15zkj11dqjwVE+Aepu8GMXQ8bO2ldh/ZI6zoBkARIcqv3ZDtstZLnoI2eh2TXwG6ZyB6SCiBNFaRAj1AhCdUQW9dJiMRKJGlbJwAS0SD+7mFlJ9RISr0E+KQrkBRIQgUArxhmyb45X1VIOD1vSiRApBt/8vcZfTJxNe9dm2BtO9OwcdjRnTpxzJpRrHZYX1/LFjz+yDbAzGfYwaWkpM7oXLFRU2MjpWdkWDO0k1NS2G4HA3sY6JrJglnVGNiDHY8/znOyNgTLus45iBQOFlAzuTbzeRtnHtJUIIC/gPpcTJXzNjCq+sd8BUfO/j8ZSFL5SHj1tth9x7cCSWUziuwj+7nJsvrVQFIkQJKERGxPx1BJ5EKqZyo8JwlQ5ABKyhpYPkdZMElmJwEgfVIDSAvl+s7n+12wz80JkPCM5fxshNt9cLb3dwD2X2t5h6rmVz/0JOVt8H5fCPZ1McczFTAVMBUwFTAVMBUwFTAV8F8FDEDyXy3NnhZoBSZVHylQI/39dXgkBj/0rCPxs1u3kZMKJEuJpEEnAYHE4IwX0ZG0jbNBiUVM1GCN1iYLZOlqIydAkjBJtDmCXJG2lZ6YEeypQJJpBx69wqlCshVCQi2kIJJQH9kWdYBFDI0YHgkV0qAXgMTbSQilbPFUDhK/KnikQSSNrU1QJM2HLu1viISB1e0P38elOdtAG2ZONzTUc99ABgJCvwFf+vr6eGZxR3srwxTYuyFnAXlAmGEM+xoAlu6uTg7fhvVNc3MjW+ZgFjLyGPB3WMdhJnR9XQ3b72DmM2xxGBylpvG+kauE7CR3dDTb52A2NvaD3AhkFy1Ztpzqaqt5xjUyGETukptnSmNGNvKTYE/ncrn4mCdPHONZ2ampaWyxgwVZFFi/ra2Fs5GQG4HsBlgMYV20HbkRsOYBJMMCUNbZ2SEzKLp5tjZmaUdHx/it2+nWZd4GtPxxIOcgkoFH/qhqYPbhhEhf2tsbmAPN4b3q9zfnaZztfjeHT3vSpp8NJG3+zy9NGCy3dzg5QMJ6TutdZ+6RUiIp8OMNIAn1kVIX2SojPFNhe36NnKg+Uqqli7Nti9Fwvc7CKtX5xOf70sHmzjlJwdt7Qe+340IJfrYJFKqtYdHmsxRpKgAp6HUO4AENPApgcc2uTQVMBUwFTAVMBUwFTAXCtAIGIIXphTHNmjsVcKqPeEDE+ofZsQKsWPAIs2cBXzRVkcgcgtpHKH8ERAJMkjlEymJOWrkoCxcFkVS1hMpHyGtU1o+ANuIfL7LBwr5ODN4ohZPKPULb0BYFs/hVA1tKqaSym8S5iSwCFYRtHUoez26XGDxQuUTqFflHDJEkPAIIAhDSYZGtQLIzkBRYUplJajsLIJGwyMM/S4HkQ4U02xmZ4dprvUGkzbMIRp8qRAJsQRj28aMiUwGB2kePHGTwg1wFABess2jxMg7xViHc2Tk5HKUO2NTe3ka5efmc5wDVT1Z2Dr304guc95CUnEw5ufmczxDldpPbHU1joyM0ODTEgCcqyk0tzY2cFwGIBAsewCbYAiHzAZkLyJCoqark8HDkRmBdwK26mirKysml5ORUbuf42BjbAR07eoRBVElpGQeY4+cVq9ZQZ0cHdXV2cPA5IFVxSRmdPHGUB8n6+vvYImhocJCWLC2nnt4eqquppviEBIZPsCZCdgXOE7/7Y9FhwWyu9dnaghnIKhsmXAdez3YOC+nvweoXc7GmvuCR6dfiak4GknwD6ikAJO3RxH6GsHOQhEWueMYQuUfiOUMAJVuBpD9TeQAlB0BS29v2dhF0UXas1WXD4XojNwjfRVjGxkb5+/D1Xa/SpnMv4Ie5iMhI+fdxGsNDFBHFxMTQQH8/T5bAJIqTx4/QsoqV/N2FSRqtrc3U2d5Oi5Ys41wiBWZ48k9kJOcVuVxR1NfXS3GxcfydiokTmJQBJe/g0CBPiBjFtkQ80WJ4aIhcUS7+Tsf3LyztIiIi+XsPxxDZgMi/HOe/Y8EEkNjYWMrKzuX3sa06T6yD97BtX28PRbpc1NfbS9nZOTyhA23ylTcYynuOE84HasJGKM9RHdvAo3C4CqYNpgKmAqYCpgKmAqYCpgLBr4ABSMGvuTniPKuAN/s6GyBp3v2WjYoYAOHBDqkwsoGRBEjqfQ/7OM+gaN3+RZVUgaIx/g92DSJJgGQxJF2FpFvpAVh52Nd5KqIU0ELbOTNJDuZ4KpAESPKcJ4u8IZU/ZAMkDBsoZZCyr8PvDIHGJUCSWUe6fZ1SH3mqkeR2EkBxnpIERwogMVTTlUjKyk7LaZpn3dM6HX9DpK2alZ0v1QlCtQFsAIaWLKug5qZG6u3ppmwZzD06OkLHjx2hiuWrGMSoDASsX1BYTA0NtdTS1EQbzjmPIVR6eiaVL1/Jip49u3bSJZdezpDo5R0vsHJoxcq1HN7NUGf1WhobHeOfAaegfsJ+MRi3YdP5PDiFkHIMumEd7Bd/j42Lp8zMLA4Yj4uLY2UQ1EWwrwMUQjYFBtWgcFq6tIKqKk9Tadli6urqZGCELAcAqqrKM9TZ2U7LypfTmVMnGUrBug9tiU9IpJHhIert7aWl5cu5JhiYw4J9zXZxWtfN1LLwbO3QB9wR4v7xW28/2ybm72FQgc98covVikDCxTA41Sk1wYCjKZXJWsk5WK7+4N0e9ewASWw/znmM4tlByz3SVdwqc1FBJH4GmQwgSTs77TkFk190gMSqpUiii7LCCyC9vGMbf5cVlZTS4MAgLV6ylBrq6zj3CECnuGQRJSUlcf5QfV0tT6yoWL6aamoqaXCgn5WsADVvuvQKfsXkC2yH705kBr3w3D9YfdvYUMcTHjCZAcpffE8ikwiTKqCQvfSyK2n7C8/S4iXlrNSFChfKWqhv8X2GSRj4zgIEQg7Tjm3/5IkauI4AP6NjY5SVlUO7dr5M177jPbR/7x7eFu2FehgZTphcgckTAEe1tdU806e0bBErgrEPfLfm5ObxsfAMULZoyfQ6bBDWXijqTl/waP2WO2j9ljuDUGlzCFMBUwFTAVMBUwFTAVMBU4FQVcAApFBV3hx3XlRg0uwjR/Czsl9hCzgJiJTSR0AboUACpOFXmTkkXsXfhWpIWcVJ+7oIO9PHAkgMjxREwmuEZd+GwqsMJB6s8QBIQo2kcpeUCsm21dMUUY5cJqW0wsxTHR6J30T+kcoewkCBU4XEiiGpQlIqIraxY6s6qUSChd3ouIeNnYJIWIezkxw2dgIeRUhQNc51EFZ2dntoXLVxXnRLnyfx5C3XUMPu7R5/n+kAsnPQ1VceEgaWEKi9dNlya0bz2aqMmcaANJg5jZnWWDAjGUHgWKBMOnP6JK3bcA6/j1BtDHDxNmzbo3q555GEBZDYHxbApMhIMXs6OSmBYqKjaXR0jLp7RaA491s5C1zZ7ajZ0s5Z0IBPmB2dnJzCx1DnII4jZljjfb0N+Jk/L6LBflmCZaVjrOv8crlCspOFMtg5leIaeDSVKk1cZ+pqJJm9aO1Czi7xsN61rXhFlqL9u6U+khBIKZSU9RyeoVQ2kprQglu8UhdxHpICTtqzjr49jnHrO99Ke3Zs41aGAwx/8YXn+LsHYKegsIiGhoZpfHyMVbL4bklJSaNVa9bRsSOHqK2tldWxmIRw+NB+yssroN7ebmpsaKDi0jKqr61h5VJNTRXDpU3nXkiHDu7jyQ5YAISgosUkjfIVq3hSBr6zofJds24j7Xl9J9u+4liY7AG7WYColuZmVhzl5hXQ4iXL+Pv5lZe2MfQpXbyEigpLGF4BCgFyXX/Dh+jI4QPU3tbGVrUtLU3U091NiQmJtHbDOTwRBI+LsTFxDIyQN4iJIV0dHZSRlU3FxaXU0tJMixYvnVmnDeBWul3sbHImA9hEv+xanzikdmjgkV9Ka3ZiKmAqYCpgKmAqYCpgKhD2FTAAKewvkWlgOFfAp/rII/xZWa3YgxoKCAHWKECkoJEbFnbSPg4/6+vqVngC0ggvNvAPZVWnAMkYrEHYKg7QhNe0bexU7oBsp6WIkuoj3brObh/acnaAxFZ2Xv3tBdDSIZJqq1IIWQBJqo8UEBIASeQgQX2kv+p/G5ZqJT0HScEjACpRC/FqtQMdbIEAJJxqoCDSZLY/mDWNWc7+AiV1tTU8oIUBKwyqIXcI+UIzWdCm8zauotzsTGtzQKR/vvga9fSKjKOpLLAMAsBSkGsq2wRiHX0ga6ZwcCrtMtZ1U6lS+K6z0K3sAEC3/2irZb+orlQ42JeFb6+Z2DJfaiT73jPRGNZ6btJ2Z6uW8fzgsK/TJuNMCSBJtTdAEqYcYI8KGHEWklQd2WApgn7xwL3002/fa7XI14SIYF0bnmQD61VtwgM/qvh4X7VLTUrA7+r7VlnV6ZMX1MQIfT19QgO+V8XfhFUe9uVtwoNzUoZzwoVqs/7d7609+nr6PuZC/hHavhAAkv6dr/qbgUfBuiOY45gKmAqYCpgKmAqYCpgKhL4CBiCF/hqYFszhCiihgz4gYnv4a/Z1cgYsBi8s2zpNYWQDIyiPFECScEmux5ZxWm6RUvkIEKLs4YS6xgIzZCtuhOrGXnQVksgyEoMsyGCyFEgyl0lZ11lASw7AeMzytXIJFEASx1K1UcfWIZICOhMA0ti4yEKComhcwiNWIgn1kVIheaiR1PqjRMOsZsL2UB/JbCWtLkIBJaGaBtbmawaS8yPmCyIhDH26CwYVqnYJVZM/B19h9YaZ0P6CTt7OC4NzV192EbndQtnkXHbsfIOaW9qnW5KQre+ERzO5nlNpPAbetz98H68aiNn60xk0xEAnMkAA76a6+Brk5PuVVIP5GizFOt4yOKzAd001N9X2hGo9p5VdoPpLqM7P13H1/quv48/7V7idcyDb40uNBIgk+pSnCknXW+qTcPDkoLTArDyS4Ei9Wu9paiSPrCN+jlGAaNxSIbFq26FCUiol9f4vHthKP38gfABSIK+X2bf/K6DfS4s3baZA2cb6v+VT26P+nKe2MPBoarUza5kKmAqYCpgKmAqYCpgKzJcKGIA0X66kOY8gVUBSGDnIaDtlAUeIQQoLIHkEPU9UH3kqjYRlXbQDHtnWceLvQoEkjqPjIM72sdRGGkCSVnY6VOJN5aiN1V4AIQW5JEBSVnqsklIgCfkBEmjpqiU1u1dZ7Ck4pR3Ko8UKZrESSGY1cV4R5xZJeMQqJGFJN5kCiS3spK2dbWFnQyRkK1kZSAoisb2fJ0ASCM7Z4iB1qxAc5qfnJ004qj3gN70G3aflITkHYVWoN2x3RBB6JAdjqwF65BrExsZxNhBmOyubt9qaKrbuwXpC2eOeXqOmsPb61RVUUpTnc020ubdvgMZgHVTbSCdOV09hr6FZRVcCBHoAS7/evvKvZlOF6qozbJ+UkJjE9krIynBFRREys5TaDIHvsB88dvQQpaWls3UgsqXYelDO0sd1w8+wgULeVHR0NG9z+uRxyszKoSh3FOdc4YZ4+tRxDorPzsmjnu4uOnniGFWsWEX9ff2cCQJl2f69uzlgfuWqtTQ8MsLHHB4epr6+Hr7/Y/9QoqmMq8SkZM7vSEhIpIH+PnJFiVB62DIhewt9Gtuj7+MzgHWVBeJs6jfVbZ3qkTv39k510zm7ni94FIh+PGeLNMOGe1Mj6fcir+BIg0sK3lqTW2S+kbC1w3eHzEbS7YGVosgDENmqb+zTyjzidSKI4ZFjH7/+zr0EiKSWcO4Pra3NFO2OJtxfZjLBYmR4mO+nvraFLWxfXx8lJyd79ATcF6NjYjhfSS3IB4R1Kxbcq5GhpC+wrotPiGfLPW8LwDts+aAoVjmAM+x+IdvMaRt7w0/+TrCxmy+LgUfz5Uqa8zAVMBUwFTAVMBUwFTAVmF0FDECaXf3M1guuAjZAsgZDtNBn/Ae5DpFU7pF6ZTs6qfKJVplHMvdI/S5eFbQRFnZsIxcp9q1m4drJQhIeMUBS/4TyyAInGlyyLpmc4Yv9YFBFqYksmzppn2eBJNlOoYQSdnZqG9taT56/ssiTB8MxLAWSVPyoDCRkNelttQDSGACSUB15ACRvCiQfAAlKpFGomWQtrPpobVDWfgsNINXv3k5P3XLNhE8wQ6SPTU+JBDuo32y5ytqXgkj1dTWcz8AZDoODdOjgfg7zzssv4GwEDPZj4ByDR7093XTwwD5atGQptbW0cM4Csg6Qd7Rv725WN/l7ufryiykmeupgqr2ji1546XV/N2PW+5sAjx79+6z36WsHv94SGMWZfrwTx45wn4iLj6ea6ioGOqvXbqAXtz3HgevI5WhuamTwAnvE/IIi6u7qpJ6ebgaOy8qXU21NNfcxgCgAn8rK0xw4D0CDBVkeCHNXmSK4d5ctXsr5IfveeJ233bDpPM7pAOhZvWY9B8EjOL5i+Urq6GhnCHT61AkOdYetYkpqGg0NDlBbayvf8RBSj+0LC4uprq6G2wxIhTampadzbteO7c9TV1cHLVq8jFyuSCopWUTu6OiAXT/njp1WdtP97AetoX440PaHbeWc2p1RHfmhsNoufEEk9CsMqjttf7GpmMohHhqUstp6zlHPKZb6elzAHzVZR9rVeYAiZWGH5zEGTLZ6mwGS3BeeX1R+Evb31nzAZLGEul8AjHd1dvI9sLRsMTXU1fLEH0zAALCA8rOwsIiqq6uotHQRT8rAPQiwpqWpiUF3VnYOf8cCCOH7NSsnj0F2XGwcxcbFUVNTI9+vhoaHqaJiJecKFpWUUtWZ0xQRGUGZmdn8/btkWQX/DTAIWUe4X0VHx1JxSSkd2LeHiksX0e5dr1B6eiYtX7maIX1V5WnKys6mM6dP8T27qLiU2uWzQFtbCxUWlTKUF7Cql6H+2vWbqLWlmdrb22h4aIhy8vL5XtnV2cH3U0wwQW5TfkEBpWdkcQ5Tf18vdbS3cx5iqJYJAOnR+QOQ9O97VV+jPApVTzPHNRUwFTAVMBUwFTAVMBUIbQUMQApt/c3R53AFPHz8VeizBEgWUJGzYi04o6CMhEfRMgPJhkcRZIMlAZGUnRxeFUBiBZLmDQcIo5Q8gEY2kLHhDKuUNBs73X5Pt6KzbfZsKz2VwwSYpBRIDLTkwIyyjZkw6COvr9PGTimQLIgE1ZEFvAQ4AkiyAJJuX2fZ2NlWdmxtJ9cBbMJ2ysaOc5XYyk78UxBJz0ASdVlYCiRcGn9CJOfgLAbgMNiUk5tPMbExtHvXq1RVeYYH5bOysunUyeMcir17904ezIfiqPL0KdpwzvlUVFRCVVVnKCsri44eOUQnjx+j93/gIzOabT3ZLeYd11w67TvQs9t2UndP+Cg1nAO2NwRw8MoJCgOVEwKABBiUV1BI+DkuPoE2bDyXtj3/DOdxoL8AwKC/9PX3UVZWDh09cpChE2bXL1+5hlpbmuj0qZOUm5fPKiP0I+RwIfQdKrfSsiV04vgRVjW53TEUGRlBxSVlHAgPgITB1RUrV9PxY0d4ABeQ6PXXXqElS8tpdGyMDh/cx+sj6B399cjhgxQfH892egMDfbwfHAcgCoHwUCZhhj5m7+NzgUFUQCN1TqtWr6P9+/Zw2D0UV8FanIOfd74RPn3bnzUIF3iE/gvoGRMdE1BQiIH3wYF+/uxMtmAAHyB2phly3vbty9IO96ZSpcyQYEjf3lYeCbDj/J2hkYRHUCMpiKRs7PTnLn42sZRLOkSy85AYHmlKpGsKwgcgAczgHlhQWMyqRdy/oO5xRUay+hHwJSUlhU6eOE4XXvxmhs8A3Pi+BRiH6rGlpZnWrtvIkAfgOiMzi55+6n/p4kvewoAI9xkAm5bmJp7IARXmhk3ns6Kzob6WmpoaqKOjg668+lp6+qkn+L47PjZOVVWn+V6rvreTklNo58sv8uSQopIyhlS4l5VXrGDo09bawiCqbMlShkm4V1+0+VJuIz4Pzz3zFF108aUMtV59+UXq7GxnCLV0WQX/HSAMEwIaG+r4Xup2R/M9F88Qx48d5v1ccukVXq1F/XkP8bUv3ToW68yXe6iBR8HoPeYYpgKmAqYCpgKmAqYCpgJzpwIGIM2da2VaGiYV0G1YbI4jQ5/lDFqn8giDFFaukFIYwbJOqouUdR3gkfqnLO4sRZCcSSsGUSJ4gAUL5x8xGBknQCIBSSKs7B9kADE0kQoljwEbLWfAU4Wkt1eooLgdGtBywc7OmukLuKVm9oq2TQzKFoDGAjdam9B2OwdJs7FT6qNRqJBk/pEOkDRw5AGQZP4RK5AkQAKgUmBNB1h2exYeQML1CCRE2vymy3j2MlQdjY31rBKpWL6aKs+c5JnHGHCCQiMpKZkVHZhpvH7juTxAhBnII6MjPJMZio6K5SsoJTWd3NIuxx+3g6veciHFxtp2PFPZZ2VNPe3Zd2QqqwZ8nWDCI5xMMNRHfI/ADU0uADwYTFTWhphRj8FTtl/iLDOxoD9hHfxzhsdjf2xtx/lFCIMXmUl4D79jUe9h29GREbGuy8X7xeAs2mDlHGF/eD9KZGfpx1PtxntYHxZ1aK+ybNTbh3XRBmXTCLiFvj8TW6rZdLb5rkIKBjwCCMTAOPoJIOObLr3C6yX5nz/8lge9l5WvoHe+53ptJshsruDEbaGs+/1jv6TPfP6uSXd8YN8b9Pxz/6BP3PZ5/zaAiJwD6zjAjTrg1h6mnDmSOjxi5Y1uD6wgEqtSpK2vej6SUEhYCYtnFEtlpNndKathFyb/SFXSl//tStr/8jarDoEC5FMpNCAj7g0AjTgBqHkTEhMJlnFQJpUuWswwprOzg0pKy7gf4ZrDKu74sUNs/7lo0VJW8gK8iPUW8X2O6+FykcsVZVlodnd2UE9PDxWXlrHqE0pNtAE2oIsXL2Og1NnRwWpiwHVAprT0DIIFLfo84HhHRxstWVrB20FtCdgThWOMDLMCGYqhouIybg9gEcD/2NgoK44A9wGCoOjEfRPQH88EhUUl/Ddsj/Xwd4ApKJsTEhIoAkBtaIjPLVSL3s/ZsjGACuBgnaOBR8GqtDmOqYCpgKmAqYCpgKmAqcDcqYABSHPZqxAqAAAgAElEQVTnWpmWhkkFfPn4MzTRBzM09ZFuXQc7Os470tRHAEgMjlwKICn1j7CuU9sj/0gFSuvlYHikARkBYwSU0cGSZSNnO8bw/pSti25jB6URFEfKck+1ge3rpI2dyj4SGQMCIImBHxWGbYMk0V4x4Cts4yJI2dfpAAltHlY5SJZ9nQRIo0SDFkASqiNkIOE9trlj0EQ0NE40IlVIqAN+Ngok3x+gQEIk2woIV10aL46LQTvuEfJn9epspa/3/XE7WLtyGZWVFExrV8dOVtGhoyentU0gVg42PNLVR7BP+vittwfitMw+Q1QBPQR+vsygRymDAY9wnN8/9gsGgVdc+S+c5RLpimQrMeRdAYyvWb+Jc2Ue/NbX2Jrz4jddxuoSqEOQIbN8xWoe1McAOSzGoKzDIDoG2qG+wN/y8wvp6OGDbBmWX1DIxzt0cB9DhRWr1rCKCPk4u3ft5IH+v//fXxkgtTQ30smTx8kV6SIo3bBPAAnAI6hHoFwBQAIMOLjvDVbJla9YxbD+8KH9rB4pKVvMx5/u4g0i6SpJNRHGfq4SOUdiEoo9UUYBH8l7hRqbM5LEOsqWTl/PntRi50fiucZaV9sH3vv9g/fS7x60c5BCCZCmW2d9fagiMSljPi6s3pP5ceFyfvq9cz4AJG/3TGNbFy69zbTDVMBUwFTAVMBUwFTAVCB0FTAAKXS1N0eeoxXwzD6yhsQl2BGDGTpYYUs4qUAS8EhY01nQiFVHER7wSLe04+2lAkgNfKhBFAWEWFGjKZAUOPLIQJJKJXtuv2fegGVHJ6ERH5Phla08EtlHoj2sQPIIonbmH9kQSb/UrJhC6gEDLwG+WCEgLeagFFL2dcMeAEnCI5l3NIhXDSjZNnbSvs4ApGl9wnxBpItnkImEAYgXH77POn6o8yQmK8TbrthMbrdQkkxl+dvT22hEqlmmsn4g1vEGjzBwFcgFGVdVu7bzIcI1YB72df0D/dMaPIVCCIuubPP23kxqi9n1sHDypSiCwgD/omXmUV9vL8UnTG45NpN2TGUbvU/N5DM/lWMEex3nfSiQfRcAqaG+jkHQoiXLeJD7v7/3bbbshI0hcrgAeR595PtUXr6SLrj4EvrD479imy4oP2BP9tar/oW+fvfnKb+gmDadez41NtTTzld30Jq1G+nlHS/wfhVE+uJd99LvfvtzhjvZOXls5/WJ275A991zB68HNRuUKgBIsAWDOuTo4UMMnt527bvoG/d+mcqXr2TlyOjoGH3sE5+mB75xDyujuro62aIM5/Krnz1C5124mTIysthecSaLt1wkBZEUQMJ+PW2B5WQU+QdlXWdZ21nwx56w4gGRJFTCUwhgk1IiqeccNRFHKZvw+5FXttE910/M8pvJOYfDNkJh6fv+o7cRMBLrBnpBv0SmHF4BRXF/9GwHlKKiJwSjPbM9X2/5R4H+Lp5tmyfb3ts9M3fDZrrmoScDeVizb1MBUwFTAVMBUwFTAVMBU4E5UAEDkObARTJNDK8KOEOgReizmjVr5wKpgQoFXACNLPURIJJUHcVo8ChGwSTN5k7ZxykopXKQVFWEmse2qFOWddartK7jDCS5rvhJAiTObcJMXpUToCARlEbCAkZBJMzeFSolzb7Ogkhqf2rgxxdAstthZTdpAEkpkDjHyAJIJC3sAI2klR0DJE9buyHOQfIOkJSFnclA8v15WqgQaePa5ZSXk0VRUUCi3hdAzj37j1BVTUNIb0ihgEcARwBIagn0zHwoIWDlBiA0NDzE9kWwS0JeB7I83NHRbL3U29NDScnJbJmEwcb9e3ezRVJsXCwlJibT6IiAQ7Btgh0iFuSGdHV2UXRMNB/j6OEDvG/YJyEvBvtR70Ehgtn8aEdKaioB8MTExrEVY2paOr/C5g4ACDZKUe5oGujv53WbGuspMSmZ1RzYJ94fGR3mrBEoVDBgCysztAG5JYBNZ06doJWr17IlVCgWfSb9HXM8CymY8AjXCgCptaWF1m3YRIVFpTyR5Jc/e4TuuGsrK4GgDLrxgzfRN7feTW9/13spNzefvv6VL1BKaprIecnKpo/c/Em6/+tfps/feQ/bdv3vX/7AiqRP3vYF+txtH6N3vPs6zq+558ufo7vu+SY9+MBW6urqoGh3DA0ND9LHb/08fe8799Gtn7mDVU2//OnD9Onbv0zP/OP/aO+eXQyGkP112eVX069+8f/Rxz/1eWptbqK/P/kE3fCBj9C9X/0ipaamcd+E/diNH/ooPfitr3Mffvd1N7A92UyXySASeIHT8lZlNOJ44hlLKrwVXlAZSNLOTijA5SQWCx7ZyiOhWBK/K5WS/qp+vrEs3jrFUE58GBgYoPGxMYqOiaG+vl62kEPuT29fLyUnpzLwxvuw2ExMTORzHxkZZTCDn/neduQg5RcU8b0lKSmFtxkaGuLMK1QUv8MiFLlGsKrDK9Rp2AcWKNrQZ2JjY/k42Fb1Dxwb9nq8bkQEtwXtwr7xHn5ub2/lV76fR7mpp6eL78WApceOHuIMOOwToCs5WSimjh09zPfjROQj0TifB+7zySkpDEHRF3t7ulk5h/P0Z3bXTPq2U2EHMDpXAZKBRzPpAWYbUwFTAVMBUwFTAVMBU4GFUwEDkBbOtTZn6ocKeNjXyV8sgCR99NVsVwV8VG6QDZCkXZ2yrYuMoBhpXccwSeYgeWQgKdWPtMjT26GgEP5j28r44SwkaWunZw1xDYSNnNiHbYmnBlcUIGLwpQEkZW/nAY88rGPsfakBH6eBnTq6E3oJqDNOgDxoN8Mj9QpLOmlbB4s6trAbHacBWNdJyzq2sVP2dQyebBs8sU+omkQGkgFIk38QFipEQp9NSUmiN1+0yWuBBgaH6B//fIkHwEK1hGqwSlcfBWNQFSCobPFSHjRFwDsgTWnpYg5jx0AlVB3P/uNJDoJfvmIND1q2t7WyRVhuXj5bdikVUfnyVdRQV0NnTp+inLw8Kiws4bB4ZIJAJZKWnknp6RkMeOrra3nwHAOYmZlZPPj6xu7XaHRslFJT0ynK5eLsDYTPA2JhYLS66gzl5xfxAOexI4cYFq1dv4lVJxiEj46JFfuuq2HohPUvu+Jq2vvG6xQfF893YyhXerq7qbComFatWRcygDRfVEjBhkcKIKHPveXyqykuPp56urvosV//jG6/46uEuiL/RQdIRcWldO9XvkD/+s73spUdcrIyMrPogfvvoS/e9XXOpwFAQp/86H/eRp/71Efp3e+9gS646E301S99lu7+2rfooR88wBkx+Dzg2NnZObT1njvohg9s4QH/fz77NG25+Va6567P0fU3fJhqa6qora2F3nbtu+mh73+bbvzQTVRfV0v73thNH95yC2/7r+96L6ucAKAAawFtAcDwGdxy8ydndevzBpEsu0SvuYmeYMlSH/G6ctKODpCUfa7MTGKltlSAW/a6Vlaj+JuVrSSP/833X0lHXhVKSyyBhuW+Crr9hWepo72dyhYvodiYWKquPsOKMKjFAFKgaIMqDf0kIyOT71V1ddV8PXHNcD9KSEii3LwCam5q4Ly2des30cEDe9kSETlduEdhga3hwEA/DQ4OUmN9HcOkNes2MlR//bVXaHCgn0EW+tSmcy9kcN7Z2c7wBz8XF5fxNshIAnDHPQ33SAF3xvlem5iQxLAfbYMCyRXl4vtpT28vf1bOu2AzTwAAFMrKzuF7YENDHdsuYvui4hIGrQBIWPr7+2j3rlfpPdfdOKs+OduNnflHAEhzcTHwaC5eNdNmUwFTAVMBUwFTAVMBU4HgVsAApODW2xxtjldAprZYlkT2rFnhxW+pePT8o0goeJT6SAAizkCyFEhEMS7xvg2QZAYSb+uZgaQGQgQBEkHtFpCRsMgDHklruzEechESJDUErtqv2i1UU7a6yCVDqC3LOvl3Bcms2bwyr0C3g7EhlyfuUhlIbF2n1FFaZpMFkMYESAI84lwjlX0kAZKCRiIDCflHnusCGGF7hkfyFSoslRUF1Zadx6SwmqjpQl/8CZGc6hXk5wBCYAArHJd/eeslPpVIz27bSd09vUFvtnPgFTOcgzlQdf8621YtGAOqZ06fZEsuBLVjQBHgBWAHA+BQ8Jxz3oW067WXqbe7mypWrKb0jAxWagAg5eUV0KEDeykrJ5eVS6vXbmArsDOnT/BgOwYgTxw/wrPqYZ+EYPZl5RVUeeY0z8bHTH3YglWsWMUD+xjIxYz3VWvW88B6ZeVphkDl5SuoquoMt2lp+XIe3AVsghpq/cZz+eeCgiLKyy+k//3rH+mqt72d34Oy4Mqrr6WTx4/yfnLy8vl4GJyFGmVVCBVI8wEghQIe4YYABRIG29G/ABDPv3DzpACpvGIlvfLSNgah+A6/5NIreJupAqSv3PsAwT7rD4/9ktV16Gsf2nIL/fmPj9G+N17nPoi+efPHP0MPfOOrPNh/3gUXU11tDX3oI/9Jj/36p6wCAYBF/7v545+ml158np57RgyAX3rZlWyN9/hvfsY5Tsh2etOlV8z63uftXnajHHTX7ez0b2Jd9a2rkfCtrX5H3pEATOMSDMlsJF25JLMaFYjyeF6RAOlvP9hKT3zfzkEKlV3nKy9tZyVPYXEJ1VVXU2JSEiWnpDGIBogB9MG1AkjZdM75dGD/XobeAOxQ9OA+2dzUyNDo0KH9VFq2mBYvWcbQacWqtQxfsH/014s2v5nB06kTx1hNFB8fz6AI99wXtz3H92E8K0EVh36GexzUTQCe6LvFJWUMf5JToLxsYMUQPgO455aUlPE+ASSrzpymhIQEBvQ41qIl5eRyRTJ4wj0U9/DTJ49rEH2choaH6fjRw/weAP2y8uV04vgxhlp1dTUMS0O1OO3rgv297K/z1ieIqH0a2zp/Vdfsx1TAVMBUwFTAVMBUwFRg/lTAAKT5cy3NmQShAhLBeAAkZbViQxUAmHFh9aayjxggRZBbKo30/CNlW6dDJAGYxDbCwk6AJAF67GBpdcoMkXQbOwvMyIwh+bsCJmI7aWOH8RalJPLIbxIZRx7Ko0hhEaNnMYltnfZ1OoZRwz8CWzE0ctjuCeWUykGSCiQGSAIe4VWAIi33SM8/4p9tgIT1AY84T0nCI86FMgBpyp8Sf0MkDOyqDB00IhhKlimfrGPFSy7cSIkJcRTtdlt/wWfsqWd28IBWMBfngGuw82l0AAj49/Fbbw/K6XvL5BgfH/PIzPCV24H1WF3pHJGWLRf3y3FWC+EV66lXvkdZ740xWMIAqZ7Hgb9jgS3ZwX1v0MVvuozzPLCoNsE2ymlFpx/D8zh2e4JS3EkOos+on2s2dk5YHe73GdVfYFUGhchMFs4PHB1lBZNavH0usI7qo6rvqc+Aflxsq7cHUBWg1Z95NE4l5WY9Z0+bvzHB1k5CHo/3tfcYCAEqyYcyy6JOPrPgPMUEHBsukWWFJ947/uo2evDfQ5+DpO4x+r1Jfw/nAgC4dGkFRTjuY/jbZNvp9x792jvvT2o9tT+1LqB7clKyR59V2546eYzKFi2dcE91HtPbsc7WLv1e7WzTTD47s91mPuQfGXg0215gtjcVMBUwFTAVMBUwFTAVWDgVMABp4Vxrc6Z+qIDX/CM5gKGgiq3gERApCiBIAiSlPrKURi6hOmKI5JKvrEyyFUhuqQgCRNJVTup0hKpIqXnGbUhi2bUJxZGCNt7KoOcCKBWSynDCzF4FkazjW7lHygLGBkj8H/YeOh4bIOmKHydEAkAawWCYF/s6pULyyD+StnUKLAmVkrSvkwBJKZAsCzsNXDkVSLKMfugl82cX/oRIqIpTHRDOEAntrVhaRhVLS/mC1tQ10q43DgX14oYaHuFk9QGmUM3GD2rRHQdzDrzrf4aFHQbXkYE0X5a5rEJyDoaG+/1lvvSZmZyHnreF7T3AuK9MJKkmUs8YzldlJ6wgkcpWUvlJeGVbOyv/cdyysLMsfSOIbi23c5CwdjBUlzOpoS8IM5N9TWebyY4bqjZNp/3+WtcJQucacDfwyF89wezHVMBUwFTAVMBUwFTAVGBhVMAApIVxnc1Z+qkCTisVHorQABLnHkngAnAEJRKUQ1AUASJxvpEj7wjKIwAkoUASP6v8I/w+UYEk1T2OICQ7V2giRBLqJNu6Ti+HbgnjBESAYXY2klRAafBIDMgIeKQP1thDNPaR1NGVbZ14lTlNnNkEtRBUSOM0LO3nbAu7cbaosxRInIXkqUiaAJCk+khlILECSaqQ7NwoaWMnPf1Cl27jpw4agN1MBpEu/tiXpn3EFx/eSi8+fJ+1XThb2sW6o6goJ4lSM7Opf2CI2ju6z3q+Me372SbS29I+mkT4d7bFW1YIBlhnUu+zHWuyv0PR8dstYjZ+MNVHqk39fX0c6u5LSTSbc8Mnv7e3jy2V/LUANiEEfumyCg9FyGT7h1IJtnawhwqXRR/c/+IbwbdsnEkd0E/nisJxJuc337ZxqjdwfmeDSPIxQyqMREV0NZICSOJ5RE5qcTybWDlK2rObZ7ZSBD39w6309x+G1sZOqY2c1x33QqjEOjva2dpTnKpQUHpbnEokWMwhYwivSckpFBcXx89wsEGsqa7irCHkKkFlBCUa7ObUMWArWrZoifU7fsA6SgGF32HL6Xa7KSc331J4+uq7aBsy5XC9UtPS+Goqq9K8/AJyu6P5d/xDRhNylcJl8WZf9/45lH/kvF+irsa2Llx6l2mHqYCpgKmAqYCpgKmAqUB4VsAApPC8LqZVYVoBX178amarM0OI4Y+lQJIAibOOPHOPFERigOQSwIlVSHJ7lYOksorYgkUbPRFjB1JppGCRpUCyIYk1xODpKucBwWx7OtvmBQMMAo5JCxgrfFoAJjHAoA/mTMwRQusmKpCEbZ2wsIPlnARISkk0TgTVka5AUiBpQAIlgCOAJRsg2fZ1ugJJt7AzAGl6HzB/QyQM9AIk6QO+oQAUZ6tC1NgwtdWfosUr11BqaiplZ2efbRNKOfYTikRfh42aHNSLdLlpbHSYjg0W0fHBIp/7wKAUsnGefuoJa51QgCN1cB0gBVN91N7eSn29vTwwmZqaxlkecfHx1N7WSmlpGdTV1Un5BYXU1trC8GVkeJgBV11tNWXn5HJ4OwYykQdSXLKIGuprGUQNDw1TYmICxcTG8QAqsj5wifr6eig3t4Camxt5e2QmIRskv6CAujo7qbm5SQxwyhtodEwsB9NjQBProz0tzU08YIqBXQzQ4tg5OSLfqKurg1JS03mwtqOjnbNIenq6+Tjp6RnU39/P5xMui1OFFGxwOd06eIPSwbJanG5bzfp2BbyBcqeKQ3ehdFra6bW0JsJoKqUJk1o0uzt94oz+LIWfT+3cTg9/KLQ2docO7ONsN4Ac3Pcys7Kpp6eHSksXcVZaY0MdRbpc1NbSzJlGr+18iUpLF/O9Evem9MwsSkxIZLjU1NTIUBv3G+QXuaOjeZ+r16zn+1BCYiLfD5E9d/lbr6H6ujpqaqznjCOAm+6uTjr3/Itp186XObsQ+UfnXbCZ6mqqqbGpgbPh2tpa+HLgnozfsd+09Exqa23m+3F3dxdDddzTXZGR1NraQkXFpXzc3Lx8zkjCNsNDQ5yVdOnlV1JUlJvbhGwnQKT0jMyw+fg4ARLgETKQ5sLiDR6t33IHrd9y51xovmmjqYCpgKmAqYCpgKmAqYCpQIgqYABSiApvDjv3KqAjEW+zWC3LNwQGyywhBY/wO6uPpAJJWdhZ6iMJjsQ6UCJBhSR+FhBKvAq4o8KiPWso4IzIQlIqH4AZAUtseOOt8rbFi8pZEjBIACNbeWRlJVnAyDP7CPtWVjDO40wASFAfSeWRBZBYgUQ0PG5nHykwxPZ1DJMEVLIUSLCuk++zhR0UTF7yj7xlIKGNCiapn+dezwxOi/0NkdBq58Av3gsn26mZAqSIsVHuWRGRUUxWx8dG+CIdGyj0CZDCRXWk9yZ9oCmYAAmDoCdPHOPgeOQP7d29i0oXLaG4+Dh67dWXKDYmlipWrCZ3tJtnzSO0vbiklEERgFFObh7t2b2TolxRFJ+AwdF6DpXHIGTFilVUVXmaQQ9m12NgMykpmRVAlWdOcdg8fkZA+/IVq+mN3a/x/gYHB2locJDGxscoOiaGWpubeeAVg7D79+3h8Pf1G88V1/noYUJ2TEZGFu/j5MljVFK6iM6cOkEYGL7+xg/zfjGYW1BYLGGVAUgzuZPpkFNtH8y+Op02o//19/Vyn1Q5RYFR1/luFYAAQCcAaTgsU7Lp1Can2M8Ynq13KpEUPFLrO0GUDpB4Hccx7ljpqQgMto3dntd3UvnylQxTBgYFJMe9CZAF4KWhvoYqz5yhkZFhuuTNl/P9sqOjjVpbmikmOobvlwBJIyOjBKvN8ooVlJGZTTtf2UHDQ4MMuQG1cS8sKS3jexHgz8ZzzqfDhw5QcnIKFxiqI/y86dwLGCANDw9RbU01vee6G2n/3t2sIFq8eBllZmdTdeUZGhoa5O1aWpq5vSkpqVRTXclAC/dtgK+qqjP8c3JKKsMwKJ5qa6oYMOEfzmnNuo3U29tLB/btoRUr13B+VzgBJN2+DuBorqiPDDwKh7ueaYOpgKmAqYCpgKmAqYCpwNysgAFIc/O6mVYHuQJOPY0NkEQAu1IgsUoHwEeDPiL/SAEhAZE490jlH3lY2HkCJLay4/1FsJJJwSPh8e+5KHWRDZAkNNIgktgCMdNiwEQs/JvILbLs+OQ5SSBkZSRpdn1KBTXBLsbHtbEAkrSRs+zrpPrIViAhy0hAIKU8slRGEiIJeCQyjyyoZOUeCQu8EQmRsF/1z8pdUjVRFTAWdlP6RAUCIvlSIwEkYbZzKJeZAiRWII2ht6nPFz5IkXRsoGACQApHcKRq/o11YhA12OowDDJWV1XyrPuMjEw6euQQFRQV06kTxygtLZ26u7u5TRicbGlupEGokEZHqLWlhRYtWUpZWTlUXX2GB8kBkY4cPkh5+fkU5XJTUUkpD4Su27CJlUUdbW1UX1dD55x3IR0/doSVQFAvRUa6eDAVg58Iq88vKKbeni6eMb9h0/l04tgR3hfA0I7t/6Turi46/6JLuF4ARSMjI5SXX8j7BiRCO6EgAMx6+7uuo8bGelabLVlawYoAnFc4LXPFxs45IBpIeAToAzC58+UX+foWFpfSO9513ZQtFgEtv//d++mOu++jv/31j7SsfAWtWLUmqJf9D4//ipKSk+mqa94e1ONOdjBnloyHlZ2+oZfnHvVnpzpJV4uLp56Jz0zieQf/Ew8A6pkI6z730FZ69iHbajXYExvQV1xRUQRbTIBr2NVFRbl4ghAAIKwvO9rbWdGDewdUkJzXFhlJI6Oj/B5+B3jq7etlJScgDPot1JED/f1sYdffL2w8+/r6GA5lZmYzBML9LCExiQYH+rkdgEjYtrOzg/fJUH1ggIEWQBDADz4fWLCeAPNJfA9GO9BmZb8HWAVIFM/KpG6eKAC7UuwDk52gKgXgwjrYT3Ky2H+wYauvPjtX7esMPAqbW55piKmAqYCpgKmAqYCpgKnAnKyAAUhz8rKZRge7Ar4BkrR003KBAJFYgSRVQ6wmkhAJ1nWsMGJ4JGzsdJik4JJQH4ksJE8FkrCM0z379VooeIT3LPURK5DwjlAniZESzwragy12boCCVAqOCcAk1Ei6XYzKGvCyW+sg4rCaOkrmH+n2dcg+UtBHACTblm5SgIT1RiVsktlJyFJC9pHKP1IKJwxvcF00gCRLI1sY7J41944XCIiEKoQzSArEVfIGjjCTGf/CwTIs1PlHehi7+tn56rwuvgLcVT7I2QYgfe0fg6QY4ATQUvuYdJ9S8enMH+F7pCaFCOfAeb1/hqs9k1PBGOhB/q7ODvr2/V+lGz64hRYvKWcYCDh49PBBBp4FRUVUsXwVD3pDzTE0NMS2hRi8f/65fzD0/NPvfs0A6dWXX6SCwiJWaUDRAUhZVFRCS5ZVMOBcWr6clXGHDuzlwXp86x4+tJ8H4tdvOJfVb1CdQEGCwXYo3aA02bP7NVYNQw0HlRvaib+//tortGHTefTH3/3aAkjHjx2myjOn2UIMKg9YKTY01PKXJFQhUPXt3r2Tz2P9hnPYigzbQPWXk5NHFctXso3abBdveUjI3ppohOv9SB7qcLWKh6WuvZ0HaJLedQogic+nnTF59ypbhRTovjXbGprtg1cBJ/AM1/ujXhEDj4LXP8yRTAVMBUwFTAVMBUwFTAXmawUMQJqvV9acl18rMFWA5KlAEiBJqYiUPZ1QHmkZSEqBBFWSh4WdyEJS9nVQIakMJFuBJLOQ5AxapwpJZQ7hz9bPHpWRM2+V8ZyPjAABrWzrPGs2rx5U7YFg7IpZbdKs9ABxxsiRf2RBH2lfZ9nSSds6S20EKzulQBJWdkqpBNWSrT4SEEnBI8AqgCOlQrLymNBuo0Ca1ufFF0S66GN3zhp+YFB4x8P2zG/VMAzgYQA21KqkaRXKy8rewBFW80ftZts2ffvHtlxlZVQFUtXhzzabffmvAno/Dbe+ibME4EQfVUswVHIH9++lf/z9Cfr07Xd5FHrnqztYx/LcM0/RBz58M6s5fvGTH7Fd4oUXv4mhDey3kN8FS6477tpKjzz0IK3bcA6VLVpKv/r5I3T+hZcwOHrrVf/CloeREZF00eZL6Uc//A7dfMunOWMLdmHIn4GSBMqn+752J118yVsYNJ134SX03W99jUEQcrWgqPvqlz9H733fB9l+7J4vf47u+tq36E+//40FkHbtfInGxsbphX/+P7r27e9hRcrDP/wOQzCo6Z79f09SQkIi7w+Q593X3Ujf/879tPlNl/E+cGwALX8szvuitz7nDSh5hUeyQU4VkmqnU62kt58Bklzh+Ye20vM/sr+Lgm1j54+6qn1AHQRbTbc7mt+CCglWnViGh4cpMhLPd5GTXs/RkREaGgYUjbeaJuF8yB4AACAASURBVKwYvem7/Nn68NmXN/XR+x79e/g00NES3Cd3OPImsYrJPArbS2YaZipgKmAqYCpgKmAqYCoQthUwAClsL41pWDhVwCdA4kwiMeCAebgqB0mohsQ/d4QAQfjHaiPNwg5QKdanhR22kwokaWPnCZCcWUjCsk7BIvGjaLmuTJJreZRXTsT1VBZpti/Kps96xdYabBI7G7eVTdwQeWx5JMtaj8YZ6sDCTlcgjSC7SKqQLAs7QKRxCYsYGmk5SFJ55AGQlAKJbeuEookBklQeKVWWrc5S5MizreHU98K5LU/ecg017N7u0UQoaN7349kPqDBIemQiSMJAcTjY203numBwFMvTT4lXfbno5tlDt+m0ZarrfnO9Pfs+2AOnSt2j2upNydPS0sR2S/oCRUh2DtQaAnir/ai8GX1/+BlWTaMjoxQXH2+tK7Yb48FULNgW/2BlB7s69d5kg6a8j7ExtpeaqvppqtclmOspGzt/fab92fbHbrIBJ/YbDMh58MBeevYfT9Ktn7nDOhX0jZ888gO2P4St2Ec+ditFu6MZGn3+znt4oP6bW++mD/7HzVRSupju/9qdHgAJg/ewTPz3D32UnvjLH9ha7PwLN9Mvfvowvevf3k/PP/s0nxvuHTu2/ZNVRsi3ueljn6LvfWcrNTc10WVvvZptFX/w4Dfok5/+ImVmZhEG+++4/RMWQPrqlz5Ld3/92xZAeutV19LPH32IgRQsxt75nvdRadkS+uXPHqYvfvlehg3fuPcu6uhoZziWnJJCn/3CV+i//+ub1NLaTFdedS1devlVfrUVmwCRvNwbvaqSlGpIzVaRjx++4NKE5znrxiB+UADphR9tpRc0gBRMFRKyjHB/wn0oKzuLmhobGebBHg7vA9wB+EEdGRXl5vsNFGTx8fEMG7Nz89j6DqpJ9FGo1WADB9vPiMgIOnzwAMNNrHPk8AHKzS9g2zvkz0GxBgs7bBcbF0d9vb38t5qaKkpJTaWE+EQ+LlRzy5Ytp7SMTKqrqeZjNjbUU1Z2tgdk8ufnPtT7cvZRPOvg/hiOC0P2m2zIrtpo4FE4Xi3TJlMBUwFTAVMBUwFTAVOB8K+AAUjhf41MC8OgAv4ASFb2EVRGFjRy5CFNUCBpAClS2NcpiOQBc7Qa6WMoOlDyfF8pj+wN9Vm5rGuaYFUn8wLkil7nnEZMlPKw0kdTQAn1kQ2QRD6RgD0TABKAkTPrCDlIUnWk/qYUSGIf0rpOKpp0+7qJCiQDkGb78QokRELbeAbtI1stNYze3nCGSZNBIww4FW0MD6s6b9dfH3gKhrLD2QbAGgxgYqAUuUGLlyyjjvY2HrwcHR3jPKHY2Di21sJAtwJAyOZIS8+g1tYWKigoYsXG0OAAZ2ogQ6mnu5u6uzpp7fpNrOKAJdnAQD9lZuXwAGtnZztlZeXyjPr8/ELODmlraaaklFS2BWtqaqT+vl4G9dnZOaw0wT5g59XT280DuH29PZydhFB4ZDE11NfxsTH4O9cWPQfpC3t6w6b5zoHRYA3soz/98L++SW+79l08MA+YA1Dztyf+h5VHv/3VT+iqt72DoqOj6S9/epw++4W7aXBwkL659S4erAfc/OufHvcASOivuFdc9/4P0pN/+zMtXbac1UM/+sF3eMAfKiQomQCesG/Agfr6WvqPmz7Og/1733idXn1pO33i01+g733nPnrPe2/ktsH27it3fpY2v/ky/vz87McP0f0P/NACSGWLltCf//AY3fihj9Kf//hbWr/xPMJ7v/3Vo3T7HfcwDHvw2/fS4qUVtH79Jlae5OcXUWtrM9vkvfH6TgZKfX09FrT1RwfR+xz2563fTW5tZ/v0am6RAgxpDZyokZZrOKzvfvmRq6hylz1JIlgwHZaD7e1tbC8IUA5w1NbazBlE6BdZ2bnkdkexBaGySoStYWpKOmcKwdoQz4hQkyEPLiEBOUO9VFtbzXaciUnJdNHmN7PKLCc3n1JS0ygpMYkhESwXkcGE+11GZiYlJaVw7ZCthPsnFG/oD4Bc5eUrKCoaAGtcZDC5XNxHyitW+qM7hN0+9P4ZjmBdFczAo7DrOqZBpgKmAqYCpgKmAqYCpgJzvgIGIM35S2hOIBgVmC1AEnlGOiwSPwMkxbKdnfzdC0DCdiJXKYJfMSjCEIkHRIQKacIigY1637t9nf5Xe3BFhEqLRQ+V1qHShMEYrQ0CWqnUI1sRpVvHARipPCJAH/yurOcAkSxLOgcsGpS/w8IO6wAg6VlJnHs0BoAk1E3IQlLHGR0XSQewzvNQZEm1FE5Bh2zB6Ffz5RiBhkio02QgCX9XMAk/h8LmDtY2J48f5UvqTWmE96E2whIOGUeT9T198CkYyg5nWw4f3E+5+fnU1dnJACbK7ablK1ZRVeUZGujv4wFTzMCHugOgKCsnl2qqKqmtrYXGRqE3jKCyxUt4ULS+toZ6+3qovHwltbe3Um9vLxVKoAP4A+iTkZnFKhCEyGPwdP++PXTRxZdyvss/n/k7LV+5hmJjY3lwFIP2gE7LypdTfX0dz9LHbHwM0mNwH3ArPSOLaqsracXqdXTm1AnKyy+gwqKSOfdx12fbh9NMe10dh6IGa1AfarKXXnyenvjz79n6be26jfTu976flTqjY6NsR3fhxW9mlceL255l9Q8WKIf++uff07nnX0RnTp+k2z57J/3tiT/S8hVr+L71u9/+nN7YvYtKSsvoY5/4DCtKXnlpO6uDYFWHwf6Hvv9tHtx/y2VX0amTxxk4ffO+u7m/A4i+/98/wjDgmaefpPiEBIZXyED66//8nnOWhoYH6VOfuZO2Pf8M9/Hy5SsZbI0Mj9CyihW0ePEyfu+Zf/wfXX/Dh7ndaOsvf/YI9XR3sTXe5Ve+jX7w4DcZLgGSAtz91wNb6c6v3E8xMTF+6d9TUSE5DzQZUPL2fDQ5gLLV1TjOth9tpe2apWqwYCUAENRo6ZmZ5IqMYrUPgBD6FizkUtPTGY6fPnWS3NFuik8APEqjSFck4f6Je19dTRVdcdW1fE86dHA/3yu7ujv5CQ+wCXAJ9zrA7jVrNzCU5yyu4lKqq62hkyeO0gUXXsJAsrunm2qrq6irq5NBY1NjA9sYwhIvN6+Adu96hXO4oGbKLyji/jAX73mTdeK5oj7ypd42yiO/3KLMTkwFTAVMBUwFTAVMBUwFFmwFDEBasJfenPh0KjAVgASg44oYt2CPsrCLjowgdwSRyEAS2UcqA8mytPMBkLAt7ydCKJGcGUgiC2myFABAEU+YM+G8eXOY3Tn3JParQyS1rccRvYzGKNsmD/WRzD1SKiChPJLqIwl+AI+QYyQAksg+GlLQiO3rVPaR/b4CSDaAshVNDKosxdPE/CM+c81ubzp9wqzrWYFgQCQcEXCDB2V9qJJUqzgvaUk5D9Bi8SdU0mHRiRM2OPLWJ+YKNNLbrtuDhQIgAdC4XFE0MjJMgwMDPKLbUF/LA5mAOAmJYjY9Zrxj0DM6JpoHW4eGh9l+rrW5mQcvo2NiGPZABTIoX6FCyisooLTUdL43trW28mAnZvtjdn9JySKCPV6RBD7V1ZV8XAzaYgAXqigALAyq4z4Hiy/AJAyk8t8Gh6i/v48HWvMLCnmWPtoIJcFcWzxykMLEatE5OBqK/gloiGuPvogFv4uMQN9owmmj6OwLUJhgf5PtQyk81LbOduB9rKPybFTbfOUUiXbjO953jhHOE+vp56qfu7NN/ujjU1Eh+TqOzyvA6mj5TDONRmKL+9bZdp7YNFjAUm8mau6tb3izyPS2rv2emEDjq5+p9epqq1nptmHDuWzFKZ6V7DY4j6F+14/jqfmaRtHDdNXZ9MtgnZKBR8GqtDmOqYCpgKmAqYCpgKmAqcDCq4ABSAvvmpsznkEFfAIkaSmHv0Md5C0DKdojA0kDSMhDcljZCcgUwaAJ+UfiHwCSgEgWQFLHxaCVhzWL9+ETD4jk5fx1+zrxZ6Vs0q3uPAETr+VjtEZAGXFUy75OAiSRfyRyiZRKiJVDnF80ESCJ3CNbcQQVEoOlMeL3hWIJ24p9CBWSUCCNIgNJZS5xW4QKyVJkOZRaM+gaZhOtAnsevY/2PHq/R01g83LRzV8KSE7AVGGSapCCSfgdcMnb+3hPKYn0EzkbKNLXnVvQyLZ8UuegA6RQDJaaD1V4VEAPjA+HrC6nLVMo7BXD48rM71bMRIV09opMvM8pm96J23rCpu0Pb6UXQ6BCOvs5mTWCVYHA9En/tt7AI//W0+zNVMBUwFTAVMBUwFTAVMBUwLMCBiCZHmEqMIUKTBUgASLxPwv6KBAk1Ue6AokBkmcG0mwAks+ZywxJpmbOJoCQPkvX3k69q63ivXIalMFxFUQS4Ei3lFPAZ9yCPoBADIQkJGJ45FAhDekqJAmcxHYy/0ha4jE8kiontq4bR1sMQJpCd5/VKt4gEnZ4fRDCpjHAXL1rG1W9jlc7t2JWJzSFjYs2babijZupaNMlAQFlU2jCLFbRMkPkXpRF2EIcoPc1038WBZ7Tm6pZ9+jjsLEL5QKwqX+uQ6E+CuX5L6RjOwfsP++HDK6zWtfJAnubGPMNhwrJ9L2F0xt1kI6zDod7obP6Ox7eSjseuW/CRbn6oScpb8PmhXOxzJmaCpgKmAqYCpgKmAqYCpgKBKwCBiAFrLRmx/OpAtMBSFAJCds58U+piCwLOy/gyFcGkm1hR+SeoEASKiGlQJrM+maq6T4TNUaaAmmCXZ6PK+wTIAk7OSiDkEvE6qNxBY+k+kiqkACOAIpUzpFSHdlASdncCeURwyNLgTTOyiM+jvqnASS0WkEtdQZTw2vzqUcH9lx8QSSoGC762JcCe3Bt70qhpKAS/jRTsIRBIywARWoJ5rkEumjqHqerPEIJkGA7Fx0tbOFgD6fsulAHWHIh5D01LZ0tuxAqDwswWHeN4sNPRFFRLvk3N/8N90esB0CErCPkzChbMVjSwcZueGiIKitPc2ZRYmISZ73gDovtkb0UHRNLUS6XwPHj4+SW7YPdnm71Bdu8hIREtrpzu92WXVRjQ72Vl6Ssp9B+ZSHqioqiIZx3TIx13mgTjjP5/T1wveO/v/9tS5Hnj0H8mbYU/fLxm66yNg9l35zpOZjtpl4Bb4qP2dxvzw6PHAolxwas7jAqpKlfwHm0pn4PxGkFYzLMdMpn4NF0qmXWNRUwFTAVMBUwFTAVMBUwFZhpBQxAmmnlzHYLqgJTBUiWhZ0XgAQrOmQfAQqJDCSlPrIzkdTfAJ0sGzsNSLkAkaR9XSRnLhD/joUzGCZcFRuNeIMknuv7ygeAYb7uZj/5UIywr1M2ccJvXymALPs6aWEHqzm2rtPs62BjxwDJQ3nkmYUkLOzGaRiQScIjbCeglA2PFEQSuUtSDSWqJbOP7LYuqA4dhJMNF4g02akqwORrHdjvzdcFn2Ivpk5U/fp2+u0WMVAfrMB4Z43PnD7JuUWAL729PRQTHUOtrS0MjTIysyglNZVGhkc4awgZRKvXrCdkdiCnJSMzm5oa66mkdBEHxy+rWE51NdXst4mg+EMH91FXZyfl5uZRY2M9rVi1ljra2xhW1dfVUm1tNa1avY4KCosI7cjKyqHjx45Q2aLF3Mya6io+VkxsHG3YdC7VVldTW1sLwykAo/KKldTa0sRtw+9r1m2kpKRk3vbYkUN0+tQJuvKaf6Xurk4GXAf376XEpCQ+VnnFCnJHx3D2E9qUk5NP/QN9VFxSxkAqFEu4ACSjPgrF1Q/tMQOhQvJ9RmqyjO/nG6dFWKjuj6G9KuLoeTFE7y2M8mjKcGcb1Q+76M+dnplR4dDembYh3NVHzvsizjN3w2Zav+UOozya6UU325kKmAqYCpgKmAqYCpgKmAp4rYABSKZjmApMoQJnBUgS5KgcJE8FkoBGAEisQorwtK3jHCSZhRStXuX6rF6SSiaomYRFXgQh0zhS5hQBIDE68oA86qS8hPw4TsYbdsLWE21cdATle5BlMoCkgA7nE0kFEuDRiAJC8hVwiDOOpBKJbeyknZ2uToLqSOQf2UomtW+GVRQhbPMkQMJ5qbNAHpJWpSn0ArPKdCswFyDSdM9pvqzv7ROMzzwGSVXeR6hsmg4fPkDZWTnU2tJMSSkp1NXRQVD14LNbXFzK0Ki3p5sa6utYrbOsfDmlpWdQdVUljY6M8HuAQc3NjXTBRZdQamoaVVWepiVLK2jPrlcpISmJoqNjWEWE7QCVCotKqbW1mYYGByg3L5/c7hhqbKij3t5eBlfnXnARq4yiXFF06uRxSkpOocTERDp+9DClpKbRyOgI5eTk0TjuRaMjdOL4EYqNjaONm86jhMQk3vblHdtodHSEoVJcXDy99uoOyssvZHgEAAXVU9nipXTm1Anq7u6iiuWr6Pixw1S2aAmvB+VVsBd9ED+UM++/td4elDbqo2D3gtAcz98qpOmchefTgfjNmcGF9xZaRtzNpS6KHhunSDzQElH7yVZKyk+mnoYeSshOIBrt5fvqj1qSp2icPJ2rEvx1w1l95AseXfPQk8EvlDmiqYCpgKmAqYCpgKmAqYCpwLyvgAFI8/4SmxP0RwWmCpAsBZKWg6QriVTGkVAiQYUUQbESGuFngKaJOUi2HZ4CSHiF4ojhkVQeKTs7z/PVoI+dC60plbyDIG8ZAGK/3jQLjiN6USDBVEqBHAV4LIBkWdAJaGQpkDjrSIIkKxPJfg/rweZOqZcAoZT6yLKv4+PyeIalQBKttRVIxr7OH58Q3/uo372dnrrlmgkrBNvOLrBnOTf3rn/61Wc+HADSwMAAAyKobnp6uikuLo4VP1hcrkgaw4eaxqm3p5ft6ACIIl0utqSDqscVGUntHW00OjJKmVlZFBkp/gaFUnt7K50+eYIhUW5uPo2MjjKsSYhPYEiFY6elpVFnZwe5pM3d+NgYZWRkMlVXNnm47wIKdXRAvRRD8fEJDHhge9fZ0UExMbG8P4AmtCfK7RZtc7mszqJs+qA2wr5i4+JocGCAX3t7eigxKZn6enss6z2AqmAv+iB+qD6zTvu6UIHNYNfeHI/IOYAfXBtFpCaqRfy0kFVIWxL7KSEniUaHRskV7aLOyg6GR/2tfZSQayskoUTC8lCLUF7O1cUJMMMl+wj3wx2PbJ1gxwvlkYFHc7W3mXabCpgKmAqYCpgKmAqYCoR/BQxACv9rZFoYBhWYDCApGznAI/VP5R+5IpFdJHKQVAaSgkTCxs62r4uR1nbq726XUC0h+4hVSJG2AokBEkVYx1M5SCiVyso4u77Gh2Xd2cMCHFdEg0pS8GSrfMY57wjmcVb+kaU+EsqjYWSSwI5OqomE+gg2dkQe2UcSIgn7OjsDSe3DK0CSeUsYnBVDzlwhy77OwKPgfLh8QSQxIPNUcBphjuKzAgoe4aP/2y1X80x7LPNxoB6AqKmhnvILixjMmGXyCugWTgIg3Rn0kj1209XWYKlRHwW9/CE9oHcVUvD7oF6Eb633tJNcCFZ2Hyx2UYqLqONUG0W6XRSXEUfRiTFWWcaGx2i4f5jcsVHUXd9F8anj1DYSSY93hMZ6c7ad1mldh/19fk/PbHc76+2Rw7Xjkfsm7AeWdeu3hPZzMeuTMzswFTAVMBUwFTAVMBUwFTAVCOsKGIAU1pfHNC5cKnA2gIS/K3gkVEJCNYRXBYF0ZVE05x9pAAnwyCWs7tR6eg4S9oX9wL4O89ctBZK0zlPqIwZJ3FinMZ0nKlGWd/6pr5azJG3hFKyxwM34OCEqXmUgQSmkgA/Do3GZeSRBEsCRZVtnKZHUezY8AnTCP3t/IgfJUiCx+kjAI4Ashkd40VRS/qmB2ctUKvDkLddQw24BJ9QCiISBabyaJXgVUPc0HR7h6DpACmd7JljVucIAAA0ODlBMTAxDaSiM5huU0gdSLwwBQKretZ0ev+lq64MxH6Fm8D71c/NIn/nkFqvhoeiDzqphEP8lxyB+ON8rZ3vVs2Mi6H2FLkt5NNw3RO74aGu3PfXdFJcZTy63ra4c6emk8dFR+klrIg2OB996c7bn7FS+hWu/w3kaeDTbq222NxUwFTAVMBUwFTAVMBUwFZhKBQxAmkqVzDqmAowe7EUfdFUKJLxaGUgaRBLwR8tAkpBIACSRh6RnHwl7O7W+eI2CCkkBJOzbAlZChaTAkVIiKRUSWjxRiTRtiZGXPCS9Swga48wUYoik4A1yiCRAYuu6MUAeoTpSFnR4HbKs6iQsYpDkqUbS1UciP0nsh+3reL8SIGn2dTZAkuzIAKSQfaa9QSQ05vofP2UgUhCuisd9TN4gLJhERL/RFEihHBTtaG+npORk6u7qosSkRBoeHqax0VEm5G53NNvOpSSn0ODQIOcJ9ff3sz3c8NAQVxE2cMgzQv4QFuwvITGB+vr6OJtofHyMRoaHKT4hka3neDtY1EVEEKzlcOOELV1zUyMfLzo6mm3yYEc3NCyOgZVOnjhKRcWllJSQSPUNdZSVncsgCbZ7sKNDHhP2D1u75ORkGhgcYDs95B0hWwntGx4apOGREUpKSuZ8p5SUVOrt7aH4+HhyuUKvklID+IC8+JwGcwE8AkRSSyj7ZDDP2xzLroBThXR7mChBdIg0n1VI/5rnouxukW2UkCvup2qBIil1UbrHe52V7ZRcmEg9td3UFOeiv3XZ+WVzoV97s64L9n3PWSdv0BLrGHg0F3qUaaOpgKmAqYCpgKmAqYCpwPyogAFI8+M6mrMIQgUmA0geCiSpEIJ9nbCyk1Z0AENSSaTyjxQsEvlHEibJfCQFkRR8wn6EqinCAlVC9STURiIPScIkvCMbPGHAeEq10hVL0wNOln2dBEhsYQeABLAjoQ6gj1ANQX0kco9sazqZcyRVSAyQWIUklEf4WSmWsJ2tZNLgEazrlH0dH18pkMTPWIx93ZQ6QkBW2vPofbTn0fsn7DscZvkG5ITDZKe+7mFonvrb/euE5VAorcKOHT1M0W43DQ0NiXvH2Bi1tbVQV1cn5eTkUXxCAgMf5BQBtKxdt5FaW5o5zygrK4eamxooOyePDh/aR2+5/GpCxlBTYwOlpKYyyBH76qLU1FTKLyiiwqIS2r93N2cZART19/dRT08PnXPeBbTn9deooLCYKs+cpOqqSiopW8THdkdHU0+3yGkCIEpNS+OspbbWFurp7qLSRUu4fStXreU2Incpv7CQqqvO8HZpaRnU19dLmZmZ1NnZydtt2HQe1dVWU05uHh+rbPFSSkvzHJwNRVcKJUD6tmYXFso+GYq6m2PaFQg3FRJapvdN/D5fIdKlKeO0eHSQEnLEdwMUR1AhRcVEUVJhCo2NjFF/Wx+N9I9QZFQkxWfGE42PUE9DLx2OiaFX+2LnTFf2Zl0X6sktBh7Nme5jGmoqYCpgKmAqYCpgKmAqMK8rYADSvL685uT8XQFP2yeBIJQCCCAHEAe/WzZ2kQL6CBs7+SoBESuPpI0dYJENk6BAEusyROL8I0AoYV+nIJI6Dh9f8iIFk5SBnXSz43ZOHQN5sbubRiGtrCHOQ5IZSLCwk1CHFUjjCvwoFZInQIISSSiPdHhkZyIBJLFiSQEkpUCS6iMcQ0EjoYQSwEj9jNMxAGkaFzUAqxqIFICiTrLLCTac+j3BAs9E94UBQDp54hiNjo5QlMtN/QN9rCyCmgef2eLiUlbp9PZ0U0dHB42NjdKyihUMWgBdWpobKT0jkxrq66i9rZXe8e7rqauzg/+WkZnF7/Xwtu20dv1G6u3pobJFS+i1V3dQV2cnLVq8lHLzC6i68gwtWVZBZ06f4EoB/AAUQe2Um5dPMbGxVFdTzTAJyiQApIgIKI3aef+AUgBPbrebjh4+SDU1Vf8/e+8BJ1dV9/9/ZmZntsz2ZHt6T0gvJBBCk5YgIkVAEUVEEFT08dHHR9S/+lPgeR4VEQRpFlREkd5CCS0BEkIakB5SN8lutvc27f/6fs85956ZnW3J7szs7rmv1zqzd+4999zPPWeC572fzxezZs/jdghQjRiRh/Lyo5g8ZTp/fxNsCgWDqKg4hpmz5mL/vk+QmzuC+xDvLV4AycTXxfvJJ8719UixeDjhoikRbWF/KEYs0n/PfnNCuBOytaoZqSOFsyiaC6m9ugZtDSE8EswaNP+tlYjwKNKBqcbh8vteQtF8E/ubON9QpidGAaOAUcAoYBQwChgFhr4CBiAN/Wds7rAfFbAWYXnBVSAIgjU2RIoASAx/NBeS7kDi6Dq77pECSlwDSTqSuA6SAkjyVcApAZNU3SXdiaTH2engKGrdI2XH4QP1JWZ1b7p4fUBQMrpOAZsggaQwgCTcRwSSVIwdwSAVT0cuI3YbaQCJ6iLR57SPzqH35ERSDiQRi6fVP1IRdgYg9eMM6N+mDETqXz27aq2rmdsp+hLAbQkAkOg+yHVEwEa9Rrs3jsgMhfi4rj5XcZ49tUeRdvxtHvY9KFqlc2l/V9ei/eo8/b3eJ2qDou0IcBUUFlv3Rufp1+ypn7EZMeFXiRdA0hdPjfsoHk8+ca4ZGSsWb1eIUma41EOiP1y6bqwLqfQfoHIjF/mW+iAWZjtRf6AWaXleuL1u+Brq+K92/lKTjpagE3NT9+CMzM1w8p8UAR0hNx6suBh+/q/YxNkSqe5RJDxXKhXOX4YV972UOKKZnhgFjAJGAaOAUcAoYBQwCgwbBQxAGjaP2txofyigAyTysIiaQ7QAKCLkGOTIV+EUsgESgSTlRNIhke0+smESASRyHgknkozAowg7WQeJ2mYHkoRXYQBJcxPotZro/pUzSWjR2YOjPqdPGJB1Wnm2d3S1KK1qH9EVCBoJ54+MsAs5eB+BI7sGkgJCOkCSNZAsgCScSAIqSXik1T4iN1JY/SMZWWdd3ziQ+mP4D0gbZZvWYOXNKzq1nSh/ZT4gNx3HRvV6R2EASX5v/HJO/CPs4ijPgF+anFWJUNeoLzcaL4Bk4uv63Tf+zgAAIABJREFU8pSG/rGJGGNHqkdCpKEaZaePMPq3Q/0X5IUFTkxKd7KDsqymAc1BJ15uTOPI4m/kPYVkpy/q4NzROg4vNyxOiIEbCY/i+d8fJrIuIYaE6YRRwChgFDAKGAWMAkYBo0CEAgYgmSFhFOijAjZE6gyQVC0kAkcqYo7rIHWKslPuo/C6Ryq2jgGTBEdWLSTNgUT1kARAEm4kCyBFwCPRV+qneNfpj+s1hiQ+05cFhDDhoCgKQOJdWkMK1mjQxnYgRQNIqgZSOEBSbiNR/0i6j6QLid1HEiRxLSXpROrsQCJ0Rc4BE2HXx2Ee08O7hEgLloHqItFijtmOT4Fw6K1qpMlX9X0hDyL4/YtBDpDIwaN+qJ4R1RlKSxu4Iu5+P0XtuaJ8ufb9efVnW32/etdnWABpwTJc+dDK/my6y7boL/D/dcNy6/OhGA0WEyGH0EXCYuxiOBZ7I+Gv5wvwrrbhAJH0+81racCnDu/CP6csYid4bRD4UeEzSHO2dyvf0/UL8XHLRGREN5H2RvoTPibS3UYNXvngyrj8d8d7D9wO+onc5l3/Q8y7/tYTvlfTgFHAKGAUMAoYBYwCRgGjgFHgeBUwAOl4lTPnDVsFwmPstAVZ3YUk3ysHEkEediBpdZA4nk7WQyJIpN7r+9V7t0O4kNjVJGGUirETsEpBpPD+0ENSLoNI/5H9AIXfqLuAOh08deVi6hyAp9cesmsgCQcSRc2J+DlVy8inR9jRewmOyHHEriOuiyReRXydcCKJCDvRlgJI9Jev7D4KUQ2mCIBENy55l6mDlFjT+KWbV6B805pOnSKIRD9m670C0cyD3bmPlHPy57Pj70Bqbm5GS3MT0rxeBANBtLW1wutNR3t7GzyeZDQ2NXDNo9qaGq531NBQx66e7Vs/xMRJU5HuTUdp6UH+rK6uBhMnTcGRw6XIyy9gmNTU2Mh1iLzp6WhubkJKcgoyMrNQU1MFrzeD6yq1tLSgrbUFhUUlOHqkFEXFo5CUlISqygqkpKZyHF1Hu1gcpb5QPSOqa5SaloaammpZG8kJd5IbnuRkNDU2IDtnBNdjorpItI/qHhUUFFnxeDu3b+V6Tn6/j2s15eUXouJYGdduovuO1xYPgPSvry1H6Ub7u+DOex6O2e3TvxsBv5+dszSuuopI1DtEzywpyd2vfWxrbYXP50NGZma/tjtYG4tc6P/epqaEuZVI4EkdG24QyR3w46L9H+H+8fOR62rG9wte6PH50B/43Hr0CrgQwggtHq/HE/vpAAOP+klI04xRwChgFDAKGAWMAkYBo8CQV8AApCH/iM0N9rcC1iKsfCNi7MQfoCsHkoqy43pFWuycgkAcZSfrG7HrSNY8EpF1gMchgJJyJKnj2c3UZS2k8FpMdN/KVGT1sUsxJBYKMyBJvML3JR1M8nzLrKS1F7lgzWdrEXYEd7gOEgT0YYAUEk4iHR7Re659pEEjFVun6iCJWkniPNGGBpAkPFI1l+h6ugOJu2UAUn9Pi35rr7u6SAYi9U7mruGRcCMqIEzQSI/fpPN+lgAAace2j5GcksLg6Fh5GTo62jF6zHhkZWVh3yd7MHPOPGxY/x4DnanTZsLn60B9XS0qK47xZ6FgCJWVxxjwEKzJLyjC4dKDDG1mz5mPN1e9DJ/fhzFjxyM5WVxn+oxZeP3VlzD9pFlob29n51JdbQ0mTJyCsqOHMWbcBIwYMRKbNrzPQIcADzmdCB5RTaODB/fx9ebOX4Q1b7/O16X9BIwIVFGB9nnzT0Z7WxsaG+tRW1sjzi0qxsiR+Qy7FUB6d/WbyCsg2JWGqspKjJswia8dry3eACnW9Y+eefKfDIMKCotQWFSM0WPG9Sg9PbtpM2b2eFx1dRWPjczMrB6PPXrkMEPG6V20W3roAENSgqu93TZv+gAnzZwDcucNto3m0H13/8rqdqL9YUE098hwg0iVAfH3OV/OfQfTUo70aoj9pOxy+EMuZDiA1Bg6kaLBo3iNqUhgroQzzqNeDSFzkFHAKGAUMAoYBYwCRgGjQAwUMAApBiKbSwwtBaI5kOgO1UJsWD0kCXzYLSQdSMqJRCDIchgpiCQdSnZ8HbmWZA0kPl+0I+orOaxXEWGn6i8J3KPXP1JwS19Y1lmR7TBySHeO7c2x29EgkoRl6smqeklhmEmPjWOoI+ogEdChekXsGiI3EruJpKuIXUjh9Y44vo7dSLIGEtdCktBJnu+nekjsarJ/1LUIFukQyQCkxJ+PXUGk0QkWW5SoSkYCpDAHoQLdkd9Zcv9PZ8XfgUQAqaKiHPkFhWhsaGDAk19QgEmTp+PDzRsYHBG84cX1k2Zhz66dvI/cRbQ4n5M7Ant27WBnEsGX4uLR2PjBWkyYNJmB0Afvv4vW1lYUFhZh1Jhx7DCaNHka76+oOIap005CSkoKGhrq2YlSVVWJmbPnMughgNTR0YHk5GR2Hc2Zu5CP3b7tI3i9XsxfuARr332bF/ZHjRqL0tIDOFx6CI0N9Tj1tDORnZ2DQ4f2g1xWlcfKsWTp6fx97U3PwFtvvAKn08X9rygvw/yFi7F71w4GVpOnTIvbcIs1QIpnfB0BvtdXrcSKT19i6U3jkZ4ZueFOO+Nsdp9t+mAdnBRdGArhzE+djxeefRIXXHgxdu/chhkz52DlC8/g7HMvwMoXn0VurnCenX3ucqx+cxUcTgcWLzkNO3dsBbmMyA13/oqLLacTjcO62lo0NTUylCoZNYbPY2A6/SSMnzCJ+/aPv/0R+fmFfH16X1w8ivv30ZZN7KwbPXosikpG4Z2332Bn3KlLz8D/3fFTHodnnn0eXln5HJI9yWhrb8MFKy7GHx+4B2PHT8QpS0/HE//8GwjclR09gs9edhUIVlF/6b8uFixajI4OH/bu2cn/oXHGWefGbGxG1kFKtD8qGO4QqYLs3wByk5rx/fyeHUi1AS/+79in+Rzy7+VQLnMMtkSBR9Gca+r2l9/3Eormm/jeGAwHcwmjgFHAKGAUMAoYBYwCRoFeKGAAUi9EMocYBXQFwiBMFBeSioJikMSgR/0I4BMOkMIhUpgryaqBRMBIRtjRPgWlpLOJayBxLSRxPeGC6h1EinyynRae1QFWbSXxxo7CCkX8rj4TRygMpSAOQyQCSAR6lHuIIVBI1jQSr8KBFB5jZ0XYSfcRgSY7wk60IaLxhLspGHLwtTjKTr6qPlE0EULhfTSjPLEUMHWRjv95hM3j7pySdAkFnyWA/slM280Qy9gw/W737t2NcWMnwJWUxM4c+tFjxOh3h8PBEIkW5inqzu32WFFw9Bkt7HM4p6RndCy9F7+HEAyGt6mur9rW+6Pvo3aoL5HHRTuvqzb0a/Ej6FScTsRvqnvsTYTa8Y+Wns8cTgCp4lg59u/bg8WniIVbeg4P3ncXvnbTt9HY2IAP3n8Pc+YtQHNTE8aNn4hnn/oXLr70Svz54fvwxS9/DZs3rsfJS5bib395EJdf+UU88qf78aWv3IjysqMciUj/FpK7LDs7F/f89n/w3f/6CbZ+vAUetxtTp89EKBTEb391G77zvR8xtGlpbmaQRHDU5XLh/XXv4MvXfZ37tuqVF7Fg0RIGjnf9+jZ8+z9v5TFz7FgZO+QIrJ5y2unYuH4d5i9ajLy8Atz5f7/ATd/6TzS3NONI6SHMmbuA+/r5q7+CO375Y/zgR/+P4xKpb9/8zg9AbjiCtASbrrr6Wu7/a6+8gLFjJzCgnTZjFrKysnseRP10hL7wn6h/UDBcIRJ935IDibYMZxtuLXwWdW1paPZ5UJxRT2HC/FltWxpa5L5yXxburjyf9ycReIoBQEoUeNRVvaPC+cuw4r6X+mnGmGaMAkYBo4BRwChgFDAKGAWMAv2jgAFI/aOjaWUYKRC5OGvDFB3gCDcQrQvqAEnVRFJRdBxN16kuknQcOQDlREpS4IhfQwyh2NXEPzagsiKpFEACLUJGr4sU/sjsu7LvJyzPTrajAJJYCAhrm3fY1xLtyyUD6QIKA0iybpFwIQkHkYqzo6g6UfsoHCRxdJ10I6nYOzpP1EFSEEnVWxIAKdKBRD3XARL10tRCSswJTBBp88N3RK2LdEWcilwnplLRZ7PuQpTT04LMCnBbzkUGz8Afv7Ic+z4QtWfiBZAUpOmN1j2Bm960YY7pWgE9NowW7K94aOWAy/V4HOsf+X0+rHzxGVz02c/xfdL4ImfO9V+/hQESuXkWLj6Fow8phu75Z/7Nx9oA6X2cvOQ0hk7XfOUGBkjX33gLjpQeRH1DPVxOFwOkzMxsPHz/7xjS7Nq5jeMPZ82Zz1D0D7//Db5xy/dx5PAhNDQ0oL6uhp1tkbFzOkB64N47ceM3vsvwiBxIS5edhddffZH7RnWUCHRdeNEl+MPv72SAVFNdxQ6+GSfNxtNPPIZPX3wZfvO/v8B/3fpzBqSqvbXvrsakyVOx6tUX8fkvXsf9e/nFZ7DiokvR1taGv/3lAXzl+m+wOyoWW+Ti/38mUB0k/f4JDqx94PYwSYZDnB05kDLRhJAzCZ9PeQevp/8E82bm4Md3fIgziz6GyxVCwcmfwYypWfjFndvwh3MfxL2V53KtyjQH4KV/hAZwiwaPTolDjcVo44Nu20TWDeDDN00bBYwCRgGjgFHAKGAUMAqckAIGIJ2QfObk4apAZBScDk4cjhCckPWICO7IhVlRD0kAHwsgKUeSBZJUXJ14pTpIyn1E8XUEjpSLKTLCTjmQrGtHAp4w55D95KLXM9KBEv8df1idJ2thWroWVGSeDtNU3SQFZ4KEbaQbSLmEVISdqmNk10OyAZLtPFLRdiLCTjmQ6ByrDpJ0NnH7cFiRedEgkk6NDEBK7Jn80s0rokKkeCz8JLZStjuQ+qkAL7/vqlabnMMKRD94bfwBUk8ak7siOyeH76i+rk6+7+msnj8/evQwiopKwhxBVIemqLiET6YovdTUtKgNEVxIT8+I6ibq+cqJe4QOkGI133SAFOv6R/Qk3nrjVXYh0bNedsY5OFZ+lCMRg6Egzj3/0/wHCNEA0leuvxl/+/MDyMrO4ZpbX/naNzoBpBEj8vDSC0/h05+5DNu3foT6+lr4fH5ccvlV7Pyh7Y1VK1FZUcGOo5NmzeVaTC8882+upUURjPMWnMzHbdv6ITuirrr6K3jkj/cxQKLou2eefIxdSfTv3tJlZ+Kd1W9wHbGLL70Kb7/5Ktf2uuyKq0G1nhwOJzv9Lr7kCvzvbf9flwCJaopt2bSB/yKDYvIoIo8cTk1NDbjy81/mNmKxRdZBSuQ/JBiOEIn+2+t631/gK8rHHavPw4/u+DwPi5ffKMPj/96K+vZUPPmn03jfHx/dh5tH/n8IVdRjjX8WdrnnDegQShR4FAnI1U0beDSgj980bhQwChgFjAJGAaOAUcAocIIKGIB0ggKa04evAtEhknD8EMQJq4UkI+YiAZKCQaIekoiz44g69V7WPaLPCCTpAIl+D3MfSSeSiLCz3VAC7kgAJBeR1VOLDo/EpzoM4t9lm+o9X0e7z85OJ10hESelAyRyI9Fig14HiVxFKsJOuI0ESOK6SORICojYOgWPyI2knEtcU0nWVhKAqnuARH1RmwFIiT+Pu6qLFKtF7cRXqDM8UvNYwSN9HutRmwy15ffG6/fdjlfvFX85f/Mt32f3Qaw3qrVCkV1UD6i5uRHZOSPQ3NTIbhCfr4PrxmRmZSMnJxfHjpWzE6SlpQmFhSWoqanihfba6mqMzMtHXV0tCotKuGbRwQP7uK4SuS+oBhLVpqGFcIq/I0j0xmsrMWbseK4b09LcxLVhdu/YznWUKP6LFuH37/sEo8eMRV5+Aerq6tgVcqy8jL9ji0tGo+xoKVJS0+Brb2eQkJ2Ty/L5OjpQWnoQhYXFSHInMfgiZwjFmuWOzENTYwNHlRXkFyE7Nwc11dX8OdVOIogSrxi7eACk38y3YxTj5dogpw2NN4I4tIVHIIbPCAKL/3r0L/jyV2+KGrkYOX+CgQAcTiePmUDAD5erM3yJ5sKj2kuqP6rNaPv09uk4OobGj4pK1M+Jdn5X8z1SA7+f+u6KOTTV6yAl+vf/cIRIi/wf4LSSffjH9kWYdeUtyB+Zgnse3oWfjv8pHt22CEuvuwWZ6W7c/rtt+N3sn6G8zIFnHBeh1ZE6YP/UJAI8onpHj9+wPOo9Gng0YI/eNGwUMAoYBYwCRgGjgFHAKNBPChiA1E9CmmaGpwI2IglZDh1SQtUgolcnQgLoEESyoueUC4ni6GRtJAmRFDwSUImAkgRHEibRfmqHX8MgkgJHoiaSAliRMXO6t6hT6Q1yKUmaYgEkFUun3EZRfo8OkpTlycYzCiBRXSL6IeijIBLBIwJAvhBBIuU2EsCoUz0kWR+JPmPXEi0sWzF2ogYSAyRZ+4ivxw4oEamnfpQLyQCkwTF/u4JIFK1FC4mjFw7fgtNhQFure6SgEX8vSUhEHxM0Uq/KvUhQ+rX7bsMrv48vQNqxfStKSkZh/bp3eYoSrCFYFPD7GRglezwoKhmN2tpqhkwEXwjWUP2YnJwRDHna29swYeJkriMzcdJUjMzLw+aNHzBAampshD/gRygYZOhTVVWBKVNnsPNk/IRJDAHq62pBrguKHJsybQY7RbzeDL4WLZqTE4SAFMGDgwf3cxSY15vOzpU0bzov2LvdbkybPpMnF/Vp3ye7MXvuAqSkpOLQwX1obm5GcckodHQQFGtBY2MjQ69x4yZgz56d+GT3TqRnZOKUpaez4yUem77wGgu3R+Qia7wgZl+0Jo1mzp6LklFj+nKaOfY4Fbj37l9h755dfHaiAyTqYzSIFA9n3XHKfVynXZ37CvLddXh5/wyUNubg89M3IN3dzm09/8kslLdk4qppG5HhacPdxz6HAP/rNDBbIsCjriLrTL2jgXnmplWjgFHAKGAUMAoYBYwCRoH+V8AApP7X1LQ4zBQIc+pocMVyAkk3D0Ek2zEk3gsIRI4jCZFklJ1e80i5lMIj7HT3kWiDYBW/qkVi7osNk8JcCPIZRdZIUbaj8Cg6OwpLgTHdXRXutBLOK3XvdJnIRHtaEFYAKYAQAgr8KAhEcMhyGWkOJK59JIFSIDzCTkEkuxYSRdiJ6xCgErWQQpyzryAW9c24kAbfZKW6SCtvXhG147FY4E5UxVSBcuUyUP3UAbIC2cI9qIC2AM/saHQCr/3+NqyUACle7o+qygpQnBxtfr+PY+W86RkIBoKoq69Be1sbqqsqMXbcBAY8dfW1KC87yjVkMjIy2WF08OA+dk8dLj3EUGnU6DEcGZackoz29nZUHCvjeDByIdXUVCM/v5Br0RDQaW1tw6ED+/ja5A4h59HU6TPgdLhQdvQIsnKysX/vJwytWluaGQTNnbcQKamp+PjDTSgqHsXOJqprQwCI+kFxY+SKmjN/IbZ+tJkdLdSnkSPz0dzSgrIjpTiwfy/Xz/lkz052YKVnZKChoR4LFi6JmwNJX6yPxfwajAApUb8Thmq/9DEZq7pcJ6plVxCJvmPj4fI80fvp6fy8pDp8ccQrPR0Gf8iFeyou7/G44zmA3JOvrHzOgo2qjVhDR1Pv6HienjnHKGAUMAoYBYwCRgGjgFEg0RQwACnRnojpzyBSQPhWVK0fFQcX6dyxitTLCDgLJEkXQDSIpOoeiVpJenSd7VYSbqZIeCRqL1kLxRrMiQRIAh6J3kZCMLVPr22kgyEBqeS1tMg84XyS9Z80cEbt6C4f4QgiwBMeY6di6EREnQ2SOMZOxtkpN5KKtRN1k+gnxHF2CiKJGDsJqyRMoiA9BZCEZ8xApEE04cK6auoi2XLIkSwnsj2nxRQXNdmsaE2EwuqyMTxSzkgncGD9Gtx1zQXceLwAkpiXFAdKwFe8Rm5d7VfHRTvfPkfUdetu09uP9r67fql2qd/khFLuoZ7uidxSFJWXnJJi3XNP9znQ81dfrP/PTU0DfblObo0773l4wK/Z1QWOd+ydSIf753n3PL5PpI/xPjfSURKLcdkf99xVhFk8v2f74766auNrI59Duqu120s8XXs6DnQU9Xs3ormO6CKxhkem3lG/P1rToFHAKGAUMAoYBYwCRgGjQJwUMAApTsKbyw4FBRQSkQhJJbZpBevDFm+1YvUMkVRdJM2ZpMfZ6a4kiqrT6yWFRdfR4i+3pcEjCxxptY+UO0otnWr9paehgy/1uw2QbCikABVd04JVHNWn/x5RH0k2qEASQRwdIIk4O4I/IX5V8IigkB5fx3F2Wl0k4VRSAElAJFVTiV51gESOJFqcU7WY6I7t92I8mii7wTUvu4q0GzXMIu26mrs0qZXbSM1lhs5yrtoAWnNBOhy4aUoaD4ShHrM0uEZ7fHqr6s3QnLrioZUD3glacD28cU1CjL+n/v0PrLjoUqSkhMcH/usfj+BzV10zIK6wl196FuddcNEJtf3ic09hxUWXdFmb6O03X8MZZ5074M9yoC4QCQe+GwOw2V/3QhDp31Hq4AzV79prR7yEnKTGqPK90zQbHzRP7y9prXa6g0cEkGKxrX3gdtBPtG35fS+haP7wjduNhf7mGkYBo4BRwChgFDAKGAWMAv2vgAFI/a+paXEYKhBtAZdkIETBjhxVk0iLmFNxc51i7WScHUMj6TLSXUp69F0nBxK3b4OkMAeR7EOY20g5qDS4JPot/sdafKb3nfouI/Ok40nvS5jrSi5WiyZFo3YtJOFAUvWQFPxRNY0YJMm4OnIhRcIk26WkQaSQqKWkaiuFx9gRJFIuJLsekqmFNHgnbXeRdp97cOWQr4tk+WiizGE1f2nORToh1feIiK+TEXay7toNkwVAoi0eDpAjpYdQVDKKr0/fn8qJFDlKqd5QamoaCgqL2RHZGQDT96+T4+KoDXotLzvCkXYUN6fvy84ZAa/Xi0AgwDWO6FiqY0TQWWwhtLS08O+pKalcf2nEyHwcPVKK3BF5AjKQW8opanmo8/lMzU1FNZS86eni21DeW6LOPoqAuu/uX3H3hhNAqq2tQWNDPd54bSWuvPpaHmN1tTU8Zqh+1QP3/hZfu+nbFuShiEOqq5Wdk8v7qH5WUpKbnzONJ9qamxo5zrChvo5jETMyM7melt/v539cs7NzuOYW1clatHgpt8MxiB0d8Hg8XF9LjStqk+pr0XXpM/XnH+XlRxEKhvD2m6/iyi9cy2OQ+pKRmcXHq+2l5wkwXYrWlhZ2yFEUI41Fuh7FQ2ZmZSMpKSlRhyX0cUmdHIzf8zooVUITRBpqkXZFwSO40LEKGYU2hA0GQmg42oY/e67t1zHWFTiK1XeXupmu4NG863+IedfHBmD1q7CmMaOAUcAoYBQwChgFjAJGAaMA/b/O69Y1mj+6N0PBKHCCCkQu4lJzKlaK6xBZAEZFSdGCboj3644ABYrYYeS065KQY4A/U1FTqnaSFmHXKSpPQSsZshdW7yiK+8iKuNOdSlpNJ+Uw0ustKReVdR9OBZW0ekyqJpMUhfRQXzoUYSfqIWlRdrIWEsXRkaOIAFInF5KqhaRi7hgyCRdTeIydaFd3IrELKUTLwXY/1Bqx+TI8wYkQp9MJIm1++A6UbxLOBX2jvziO1V8dx/r29RA2fX7rcZX83RPhDlSORgGPQqL+kQJJTgd+ffX52Pm+0DIeAGnHto8xYdIUhjM5uSN4cZ3qE1Fto+KS0WhqakRGRhYOlx5ASckYtLQ28yI/Lfrn5Regvq4O1dWVvAh/0sw5XE/J7/PDleTC0SOHMXf+QrQ0N/PifVtbK++bv2Ax0rxe7Nz+MaZMm4F9e/dg1Oix/Fl1VQUvqE+aNBVl5Uels8OBnJxclJUdxqhRY1BTXY3GxgYsWLSEF+3pPdUxGjFyJLdBgKGpuRGjx4yDN82LI0dKebF+9twFsR42vb6evlAfq3kUbwdSIODHPx/9C6bNmAly8nz/hz8DOZFoTFDdK3IePXjfXRZACgYCeOzRP2P6jFl8zMsvPovComIeq6efeS5aWpoZ6MxbcDLS0tJ5LH24eQMuv/IaVFSU8xj/cPNGXPe1m/HCc09i7LiJXC/r2q/ehNt+/kN85pIrsPbdt/Gla29Ealoa/D4fnn/2CVxy+eex8sVnsPzCz/LzpLphb73xKoqKS7Dxg3X45nd+gH8++mfMmbcQH23ZhKuuvtZyJBFAOuPs80CvY8ZNwM7tW/G5K6/B4489gkWLT2V4m5s7stfjJNYHDgWARJp1BRqGihtpa9WHeO3Ai/jVmBxckJMKl8eJEP1xjy+IT20vgy8pB18+6QY4HQK6n8iWCK6j7p6pgUcn8nTNuUYBo4BRwChgFDAKGAWMAomggAFIifAUTB8GvQLRFnKJkigHklXIXjqEhJtHACQVZ2dBGIZCYkHXJYFMpEvJ/l0DNdxWeF0itXCsO6T0qkcOh6rjZFdDEq4lUSGIYA/31XIfhay+kdNJ75dyS9nxeuH1mNRCtqpnopxABJAI4ARgO4eUA4kBEsfUiVc9vo7rIlkOJRllx9BJxeHRazSAJKLq7FpIMrpO0iMDkQbvdOwu0i4W8VuxVC7sO0deuBME1lyDCmKLOasBI4q/ZFhtx9g9d/dtePp3t3Gr8ajPQQBpZH4+du3YjomTpvCi+MoXnkYqA5k8jBs3gRff29vb4fP52NVRVFTCC+T0OTmI9n6yG57kZHZuHNi/l2FPh68D3rR0ZGRlofTgASQnJ7NLg5wiRUWj4E334lh5GQOqg/v3YeHJp8CVlMSuEIJB6ZmZSE1NZVhUU13JbqO21lZMmDAZSW43u5LGT5jM351vv7UKk6dM474TjNqzawc7VGgfuUG2bf0IWVnZmDt/UZdRY7EcT9Gupdc/ipXL4875wmkTr7FH7rfKqgrMnbcQD/3hd/jCNdfhtv93K0pGjWHH0E3f+j4e+9sfLYBEcJLOIfBCY+mhP9yFG7/xXVRXVTL0HDt+IjvWckeMRNnle7yIAAAgAElEQVTRw3hj1csgh9PV13yV4ejzz/wbyz99CQ7u38sAs6h4FO8jh9DD99+NG7/xH3h3zZuYOu0kjMzLZ13u/d3/4aqrv4IXn38KX/rKjbxvw/q1DF1zc0fg7488hM9edhV+dftPkV9YhKqKY/jvn9zG4502AkeTp05HVlYO8gsKZR8+i8f+/mfuE8153bEU73EY7foqWpE+i9XYHAgduoq0o2vdfMv3MWny1IG47IC22eZqxce5G7Fm5duWg/P340fizMwU/m+vFTvLUdru5z7kTcjDsnFnYXzjlOPqU1fgiBqLFfSma3UXWWfg0XE9WnOSUcAoYBQwChgFjAJGAaNAgilgAFKCPRDTncGpQLRy7HoMXFiUnFzUVUXtyYmk4uwURCIQFBlPFwaROtUwCYc1Km7OAlcSBHUdtRdeAylaf+2+UQ0VewFauKKEW0pAJNV3O+JO3Z+AUTLDTtYcUvWQhFNIOpGCIXYSEQyyY+qiQCQZbxdWC8mCSKIeUpgDScblRQIkGnXGhTQ4515kr7uCSIN9oVG/z8jvm0iArUdPqkhLgsIKHlHKGgMjCY/cmvuI9u9evxq/vOoCvmQ8ABI5cyieiyK98vIKOILrcOlB+Do6UFQymt1AFO0VCgYRDAZQXnYUeQWFSPYkw+2hqC4HWltb+C/byYV05PAhjuWiuC5yJ5WMHoPammqkJKcgEAzwvklTpsLjSeaFfLfHg+amJoyfMAlOl5OjvpwuF1/v2LFyhuqFRSXsBqk4Vs6uKOqTz+9jJ1RHezu7nmgxn/qWnJLCEXcUgTd69FheRC09dADp6RnsVknUTQdIsaozE2+A1NBQjy2bPsBpy87Cr+74Gb713f/G7359O/7jv37M44PGkx5hR1Bp7Xurce75n+a4ut/f9b+48eb/wLFjZWhva4U3IxM52bkMh/71j7/g0s99gSHSyYuXYuvHWxgskUuusuIYKivKMXX6TDzyp/vZgfTHB+5hUPXeO29hytQZFkAiR9urK5/DkqVnYNr0k3j47Nm9g2PzyDX34B/uwte+fgv++qcHcN0N32SwpUfSEUAip1xdbS0mTZmGv/75AVxz7Q18bzTPaG6QcymRNx0gxRIUDJQm0SLt6FqDLdbuWOpRbBuxiWXau3YfGsobLMkenpiHn5XW4nCHgEe0zbtkLr86Qg6cfvR8uEK9i04kF9rePbvwysrnOj2SWI+HruBR4fxlIHhk6h0N1Kwx7RoFjAJGAaOAUcAoYBQwCsRSAQOQYqm2udaQVcAOQwtf2lUAh/8PslaDyAY8oj6SirMT7wUM0mskKaAk9odA0XH6PuFk0txHEdcKdyAJV5Hqkwhzs3/vCh7ZbikbbinXAgMkpwO0EG3H79kwSb8fXRNaSaXF1CD9SIBEr+RAojpGVoydBEnsOgqE0FU9JAJO6ofrKckfqw4SASQJi9SrXeFEEi37ZciO16F+Y91G2t0wtCLtOkXXaZF1ai6L2En5naJgr3IeSZjklrGZCiZdOS6+dZCG+hgdDPenFum5hsiDK2PS5TsX2A6keDkwVr3yIrvQ0jMycPoZ57BjiOLhCMJcdsXV2LxxfZhzbPVbqxhSnnvBRaBIOzqWoOFFF1/OrrTMjCyGkuveW8PgkNxEEyZOxubN67lmEYGbU5aewYvhjQ0NmL9wMTvV1q97FycvWYqDB/YxaExOtuvIEFz66o3fsp4JAdXnnn6cXUbkIlq67Czs3rUDWzatR0pqGi6+5Arr2J07tjKQeumFp7k204JFpzAEfe7pf7Eb7rzln2HHXiJvYQBpiHynl25cw06Wwxs7R7EOBpBU46nClvx1YcNm89NbxH9rOhyYdeFMVHxSifKd5bwvIz8Dk5ZOtI53hpw488iKHoddt66jGI6F7p6XcR31+BjNAUYBo4BRwChgFDAKGAWMAoNMAQOQBtkDM91NVAVUFFxngMT/51l223YEcd1skDtAxdkpqGTBIFrgVfFxUaLuRKyc5jySAEl3H4TBINUPXmBWECkcHqm+qvMIaKkIOwGtZM0mCYrIcaScRwSTaBFauZD0SDv6TAEoblPThN1AGkQKBoVziOLnwgGScCO1S9cRQ6SAHXFH+5VriaLvuB4S5e3rLiQJqjg2LyLGju7duJASdX4dX7+6i7Sj2KPBtnVyHmkgOHKuR9Y+Ut8lDH1VhJ10D7qdDhlhB5B/h1yFP7/qfGxdG786SP35bKjumRWdqb3v6Rp0nlr87PpYOiaaB1Wcoa6t9yGyre4+66mPA/W5XmeGAFKs5stvEwAgDZSm/dUu1U06sH8fTj3tjP5qctC1o7vjlsQQGsRCKIJI6x68PeqlEhUk+Z0+rC5+pVOfd725m/dNPWsK9q3dh6KTihDoCGDPmk8w/ZxpSMmwoSgdl9WeiwWVp0a99+7AUazHQHfPyMCjWMwScw2jgFHAKGAUMAoYBYwCRoFYK2AAUqwVN9cb8gp0t8hLNx8OkciBpOoNCcgSXnNIOZQ0ABNW1yS85pG1aBx2HQGLehNfp9xI6vjOkEpEX6k4PXIdMThSr1odFf5Mi7fTHRAKcqnBYEEkGTFH8IghkoyyI3BEMCgMGGm/2/ulA4nhkQJR0WLsyDMWYteT7kDi96YW0pCaoz1F2tHi+GDYeve9EmKoTJuYu6LOmoBHDlHrSIJpmrO0301zVLoHdRj877t+icfujF8dJIqxI9cGRdmR84IgiwItah9F0tFnFB1GG9U+CgT8XBuJo+Q62uFOcnOcGNWWKS87wsfl5RfyaygURDAQZLcIbeqa5Ajx+/3sFqE6RRQ/RvuoLozfH7DqeiS5XBxLl5JKfQjC4/EwqCIXCtVHIldIVWUFiktGsYuE+uByOflYVY+mvr6O48vIkeL3+7jvdC2q3RTPLbL+UazmiQFIPT/16upKZGfn8ngfrttQBkj0TMmF1JUbiT5PNJC0P3M36Cdy87X54E6hP0sAWutakZKVwt+R3UHzsw5fyH/kRFt3UXX0OYGj0QuXIVbfT3TNruARRdatuO+l4TolzX0bBYwCRgGjgFHAKGAUMAoMcQUMQBriD9jcXuwViFoPKSwyLiLOTnPkMLhRbh25PxrEiYRMDGTkecrdo2CSciaQEur/lNP/N1fH2f21QZblQJLH6U4oVe9ILT6LRWcRX8fxV7RITb9r7iT9HHE/NkhTT4hdSDJiLiDhD9VEEpF0ttOI6h1xlB27kUScXUeA9oljrBg7eS45kFQtJNU+v/bgQqJ+KbgU+1FkrtifCnQXaRfrv1w+3vvqjfuIRiyBIvV9IFyDYl8Y+JVOQRVBSXNWOY8UWNrx/mr88PLzubuxroO0b+9u+Hw+jtUqO3oY2Tkj0Nbagob6Oq7nkpWdg/z8QpSVHUa6NwN79uzErDnzkZqaig3r12L0mHFIS/Ny/SGqo0S1i/ILijiWLCMjk+sjlR46iLPPuQDbt32EhSefgkMH9oHq36SmeTFl6nS8v/YdNDbUc40ZtyeZrzVu3ETs3rUdhw7uZwhFMWDUT4ovq6+vxYyTZqNk1Bjs/WQ3aqorUVBYbMWPNTU2Ii8/H2VHj6C2pgafOm852lpbceRIKaimTUFhIepqajFu/ARkZucgMzPreIdKv5ynL9D/x8amfmmzp0Zo0fzfNyy3DotXhF1P/TSfx1+BoQ6QlMKDASQFHAG8XdKzo5dgPdWU62lbWLEUa58R7tdoNY7U+bH+tzvy+0m/D+M66umpms+NAkYBo4BRwChgFDAKGAUGuwIGIA32J2j6n7AK9OgYCIuUs6FSpIvIipGTdY8UPNKj6uxjyG0kQZBcSA4HSEIuveaRgkliP50rFqDDI/Ui4+uEE0l3ICl4xCCJ3UfCgST2C7eDWMQWrim1yK0/QAV1CBwx9JEOpKgQScbXEThSsXYEkAREEvF3VEdJ1UFSUXaqHpKKsFO1kKgfygmlkyMDkRJ2ivW5Yy/dvALlmzrXl6C/XqbC27H8K+a+dl7/PgmvYSZastyLlvvIhsrsGIQ9Z0XNMts5KGLtxD5yI6nfV5SkWt28856H+9rl4z5+146tXMeF6sEcPnwIU6fNQHV1FaqrKrl+zPatH2LipKkMciZMmozWlhb+i3xfRwdqaqr5y8XldLKbh4ANuXxGjsxjJ5HD4WRY5EpK4jozBJnmLTgZn+zZiZSUNLS2NGPKtBlY++7bSE5JRV5ePlJSUnBg/17k5I7kOjh03fETJnFb7Hhqa+NrJrmS2M1Ucayc+37SrDn4cMsGhl3e9Aw+lg4kd9PoMWO5v42NjThWfhTBUJDvY9LkqcjIzIorQIpXfJ0BSL2fMm1trXC7PcPWhTRcAJIaET2BJDouXq6k1qRmrC18s8fBu/3VHRi3aCzScuz6etFO2vHXbdj79J4u24s1OKKOmMi6Hh+vOcAoYBQwChgFjAJGAaOAUWCIK2AA0hB/wOb24qtATxCJehdWu0RzBlkOIuXY0eoRRUKeyJpFlruIHU2iF5FOI3uf8iVRnRDNmWRF5Qngo1xIFgjS4JCofyQWpMWrgkjaIrVcmBYAKcTt6feu1ySy6xaFGALptZAIDgnXkXyNApDInaRqICmARO1QuzpA6tmFJPCRqnAV39Fkrt4fCpAbaeXN0Qt1x2Nhqrf3ZM1fLY5SzGEBjNl5pLkXlSORwJENb23oazkFZc0jBZC4PpKMnnz0N7/E338T+xg7Aj8tLc3wuEWEHcGX5uYmjnhjBxHFxqWkgiLsCAolJbk59o3najCIYCjEsXbVVRXYv28vFi0+leENtUHRdgRwKGaO2nUS3HYlCZjT1MguJjqmsbGB28/MzGZoRG4kWrBPSU1lF5S6nnh+4huCounq62o56o4AFf3FfZo3jfvS3NTE16PPqNiak+P2Auyqou9ouh9yRqVnZPL11Pd2b8dHfx4Xr/g6ugcTYde7J/nqy8/jnPMujBiHvTt3KBw13ACSema9BUl0PDlHCUjHYosWX9eb66qIOv1YX6sP+5/bG3Y6/XGH+kOP3rTbn8d0BY+M66g/VTZtGQWMAkYBo4BRwChgFDAKJLoCBiAl+hMy/RvUCnQXZ0drjrT4azmAVPRUpzpJnSPvwuLpyDEUAX54UZn3ic/UFuY8kjutfZ3akK4GuQAtIJJwEikHg6h/RO4FEVlnQSQGSDZQUk4l9WpF4nUTZScgkqqFRBBJRtRpziMRZxfiCDvhPlJRd+J4ci6JWkp2jJ2CUyEZl0evKj6PJAl3ISmAFO1JDuqhOaw7312kXaK7kXT3kQDFNNfDXX08V+W8pWMYFrErRwBeUZtMvrd+V8eJtuiYj99bje9dFp8YuxMdoASJDpceRG7uCGRmZZ9oc8Pq/HjE1ymB4w2QKI6QHGMEAD/ashHTZszCrp3bGOpNnzELdbU12L/vE2Rn57Djg+IHyUFGbjaCfwcO7OW6V+SQy8nJ5dsiRxrV08rLK8DosePY7UZAcebseQyAKO7w0MEDKBk1mmMPCSp+8sku5I0swIi8PK6RNWbseJ7ndD2qqUUuuJKS0Ry7SP2h2Ma8/AI+d8/uneyQyx0x0vp91Ogx3DbVAzt86CDfI/VlsG7DFSCp59UbkKSOVc4k+j1WQKm7cfXKS8/xx93F06nz6Y86aCOHcKw34zqKteLmekYBo4BRwChgFDAKGAWMAomsgAFIifx0TN+GjAJRQZK8u7A4qojaRJ3BULhDKMxpxO2Fw6SweDrZib5AJPqbflWzSLmQGCDJBWkBkETklQ6M2IkUBSLpcXYMkbSoPGWRIj8FFVgWbiEJkBgCqRpHdj2kcCeSDZEIHHGUnTxPQSQdSoVCDqj4OvVqwSMCSVp2nYmxGzJTMexGNj98OzY/fEfUm6OFqyVxWLSK7EzYd0fU7wcRO6lH2Km5pcNeAkYKJHGNsk7OI+FOsua5nPvnFMUnxq6nEef3+ZBEbh5to3pE7PAx23ErEBlfd/mDPdc2Oe6LRTnxrgXp1t5Y196iCx/Y9wk70UaMyMOe3Tuw5NRl6OjowI5tH2HSlOlY9coLOO+Cizjjlcbapg3vY+78Rfj7Iw/hmi9/DY/9/c/4/Bev488ozpD+LfvLH/+ASy//PMMigkxNjQ0cyUgQ6NSlZ2D1W6tw8pKlePbpx3HF57+E++/9La796k14c9UrmLdgET54/z189rKr+HxadCdd6JzFS07Dxg/WYfbc+Xjx+adx2RVfwN8feRifu+oaPP3EY9wW/U6vb7/5GpYuOxNPPv4oLr/yGjgdTmRkZvbno4tpW9/91vXW9RLluzqmAmgXI5i07oHbQa+92QgoTZo0lQEobQMFlXR3EQHRvXt29aZ7fEy8nynpue7B26P21ziPev0YzYFGAaOAUcAoYBQwChgFjAJDSAEDkIbQwzS3ktgKdOtGiqxL1EW0Hd1hJDSKdCToEIkV4ZpIKqZOaNQpWk93AkXE6DFEQogjstTisr0QLZwNkdF1CiZ5IuPs5CK2qsei10OynFIOAZAoXo7Ajp9gkhZjRxF2wnEUCZKAjpCCSLIOEp8nYvBsF5KCU9S+DZFCCDE0UhCJoVFIKGUAUmLPrRPpXU9upFgvoEfeS2TtI90xyABWTmgBe8khGGIwyy4i6RYUwNcGSG7pJBTuQQWE7eg6Op/mKDke/vrrX+Kvv/kldytWC/oEgjra24QzMBjkekC1tTXIzMjk3ynKjhb5M9IzEQgGRISf04X6+lp2WVD8nNebjjaqTYQQuzTS0tK4RhFFx1FEndmiK6A7O2jsx7ouWLwBEv3b8+rK5xmuLFx0CjZvWs9Rg5WVFQxgCFxu3vQBA5gZM2fzWJtx0mw898y/ccGKi7F753Yc2P8Jpp80GxMnTWGRCRRt/XgL0tMz2HX04eYNImoxGMSZZ5/HrqVJk6fh6Scfw3nnX4QnHv87vnzd17HuvdUoGTUmDCC9/OKzuODCiy2AVFNThaLiUXj2qX/hnPMvxMP3340FC5dw/OLCk08FRd0RUCLQVVRcwjBs29YPeU6ddvrZg3YaGIDU+dEpkESf9BYmqVYUTKLfCS7Rpu/raqBEQiECRbT1BRaptgkajVooouritRlwFC/lzXWNAkYBo4BRwChgFDAKGAUSXQEDkBL9CZn+DUkFuqpnQjerO4TU4rCCRmGfR9QQsj+zY+vE+QIgqS3cgWSjEVGPSB4p2xYOIbEgLWLnRISdvegsYuvY0dApws4BT5RYO17IVjF4sk293pMI5RIwhwBSICiAj6hpRLF0kU4kirELj68juGS5kGQ9JB0g0XtqOxjiEEGGVfwqnUdKFeNCGpLTL+pNdeVGosUsciLFY1ErEh6pOa7XDuO6R5qTj8APlQOy4BHPVwGPCCSRP8eOlBTHqUg73bkk5qTowaeKUizN7rzn4QEfFDu2fcy1j5qbmznea8LEyQyIyIHhD/hRdvQIsrKyuS4RRY1RTF1LSwufk5bm5UX9CRMmo6Gxno+hO5k4aTKOHStHZUU5li47Gx6PZ8DvYzBeQF+Y/87GppjfQrwBEt3wC88+yWPoqquvxTNP/pNBy5q3X8fpZ52DEP1jAeDPD9+H73zvR3jjtZWYO38hO4+++e3/QnV1JRwOJ3bu2IozzjqXj6XYOPq39anH/4Ezzj6PY2Upwq62ppoB0sGD+xk2EUD6zMWfw4N/uAuXXP4FrHl7FZacejpDqeJRo3lsb1i/FpddcbUFkAisFhYVM0C66LOfw1//dD8u+PRnGU4VFhbz7ysuuhRvvfEqf65qbtHxX7ru61yzK7+gMObP+UQvqI/TeIDOE+3/QJ+vAFJfnEkD3afI9lU8XbyhkeqXgUexHgHmekYBo4BRwChgFDAKGAWMAoNJAQOQBtPTMn0dUgpEWxxWNxgZMxcWc6dDJgl66DzbmSDehbXPe8TCV3hxdkFOVFSeirzTXQ1qgdpaXOb6KZ0dDbQILSCSgEkePcZOuZTkMTpEEjFbYqla9cNyAck6SLRmxzF0XNdIg0PsOBKOJBsiSYcSAycBnRg+6bWQgiHhPuKYPAWTpPtIcyGxaibKbkjNu+5uhtxIK29eEfWQWEbqdHIraq5AMYftumjCISh/GMiKWkc6pNVdRgoYEfi1oihldF2SFlmpf0/E2oVEAKmwuIQXu8vLjiJ3xAiGSeTgIKBELiOqC9PS0sx1YPIKCrmuC7kxsnNyuQbNlKkzkJGRwTVj6Msl2ZOMhoYGPmb2nPnIyR0R8V0Y22Ee8gFolE86PQRHAvAsqk2i6pLEcrzryj9xw3LLPRErx1vkkyf4Qk4kl8vFTp6W5iZ4vRlwezxobWlBe3srUtPSkZKSgtbWFna6pXvTkeROQmNDAzdHDjiCm7Q1Nzex88eb5uXYxfq6GiSnpCIpyc0gk65F842cTnRNao/A57atWzB12kwGPBR753Z7uM3k5GQGRARUI88l9x4f6/HwfPF1dDAMS/N6kZKSiuamRnT4fPB6vXx9n68Dyck2II7tLDj+qxmA1DftdKBEZ/bVodS3q0U/OtGAkeqlAUf98XRNG0YBo4BRwChgFDAKGAWMAkNdAQOQhvoTNveXgAooIhEeK6cWhvUOd4ZAYvGYj5UH2m4mu72u4JFq21ocVnQkmpspzIUkIq2s+igMkWTtIwmTOA6LAZEESBIkKWcSu5FcwpXEi9jkZqJ2NHeTclKI+DjpCpJxdsKFFGIQpCASvadaRyrOrj1A7iQFkARo4h/LwaSi7CgiTwIk6UCKdCHJLoQBJLUvAQeV6VI/KvDSzStQvqlzPYlYuZGiASQ15xU8UjF1HN8moRLPJTk3GfJqtcoERHJIx6DtPKL9ylmo5rgCyEpSAkh/+81t/Gs8F/Vpwbw3m1pc14+lfeywlBGZ4SC9N6323zGhMidSfB6ccv4MdrS8//pOtDrb4SgmD2T8tkRYlNcBEkVofeOW78dPkDhd+Z3Vb6CpsZEddRd+5jKGSmazFdDrdNFe40A6vtGhINLhDWssoHSiYEk5da3XOEfS9aSMgUc9KWQ+NwoYBYwCRgGjgFHAKGAUMAoIBQxAMiPBKBBzBWyAxJMwyvWtekDys+5AUmQbkYu/AitJGqMdbO3XrhFWTymay0HVVNFcDgIGSXgko7IYFlmxdjLKjl1JYj+DJgWRtDaF2ylckSABJAl5/JabSMAhchZ1DZCUA0kAJMuJxOeJGksBBZF6ciGRRpqEMR8y5oIxV6CrSDvqyOIbbuVYu4HaehNdp1xHyiFo1SejOSQdSCKaTsw1Ar5WzSMNLhFU0uGwDqb12l/nFadatzvQEKmmuhwuiqxzueByOXkBnV85xk5AIPET+QQo/FLMVYczCW1trQgFA0hNTma3hcvl5japfg07PoIB+DraUVtXi/TMLLiSPOw4IccIOUXIyUHnuD3JCPj9yMrKPeFHHjrgxLJPzcT4aQXw+QL8L4Db7ULp3kq8ufJDOMbHByLpi/K0+HvZgytP+F6PpwFa0H1fFq8frgDpeHQbTudEAqRvxyFqcTjo3VuYFI941xPVn+7t/Qduj+rEmnf9DzHv+oH79/1E+27ONwoYBYwCRgGjgFHAKGAUMArEQwEDkOKhurmmUSCqArT0Ge5K6g1I4qa0KDu96WhwSh7eqQdWjJ0ekaW9V46HsFpIVpydqoUUHmNHsEhBI/EqIBK5j9RituVEkrVc9NorvBasAaRASMTRqXpGwoFk10WyHEjSeURwSTmQ6L0CUPSq6iqJCLtwNxJH6MmVaBWnZwOkrlQ1w3qoKUCRdpsfvqNLN9LiAaqNZMdRCkV1qKPXO2L3kYqtk5BIxEuGrBg73XlEc07VMGPnkQRNDJ+0ua6uqUdJ/u03v8Sjd8bGhfTBulVob2tERno60tNTkJ6RjgyvF96UZCQne5DkJqAkYBLRIvqOcLqcCIaCDHooCqzd74SvuRHZaWnIG1HAkWNp6VnwJKdx9BfBKJ/fh6amRryz5g1kFuQhr2Qi6upqUFlVicrqKuz6eDNVjMLIwjEg1DNt8mzkZI/o+zD3A+Q6QrsD1FDJxAIUj89DRk462ls7cOxQFcoPVaOprlk8iOQQUBiEgwpWxWi79+5fWYXvCR7Fa1FYB0h067GouRUjic1l+kkBPWqRmjQAqZ+EHSbNRH7H6Ldt4NEwGQTmNo0CRgGjgFHAKGAUMAoYBfqsgAFIfZbMnGAUGAgFpL1F2ociEUW0v7SP6lyyKh2JJWA73k4tQgtIZW2axcByH6l6RHwk1WYQZ1gxWXrklXQP6XVVyPWgYJGoh0QQSdVFkoBJq5UkorYcvLAt4JSs7yLvgBaHqZvCMUQ/EiLJWDoRXyfrInGEnR1ppwBSh6yHROBI1EKyARK1GQaR5PVsiCRrI0mopFTV3RkDMSJMm4mjQHdupP52a0S6j3R4pOYhTUgGR3JeUmydiqFTjkDaJ5xH0vUXEWmnou6oDTpGOZl01dkLI915NE8uGhUbF9LmDW/C19GCDIJH6V5kZmYgPTUNKSkeuN3CkaScSNRFlzsJoWAQfl+HeG1vA9oDyMsvQhIcSE5LR/bIQqSkUt2aNI6Na+9o43sLBIJcI+ajHZvhSElB0ajxaG5rx86dO7Bt8zrU1tYiO6cAaRm5mDZtLrL74EIKNTvgKHNi0qxxOGXFXIwsymZ5g8EQ95/gUdmBSniS3cgckY70rDT+vLaiAe++sAm7Nx8ARgXh8A7st42+IN/f47mvs9gApL4qNvyO12FnvMfr8FN/8N5xd66jwvnLQPCoaP6ywXuDpudGAaOAUcAoYBQwChgFjAJGgQFUwACkARTXNG0U6JsC4XAnqs+lC6cRXacnX0yPn8sDwhasdZijOYR0F5LlaFD1VuTCNdc+UvBILmLrLiSOsuP9IgKPIrYYIjk1YKUBMVJHASTlHlJAiOLpLHAUsGPtyH3EEElG3ekASTmZGCDJtq06SJLnkQvJciAxTrM7NGDQnkEAACAASURBVLBLun0bOebogVegOzcSXb0/XBtRoyrl3FaA1wJHOkSS0ZEKwlqxkhLOKueRmmvUBjv/pIOJ4VHEd4uCtva8A/5x5y/x+G8H3oX08ZY18Hc0ISs7A15vGjLTvEhL88DjoRg6BZBEDB3Bo2AggKDPh1AgAJczCY6AHxlpWUjLyBSRmakZSHYnw5sxAklJwr3U1tbBziX68fl82LbtQ1Q1VWHUxBnw+QNobG7B2689j7Kyo3C7U5CWloMFJ5/R6xg7chyNyi/C5d88j91RbS3teOmRNbj0pnPw5188ha/85FJ0tPmwa9N+1FU1YtfG/Wisa0aqNwVfv/1KAZoCQTx9/yocLD0Cx6iBi7bTax/1xzg+kdlIi7xP3rDcauLmW76PSZOnnkiT5twhpoABSEPsgcbgdozrKAYim0sYBYwCRgGjgFHAKGAUMAoMaQUMQBrSj9fc3GBXoCfo01V0XVf33V17nd1KuhPIdiioyCxRc8WGPmrRWi1SM0CS4KhTlJ21346+UxCJo7UiHREOESnHTqGQ7h4SjiICSAoWdURzIUkHEh+n1UPyBx0MpVSbwokkIu04Os+qeyThkRVtJ8CS2YafAj26kR44vtox0VyHepQdvVc1wsIhUkjAIHYhyXpk8pUcgOQI5B/pQFLAl+auiKUMsVdRQSQdmtLcoN8Z3EI4/64YI1wytA1ULaQdH78Hv68RGZkZyEr3It2bwtF1bneSVQ/J6XTBnZwMf0cbQr4AklxJyEj2AqEgsnLzGQrRPRaOm4Lq8jIKukNh0Rh2atHcbm/v4HsIwAF/oAO11dXYsOUd5I+eAE9KJnyhED549y3s378Hra0tcLvScOqy5cgdUdDjoA9VOHDaskU4+dxZDIke/93L+OIPLsIzD7yOz974KezcsA/TFk7osh3S/IFb/4kvfO/T7Eza+MZWvP3mejgK+v9bp5P76DjHb4+i9OGA3y1MH/Ax1ofumEMTTAEdeHI9uhtMvZoEe0QJ0511D9o11SI7ZVxHCfOYTEeMAkYBo4BRwChgFDAKGAUGgQIGIA2Ch2S6OLwV6BEiRcrTjUupOyW7cj/QOSreSr12qrsSUVuFFqwJHonXyAg7uy6SgkzKiSQWtwWUUtfg68uOM9yRAEm5kQgc0cJ2mAuJnEcSJDFY0iCTqIkUknWUHPBLUGRF2fFiuQ2shANJ9ECvh6R+H96jc3jefY9upAf6XkNGB7j6mI+MkOSoOjknXY4QQyCaZ7SfQZGMpGOQK11+aj7qDiU6XoEovf6ZGuMC1mquP4ItQbAD6anfCRcSbQNRo2bXtrUIBpqRlZmJzHQRXefxJMHtdnP9Iop/czmdDL7amxrhb+5Ae1sLPJ5kpKVlorGhDllZmZgyfR4ycvLh8/vR1tqAkfklHHHX2FCP1FQ3QklpfI8+fzvampqx5r1X4c7IRNHoSYDLg2PlR7Hjo404eGAv2tt8WHbmxRiZV9TjoC8OFOPKby/Hupc/xJIL5mDz29sx74wZYecRJOocTdp103//3+dR6akA+rEu0id7duG+u39lXfSy4xi3PYpxHAcYgHQcog2TUxJ1zA4T+QfVbXYHj0yto0H1KE1njQJGAaOAUcAoYBQwChgFEkABA5AS4CGYLhgFjleBPsOlaBeKAE7RQVKIF6gtF0REnJ1L1jASLiLhdrCdSKr+kXzlukiqTpJ4b8Mmux6SAkh8TdlvchEoJ5IFkLimkYBIoh5SZ5ik4BLDI1kjiSPs1AJ5UC2U23F2fB1Ze4kuTxBJ/f0/faa2/vcEHO9oMOfFWoHu3EglC5aB/jqeanT0tHXr/lMxktacE+CHYRBCArayw8gh4JE1n4QrSc0troXE59hwVkEkfc6rMW8DpBADVZ4rPM9CePKu2/Dc3bfzbQ2EC2nPjnUIBVuRnZ6B9IwI91GSi6GZi5xD/g5Ulx5laNTS3Iy8vEKeqQG4kBTyYeb8UxEMAvW1lcjKzELWiCKkpnvR0NAAFwkBJ/whaicAf3srPt62CfuO7sO8JWehrSOA6qoqNDU1YtfWzSg7ehinnnZRjwAptM+Fr/7ocmSNSMemN7dj9JRC5JXkhg2BgzuP4sl7X8WKa8/AtAXjexoe/DnVS7r3p4/CMab/ouz0KDAaq/STCNuTNy7HkY1ruCsTJ0/FN275fiJ0y/QhARSIBEiXJgj0TABpTBekAu8b15EZC0YBo4BRwChgFDAKGAWMAkaBflfAAKR+l9Q0aBSIjwL9DZPCQVLIis+yHBHSJcQL2LxwLZxD4fVXhANJ1EMiaBQBk+R+O+ouoh6StnhO+EbVIFI1ixgiBUW0VliUXSiEjoACSao+koJHYr8CSASfBIzSIJKKy5MAyQJHuhvJQKT4DPQEu2pPbqTeLMzrUXV0ewqaqrmmvwpwJKMjyYFkzTk5/6Trj+CR5TySziSCTBRZpwCUiq6zAa2MidRqglHdMAJIND/UvCGQdMNkr/Uk+rtOzd5d78MZbENGBtU+SpHuoyS4klwcVeficnFBBFoCyEgfgYaGelSVHcKkKbPhSXGjtPQgCkfkYuKM+WhqakZzfS2ys3KRnV+A7Jw8NDbVIhjyo6MjCH/ICfh9aGlpwrtrV6Pd0Y7ZJ5+JYxXHcPjgJ8jKLUBF2RHs2rYF8xee22OEXWiXC9+959ouR+nWtXvwzjNrsezUVGz+sA3twVRc9d0V8Gba0YBdnXznt/4Cx1R6Gie+6QvxBDvJfZQoW+QC8EC43BLlXk0/+qaADj3pzFs2NPWtAXP0kFagO3hkXEdD+tGbmzMKGAWMAkYBo4BRwChgFBhgBQxAGmCBTfNGgcGgQBh8inQkcdaSgERiIVvUS6Fz1EK05YiQ8XPKiRTpQiJQpEMkjwJI/OqQNZPCIRLXQ5LXZi25LpGoT8QL29IVQSCIIVJI1UMKwWfVQyJ3knAoCReSqIXEEEm6l6JCJAZIAl2p2jDUGxNlNxhGdWz7SCBp5c0rol60OzdSl+4jNceoRRXpKOPpOMaOXUjCgSScRw7N+RdR+0hCJnWeEwIiOaSrUE4rHtcqto5eBWSVNce0eUb7n7/7Nqz8vXAh9bdLZP/u9XAE2pCekYrU1GR4PG64PUlIcrr4fmkGtlQ1Ys6C09DY2IaPN72JKVNmoWD0RHyw5jU4k1yYu+BU5OYXoab6GKrKjyIjPRMTps5BWnoGamqOIeh0wNfuQ0ubjwFSfX091m1Zh1mLFiHkTEbpof04fHAXcnIK4fP7cPTgAUyYPB85ufndDqyuANK+bYfx9lPrkZnSimlTPFYbra1BfLi1HSFXGqbMG4ep88ejYMyIqNf4/fceha+4DbBPP+5BrteRSTQXx+GNa/DUjcute+tvQHncopkT466ADpASDXzGXZxh3AEDjobxwze3bhQwChgFjAJGAaOAUcAoEBMFDECKiczmIkaBxFcgKkSSlh8FcCwnBGMkPQpLRGoxSJI1WVQ9I1GLpbMTScEjCyhpTiU7Ck/WaZFt81o6AyQ7Xi5A9YykE0kHSFZNJL0WkgRHBJMUcBIASTqSgnaEnVUTiZarJbQSr1qUHddKigyx6xcvWOIPGNPDqAq8dPMKlG8S8VuRW7QFz2juIxplBHto0+sUKbefAkFJjhBDI5eqf8R1x4TLj/fLCDsBmwRgsuqY0SySAEkBURrKCqRSrTGOd5MQyZonErjS77//0gXY+4G41/6Msjuwez0QbEN6egrXP/J6vXAGg3AlObgGUnNDE9oqmzH/tHOx8d3Xkeb1YM6CpfCkZuKNFx/D2PGTMWX6fOSNHo0N77yN5sY6jJ84GWMnnwQHnCg9uAe5eYUoO1aBqppaBsTOZBcCDqAtEER7ewe2frQJOz7ahGRPMkaNGc8ReVOmL8LIkRST1/UWCZDKD1bhibtfREG+CzOmJXd7blV1AGVlfjQ0BdHWFsLN//dFJLk5a4+3u77zV4TG+QQxPIFtMCzC370w3brD/hxbJyCbOTUBFEhk8JkA8gy7LnQHjkgM4zoadkPC3LBRwChgFDAKGAWMAkYBo8AAKWAA0gAJa5o1CgxGBaKjD0Imyn1kv5IPgFxJqlaRgkcqUosjtOSCtorSUi4jHR6J9w7LmaQWv0UUnqjjouCUVQ9J1ieihW8CSLToTVFbKpbOrnlkx9cp9xG/chyX/cMASXciSScGuY+obV5gD4kIvRA7kuQ+eshyf/jzNhBpMI7//upzb2PtIt1H9qihyEg1v2TsnDbXFAwSYEivc2TXFLPmn3IrqXmkIvK0ISrGtQZPOdZRi3m0nHohdvyxey8I7Fm/Bg9ce4ElW385RQRAaoY33Yuc7Gwg6EeSC3C5XAzA6mtqkJcxBtVVtSg/tAsLTz0TE6fPws6tH6Kp7ggKiyZg1PiJKBg7Ho/94R6MnTgRY8dNRuHYCWisr0NjfTVyC4rx4qvPoy0YQkFxCdra2pCUnAICZ1QjaeO6d9HcWIP09HQ4XW5UHKvF0mXno6h4TLfDJBIgUa2jSYV1SKIvtD5s9Q1B1IeKsfxLdg2tO7/9Fzgmn1iE3SsvPYdXVj5n9SRRI8BMHaQ+DJZhcqipfzRMHnQvb9O4jnoplDnMKGAUMAoYBYwCRgGjgFHAKNAPChiA1A8imiaMAkNJgWjLnHqEXGR9FhGFJesgaXWRlAOJ4JECSASERC0kuyaSDZDEQriol2THcdFiuQJIHKMnxVYQhxZ8lVtIOYlUTB05jSwnkoyv66D6SDo84gVxGyCxm0n+EECieksU56UW2cNeJUhSsXqia31bKB5KY8fcS7gCmx++HZsfviOqLHqsnTQbWbWPlANJuI/sukVWVCTE/LAhrao9JuYXQyV6pVpJ8ndVn8x2EYaPaRrjdm0xCYogQBHBJJpTwumnAJKIkXz13tvx5h9ElB1t/VGv5sCu9+FwtCM3NwvOYADupCQkuYX7yOEMoaq0AtOmLcH699agra4SM+YuwvR5i/DsPx/B+ImTUJRfiJMWncrHv/7sY5gycz5yC0owMr8QleUV8KQkocPXgRfWrELxmFFoaWqG3xdAEC7W4MjhQ6ivqYADAYSCIdTXNaPs6DGce8GlKBk1rtthHtrvxNd+fAXSs9NQW9GAv93xDM45q+f6RpGNEtB77Y0WXPPfn8GIomzu3z0/+Rsco6mHx7cNpgV4Uwfp+J7xUD5rMDjnhrL+iXJv3YGjwvnLUDT/NMy7/tZE6a7ph1HAKGAUMAoYBYwCRgGjgFFgSChgANKQeIzmJowC/atAJALh37XaSJGOJOVEov3KFWHFZllOJOWUILeRDZAYKDnsfQyQeAHcXgynWC4KclJxXtQdERwnFrEV5LHqtYSAjoBWC0nWP+qQziO7FpJdM0k5kFRdpAAcVj0YVRtGuTRUPSQVXieT/mSf+vdZmNYGtwI9uZEIJF3+4Eq+SQvOygg74e6juEhR68hy90lnHkEkBYwYzrLjT8IkVRfJKWIgVb0kdR1rDoXsemLCcafVPGKAJJxIDJAYJqm6YeI4+nnjD7fjbQmR+iNu7Mj+zXCgFU5HEKluN5KT3XAlOeF0BRlWl+48ipkzFmPjhvXIykjCjNknwx8I4YnHH8Wp8+dh9smnoXjceKx+83WkOv0YNX4qsjJzkFtUgobaWmSPzMUjf/0j3ljzJrLy8nDyktPgSU1Ghy+AQMCP3du3wukIIMnlQkd7ENXV1aioqMZnLrm6RwcSfQnMK56Fj9/bjeysdvg63Fi8KLXTIKbvkDfebuH9p5+WCncUh9Irq5pRUOBHZZUH46aXYH/TAaD7FLxuJ4u+AH/yDbdi8Q2Ju8h6JKIOUn+Mq8H9TWJ6r8fX0fcm1e4y2/BRgMARfS/QT7TNxNUNn7Fg7tQoYBQwChgFjAJGAaOAUSD2ChiAFHvNzRWNAoNCgU4QSe6warZExNrpcXYK9ugRdHo0Hdc9csnoOodwJPE++V65kKxz2EUhIr1oIZ36oACSgjsEkijciRfAGRgJ9xHFbQlgZMfZ2fu0GDt5rD8o6r5YLiQrzk6AKgseKVeSfJqqFFJkRaRB8bBNJwdcgZ5AEkGk0QuWWXGR7LbTHH1q7LOTSDr0CBYptxHPNeXgUyCXwKuMuVNRkzpAUuM53MUnIRHXPrJhEQEkmld6TSSec3Le/XJO/9WsObRnPdrbapCeQjWQ3PAQQHI54HQRSHPgwNYjGDNqCnZv34bCUSOx9FMrsGvHDqx86TmcfdqpmLfkLLiTPfjZz3+Ci89chsmzFqJo1DjU1VYjJcWL5Kw0/OjH30NtbQ38cGBkcSFcLjfcyakoHlWC2uoK+DvaObayrc2HY+UVaGxswWcvuwbFJWN7HCuhvS5MmdCBjg76nvNiwng3n1NdE0BQGoj2HfDhpGkeJKc4sH1nB4oLRWEjlwvIzRF1j7Z83I78/GYEAsD2XclwTDr++LpI98ZgWHy/x9RB6nGsDZcDornnCCKZbXgoQPBo/YO201W/awOOhscYMHdpFDAKGAWMAkYBo4BRwCgQXwUMQIqv/ubqRoGEViAMIkU4kHghWu6j4zjKTr4qt4RyIel1WpRrQtQ9kuBIxtp5pPNIOZRUlJ1wVYRH2amFcKpMpCLmBPQRzgiOseNXGx4xRGKgJD4PcyKpxXEZaSfaEjWQdJdTpAuJ+qHi9JQFyUCkhB7Wce1cd7F2oxYsw6k33ooxC5dZsZB2bJ10IMm5EA6PbKhEEFbF1bkkQNLnpn7zat7Qq4CmAr6yy4jmjgaRBEBSdZHEcTa0BVbffzveud9e4DsRx8jurasR9DcgIzUFnmQPPB4XktwSIjsdOLqnElOmLcb6Na+jqCQPp33qIqxatQq1lYdw1tnnYtrMhfjo4w/xyotP4KLzLkBe0Xhkj8jHhndWY87CxUjNycBd99+DXTu3or29FTMXzENyWgYyMjPR2tKCdG8qGhuoVlIDysuqcOxYJYKBED57+ZcwanT3EXb8fVDlwNSRfng8IRQX5LLku/d0oKNkKvILMvm7bMvKD3DGEgJjwNvvBzF62VwKzIOjoQmhw7sweZKHzztWVY32dgd21LjhyD6+b5bIukcEjwbD4nvkonF/xCPGdfKbix+3AjoApUa+taHpuNsyJw4eBboDR3QXBh4NnmdpemoUMAoYBYwCRgGjgFHAKDC4FTAAaXA/P9N7o8CAK9CdEyksyk5zTCg3ku5+IHCkaiCJmDpZD8mlQSTLgSQj7SRQUrFcXA/JKeotqbgvAW9C7AxSUXZ6zRblPKI6R5HgiGLueJ+K6LJexUK5WkwPUjUUDST15EJSUGnAH465wKBUoHzTGq6NRK6kaNvohcuw9MZbMW7RMuG64zg6GwxxpKN0G1mRdTLCTjiUbOBK56l5Sm3psYsMkKSLSMU/2i6jcIAkIh5FrTAFaXUHErWz5v7b8d4DNkS6+ZbvY9LkqX1+Rjs/ehOBjnp4U8mB5ILb44I7ySVcSE4HmmpbkOwswAfvr8OUyeNwymnn4pnnnkVhdjKWnf1pjJsyDY//8x9IaqnGzPmnoHDMBDhcLjzx0B9x6plnYtSMk/DG++9j584t2LN9M9o6/MgvKkJhcRFyRo5EkguoqjiGw6VHUVNdh7a2Nvh9flxy+bUoGT2+5/sJAkkHnDjppHYUjBzBx5PLaM4NX0BakgM1bQG8d/8LOG1WB4PCDaUjMPmSZRiR6kKooQlb//U8pk8TAGnXJ3UoPexGcFxADIQ+boMVHtFtmhi7Pj7sEzycan9t2vA+du7Yho6OdowZOx5z5i3E7DnzO7X8zuo3sWf3dhzYvxd5eQWYOn0mTl6yFFlZ2SfYi+inm/i6AZE1YRs14ChhH43pmFHAKGAUMAoYBYwCRgGjwDBVwACkYfrgzW0bBfqiQK8hEkVuKTcSOSE0R5IASLQQLsCRqnOkXEh2XaTwODtaLOcoO1nbhSGScjvJm2CApEfNsXNC1W4RMXa644igEbmPrJg7DSJxrRe5UB4WZUduJHkNhlYqwk6LslO1kJS2x+cX6MuTMccONgWsueQACCS9eNOKLm/htBtvxZk33SprGIWDIZoPqv6RArI8v+Q8o/cEW5T7SLkF6WJq/FoASLqPFDQV7iPp5LNi7OwIO3IiWUBVRtjx/APw7v23Y+0JQqTtW1bB31aHdG8Ku488yU64XS5RB8kRgpOcOgDeX7sP08ZNwqyFy/D44//E1OJcnLH8EuTkFeDRPz2I6eNHY9LsBcjNK8QH69Zh41tvYMH8hZhy+plYs+F9vLt6FWoqj8LrTUN9YxNyc7KR4k1DR0cQjU1NfI32ljaEQgE0NLXgii/c0DuARBo3OOCucuCs09MZEjU2BvHRniQsuvHTqKtvxYf3P4tzz07jZ//WmhYs+/bnkOX14PX7X8LcSW1ITnagsiqATVvagMIgHFl9/zaJhEeJXvco2kTQY+wmTp6Kb9zy/cE25QdBf0P400P3YetHm6P21etNx3//5Jeg16NHSvHr//l5l/d05Re+jMWn9G+0nImvGwRDqB+7aOLq+lFM05RRwChgFDAKGAWMAkYBo4BRoJ8UMACpn4Q0zRgFhroC3cXZ6U4kPS5L1V1RDgpyIDFI0h1IciGcayBZUXb2e4qx0wGSWiR3QiyO25sdZSciuWTclqxtxJF2FjQKB0i6C0kAJKr9ouK6VD0kR1iUnYr/skCS5u6wbB76vqE+QMz99UoBq4aYVlNs00O3Y+PDd0Q9f+zCZTjzph9h0snLeN5YgEgCVVUnjBx95DayQC1BVgVbtfhJCx5JGKpiH4WzSNQ8Ingkah3ZdZD4ODk3lANJuZeCIYcAuNINSADpRCDSRxtWwt9ej/S0ZHg8Drg9bnjcLoZISU5ZRAjApvWHMWfmAhQVj8Xbq1chPyMFi089F6mZGXjusb9g1qw5mH/G+UhJS8X+siN49Df/gyXzF2HRucuxdvcubN64Bvs/2Yn6+lakprqRlZWB9NRkJCWnor6+HsFgEE2Nrex3bGxqweeuuQGjeuNAUk+yFchv82Du7BTeU18fxN79Pni9Dkye6IGTaDvVbQsCez7pQGtrEBPGeZCVJT5Y9WYzAmMDcIgSSn3ahgI8ohuOXEw+Xldbn8QbZgf/13dvgt/ns+567LgJyMjIxNaPt1j76LvknPNW4LVXXgxTZ+78RTh0cD9qqqus/bPnLsC1X72p31Q08XX9JmVCN2RcRwn9eEznjAJGAaOAUcAoYBQwChgFhrkCBiAN8wFgbt8o0BcFeutEcjoclhOJHQPSGUHuIQsgERiSMVz0KhxIkXWRdJAUvjgu6iw52CUgNuFCUlF2apFbgSBRCym8/pFyIpFDqSPokHWTREwXHS9AEth5FFYPScbl8bVC8roWLJI9koaBvvsG+vJEzLGDSQF9/pArhTYVxUhxdhsfugNHu4i1G79oGc75xo8wdfEyCxIJECvnhVPOLTnXBLyVDiTtwnrUo3AgCTeRAkiidpgGkCxoZEc6WhF2ar5FuPHovh6/YTkOb7Qj+vqy8L9p3fPwt9bC602B2+NASrIHbrcTHifF2AlnFW3vrdmLs8+6AFNmzMGf7r8H2d5kTJ44Gbl5Jdj+0QYUFBVj/LjJGHvSbKQXFeHfD92LxkMHseSsc7GvsRkffbQWR0v3o/RoJbwpbmRmpiMvbyTq6urR3t6BpCQX6usayUeJptZ2XHXNjSjpRQ0kfUyGdrtw7lleCxb1dry2toWwel0LHBPp26dvW6Rjg5xH9DNYt98vTLe6fiK1tQbr/Q9kv994bSVeeO5JvsQFKy7GecsvCrscwaG7fn1b2D6PJxk/+PEvkJMj6nvxv74hcjH9Hts+/pB/v+W7P8S48RNPuOuRY5lqd13ywMoTbtc0kDgKrH/wdtBPV5upc5Q4z8r0xChgFDAKGAWMAkYBo4BRYPgqYADS8H325s6NAselQG+cSFyjSC5eU9yUDpCs2i2yvpEdZ9cVRBJgScEm3WFBQEpFc9ErLWIpiKScFfTKC+IMhcR7BZLsGDsFlkTcHYElGzzZDiSO7WKYROBIwioLIAkXhr2gJhfWjktlc9JQVKA7gETjl+YNgaQPHrqD679E2yaevAwrvvkjTFuyzIZHBGa1SDsdHkmTi9WUqhNG45fgp4pppDkhQJKYA3acnX2MqgmmohytOaBHOmqd/vdxQqQP3n0G7Y1VyMjwwp0MJLvdcHucSHYmISnJwVF2wWAIr7/6IUpKRqOttR2NjU2YNW0mCgtHo66uCvl5+cjLH43kVA+mLl4Ch9uNxoYG7N66Be2+II5WVGD7x+tQdewIDh6uQHZGGnJHZqOttRVBfwAdHX4kuQkgNcHpSgLVS7v6y1/HiLyivg3NNsBb7cbSJal9Om/1Oy1oG+MXhLEPWzTn0WCGR3TrkQvMd97zcB8UMYd2p4CqLbTo5FPx+Wuui3poY0M9fvbj7/G/rxRj94v/uavLJn/8g2+jpaW5x+N6+1Qi3UcEjwgimW3wK2DA0eB/huYOjAJGAaOAUcAoYBQwChgFho8CBiANn2dt7tQo0G8KdLUQThegzzrF2Gm1kNiFpMVvsYOCo+vs2khcF8kl3EjsSoqATaKWEsV5CYeFAFbi9uz6LsJZQW4JvaaR7UISNZAUROrgOkkSLgVEBB4vpKuFdaqBxO0JeESvqu5StBg72qc240Lqt6E3aBuK5t5T7iN93ijYSk6kJ27ouj7Shd+6FZfc8iOOtKM5opx95DoS7jwxJ9Q11BhUY5dBqKxlxDWP1HtZD0y5klQUZFBzIlkQSoEjORfU/FMPia5NEKm0j06k9956Ei0Nx5DuTUZKahIDpGSPG8kUY5dEtZAcCAVdOPhJJerratHS0o6GVj/OOeNszJy5GE889XecefY5yBuZj/SCkZg4fR7a29tRVVmBhvoGlJWV4UDpPuzfvRUVZaWoaWhGdoYXDfW1SElJ4YVy6hSzuAAAIABJREFUglKeZIJOrXD8/+29B5hdV3mv/50yMxp1yZJVbWNc5IbBcnc8JiQmgEMol5IQ/tz/JdeFXgOJJYcQLpIhJKEE08xNTyAh9GJsumVwkWWKjbFsy0XVlq0+I2naOff51lrf3mvvOVM1mnPmzHt4hnPmzK7v3mv7edar3/eVy3LCCcfJpc97icyZt3DU92D16YIsKrUkpexsAzt3+nTRwoWl9PlVFbnr7kOyt71v1H2PmlEeKZ/8RDMppFHfgjVX2LXrKVnz/mvd3z7ysc9KSeN9g7z27t0jH/iL98jffPxzUrTaizWWPXz4sKx6z1vcX/5q7d+5UnhH8jLBpdsgfXQkJBtnXUsbDZY60sSRvs65cvKmJhuHNkcCAQhAAAIQgAAEIACB8SGAQBofjmwFAlOOQDIhHvVXKegstWty75NBiUgS37vFJsdtstu/B3EUEhS+nF1ayi4ubefTSqmA0nVNIMX9kEzsaMLCldtyk98+SeFTSD5lpKkCJ5SqqUxyv5tAsn5ITiSlAilOYAzWCykWSHpzIJGm3BDJnPCQ6aNIvCZ9w0IpOu0l9NPP1u6PpDt42dtWySvfcV1NgaR/N7GqN6CNC3//2rjI9fyqIZBMnJo8deml0EPJhK17j8447fVUkC9d9cKMRBpOANz6/S9K594nZPq0Nmmf3irTppWdQGpvKUtLS9klg3p7+uXR+7dIS6kqh3sqsvvAITdZrT8H9+2WJUsXyMLFy+SC579CTjzlWXLw4EHZu2eP7N61S7Zt2yxbt22WRzc9IE/t2CK7du+XUtEffVtbixQKRSelWltbpKvzoMyYM0uWLV8mKy+4XBaMNoEUmFT3FaRlV0nOP3eazJrpc2Gdnb6f08zw+4HOiqzfcFj6FvWJzBjdeBkgj66a3GXr8mf/yfPTMnb6N1JIo7s/ai19209+KF/57/9w4kgF0ni8+vr65L3vfIPb1NvfvUq0n9JYX/l7+uWfIX00VpaNsJ6mavXnrhspV9cI14NjgAAEIAABCEAAAhCAwGgIIJBGQ4tlIQCBhMCAUnZh9jguKWfJIH3PT4ybPNJ3J4ZCPxfrg6S/pyIp7Y+UF0ixmNKDs+PSCXJfpivt8+ITRT5Z5JNIXhxp+sKnkdLPJpo0gWS9kKzcV5xE0ilgSyAlMilQckhIIjFqovvS3aO5/kcuJRSSdPH9rJ/1Z9s962Tdp6+Xx+6uXdbu9As75NXvXC1nXXxZJpWng8EKK1bDJ0vluXGRu7dd2UbxY8MlkJJlorEU9T1y9374Pb7VE3lkIllEvnj1C2VLdPxDSaQf3PQfsm/3NpkxrVXap7dJe7smkFQilWVaq/ZDKsnBrm7ZtukJmdmqfZEKsv9Qr5PR5XJRWstlOWbBPJm76Di5+EWvkQWLjpdDhw7Jnt27ZffTT8vWrY/Llm2bZfPjD8vO7Vtk96690trSIlWpSKlUdBPqhw9pD6SyHOzuloWLFkrbtGly6XNfLMcuWnZE93N1e1FaDhfl9BWtUiof9Pz6p8v9D/RI77SKFJZUjrxsXZPJIwXuUkjRxPNwEvKILtIUWfmRTQ/JJz/2YXe2wyWQRoqk88ABed+qd7rFr3v/h2T+MQtGuuqA5Qakjz5D76Mxw6zzivnxmz8c+hzV+QKxewhAAAIQgAAEIAABCAxDAIHELQIBCIyJQK3WHPHEuKWPrISWpY+SFFLRl9qyEnbJe5I+SqWRK2kX0keWSLIyeFrGzibabSJep7VV6pjcSUvZ+ZJ0XiBp+iiXPEokUtorSSfTY4Fkk+qWQqpdys73Ykqm75FIY7rHmmmlfGIvlSypPDLRavezvdu9vmXDbfLDT62VR9bXFklnXtQhf/jO6+Tsiy8Lkkq1UZA87l1TdL60owqkvBw1gWTfJxIp9EsyIWvjyt71Og2WPkrksYj89LNrZN1n0n99ftIpK+TNb3vPgMt88zf+RXbv2i4z2krS3j7Np5DaStLWpmmkNlfecu+eg7LniT0yu63oS871VqSlUJLWtqIrsbVg4TEy45hl8tyXvk5mzV0knV0HZP/efbLzySdky5bHZcvWx2XnE1tl2+ObZf+B/a5MngqkakWkpbUkhw52S7mlRQ5298qSpYukUCzI71z+cll4hALJnaymwboKIvv9NSnMqkphZnXU4kg3le8Rc8FVq+T8q5uz9NMNE5xCWr5ssbz0918gt6/fKgvnt8nxx8+VA/sPS1trqzy1+4Ds2tsnC+cXZd6cVqlU+qW3ryo/+vEOaW0tyOJj9b4tS1kTbVKQXz3WI/P23CvtT+2RQmeXVFrL0lctSF9RZPrCeVJaery0HjNHppXLMmvOHKkUijJreovsP7BPKsU+6evrlROWHydtpRYpFEV6RWTPrt0ye84c6S9UnSDd5QTpHvn53feO+NFpkubt77pWTjjxpBGvN9iC//R/Py2/+sUGaWtrk+v/5oYxby+fPnoZ6aMxs6zniiqO1pM4quclYN8QgAAEIAABCEAAAhAYFwIIpHHByEYgMPUIDCeQTObEAmlgCin0bgl9kKxEnU8fDRRISZ+k8DeVTm6SPcgol3hyU7LRpHkQSYlEygkk64mUSSJZqbvQE8lK36WJDEs1FZJSXi59pKmnaN82I0w/pKk3PvJnnJZ083+J+x9leoaFco95eRQn9jSJdMsNa+XhuwYTSZfJH2ki6RLfbD7u0RXLIxNEXhhVvVCStO9XKpB8AiktDenlrJXFy5dnTMd+wfUn8/2Yqm6sqkC69dNZiaRpkpNPWZEg+/ZX/lGe3rnNla6bMa1FprW3Snu7SqSyk0hawm7P051ycNcBmd1acHLncJ/uoyjlUkGmlQsye948mTF/sbzwtW+R9vZZ0nWwS55+8kl5YscO2brtcdm8+THZ9dQO2bZ1ixzq7JLW1lZ3Qv39/dLS0iray6VYLEt3X58sWLRAWlvK8tzffZksWXp8Q9zM+Ql2PSiVRxdcvappy2XmJ6OPdgpp2dLF8vI/+D25/6F9Uu3rlBWnLJZDXf3SOq0ou3c/Lb/ZXpRTl0yTZUtmyv79+6W3V+TRR3ZJS3uLE5Ga52spF6R7+1ZZ98td8ruF7dJ69pkixRbRNkKVap9Ui0XR6okHbvuJ7Nt7QBb+r9fJ9Lnz5Lu/PiTPO6lXZuzeJb39ReluLcvBYknaZ81246FSqTpJ8/RTT8ms2bOkv79PWlunyf59nfKzdXeN+B5999uucv/desaJJ8nb3uV7zxzJy4TUs84+R15/1ZvHvKl8+kgFEq/JQwBxNHmuFUcKAQhAAAIQgAAEIACBkRBAII2EEstAAAKDEsiLpAHluUKPJJNHunycsMiXstPfTRRZ8ij7e+iZVPDvunypGHosuclq3xdJJ8X0lUx6SyjLVfEJDJ9AypevS/shmVjS5WKBFKcz4nJgFSkkk+xxXxg7BpvVpRfS1BxMgwmkpORjEC3axt5Senpfu/HhfuLeX/67m29YK9/++8H7SfhE0mo54+LLknvT3bOuRJ3e14W0P5jJIytd50o/+uXSUpB+QFn/o+Tezl1SK12pyQsVR/lklZay+4c/eVFmrVgGfO2//kGefnKz60ek4mjB/LnS39/thNK0thZpbS3L7p375dC+Q9Kupe2KBemuVKVQLMq0knIqytxj5kn7/EXy4v/vrVJuaZeuri556okd8uSTO+SRxzbJli2Pyr49u2Tb1m3Sc+iwE0SFQkF6e3td6bruHi+Ops9ok2KpVXq6++W5v/NiWbRked1v4Lw8WnZuh1x41SpZem4QhnU/wqN3ABOZQlq65Fh52Ysvl927e6Wza78ct/wYqVa1w19Fdu/bJz/51T655LS5Mmd2u+w/sEcK1RYnkVpbi1Kp9MqBrsOy/46fSc8t35VfXPL/y8uPPyxVbRTo6lWWnUSulIriRogKojvvkJ2/eVDKlz9fNmzsl+fP3SmLzn2OVBcuFi12eOjQYTl4YK9UNB133PEyc/ECqfRU5Kmuspx6/Expb2mVzZu3yc03/3jEF+DrX/0v+ckPb3HLH2nPou/f8h35zje/4rZ15TVvlTPOevaIjyNekPTRmLA1xEojEUeLV3bIkpX+WcULAhCAAAQgAAEIQAACEJgcBBBIk+M6cZQQaGgCA/ohhaONe7skn1X4RJPkXgD5JJIJoTSBJNJaKLg0UiKRSv53TR9pv6Rkgr1oE+9eILlX1ZeScxJJf9zkeNVNmvdWU4FUM4Xk5JIKpdA3KSSX4rJf2mfJJTrCtvs1/xSSGnHqIxyKP6To//1B1spyNfTl5uDGQKC2QKq6uWQnWqIxocLFJ+sigRTf6yGxZ6XtvvX3a+UbnxhcJJ1xUYe84h2r5fSLLkvkUZw+cp8jgWQ9vnxaKS15lxFH4T4PAy25jzPJQ5W5fno8OR+Tx5vvvk1+cMMa2RSV49OSdvk00hhQN+0qDz+0UT71iY9kzu/Cq1eJ/sS9qNLnTPOhmMgU0tLFx8oVL7hUdu8+IH2VPpk1Y6a0tGh6qCi93Qfki+t2yKsuPV6KxZJ0de13STdNFum1ONB1QPZu2iTV694vc1/7ermnd4FcPmeXVIstUii3SKVFPVLZlarrLhflsP6jh3KrHP7pOjnw1C559AWvlktm90rrtOkyXRNGLWWplkrSXyhI//59suvm78q0S39bSitOli9v6JNrfucYmTVjtvzyl/fJj0eRQNI75E/ffrVUKhUplcvykY9+Zkw3TV9fn7z3nW9w6x5/wonyjj9dPabt5O9xlaOkj8aEckJXGok40gM658rmLK85obDZGQQgAAEIQAACEIAABOpAAIFUB+jsEgLNRqB2Csl19/ClukIKyd79JLJOLPtUhfYx8kkkP2HuStkFSaTiaGASyaeP9Ps4mRGXs9NZPC1nZ5Op+ilOVLj0kSvb5fsg1ZJI2ivJ/uYSS2GiXd99iqNGKbtQMixf4svK2GUFEvKo2cbCYOczYoGUSyDpPT0ggRTGivubjp+wzjc/sVa+NoRIOu3CDnnZ21fLyRd0uHtXpZHJIhNIteSRSdK4r1itsnV67jbGXRIwHJdKJBNiyVgP53XLDWvkpk9m5dfRLk02Ge+5WiXrLrz6Wrno6tWJJHfPunBhmjnpOFESSXsgvfJlV8i+fftk5syZThxpsrW7u1v6+3vlX7/3kFyxcoGoPOns7JTp06c7wdTaPk0O7t0jT7/uf8niM06TvSc9R3a3zJIz2g64fyxRLJel3w3aVlHjVC63SF+pKD1airFUkj6ZJpsrRXlmW7+Uy0WZ3tYmbdOmSaW1XUoFPYY+6evpka0ful52v+RV8oX+U+VjV54j09tnyS9+ea/8+Lb1o7rFtX/S6ve+1a2zbPlx8u4/+8tRra8Lv2/VO6XzwAHH6MN/9ykplcqj3oaukO/pRe+jMWGcsJWGE0d6IOdceS3iaMKuCDuCAAQgAAEIQAACEIDA0SGAQDo6XNkqBKYcgeFSSNbzRSeYdTLZJpddAin8eIFkJeq8RBq8nF28nIkov771lMn3Q3KluMSX5FJhZH1fYkmkn93v1axYssSSTrSbSIon2623jOuBFFJJcRrJRFb8PuVukil8wsn4MJlq/bryCSRN7ER9vWLh4oVR1ZdtDCXtbOy4daQgG+9aJ1//+Bp54M7a/ZH0Epx6YYdc8ZbV8szzvUhKex35HkiWPNJxktzX0T1d6x6Ox7eKYVelK0ob6meTXbEs1u8euWudfPvvs8dMGskPllri6OJrVslFV69yz7Jq1WvyRBhNAYHkRMP5M5Onid4rb37be8b96WICaffu3TJ//nxX4lAFUk9PjzzwRJfcf//Dcvl5J7rvTSCVSiUnUX556w9lzlveLrMvuVAeWvIcmddelKUtPSItLVLRnn2loltPly26waHJpJJ0tRSls9guO2WWnFA+KNWy/vesILOrJamWi1LUknfVoivTePjQIVn/+S/Jz1/9CnnTH79QWout8uBDm+S2O34+aha33PRN+e53vu7WO+vsc+RPRti/SHn81XV/Kvv373Prrv7L6+WYBQtHvX9dgfTRmLDVZSXEUV2ws1MIQAACEIAABCAAAQjUjQACqW7o2TEEmo9ArSRSPLGsZ+wmluOURb4nUiyRQspIS9XFKSRXwi5855NKXib5CfaCe3clwURTUOnkqu+H5AWS9jUygeR7IflydZo0SiSSk0k+eeQTSppYSgWSbiMjkSqhnJ1JJCuhZ5O6SWk9/6GZUwLNd3cf2RnVFkg6HtKknusTFtI6Omnse3ulZRo1tWc9v0wixQJJ17HxtvHOdfL1T6wRfR/sddIFHfJ7b1otzzi/w40Hdy87gaRiIpVH+p1JUb1pa6WP4qRhJn0URJKJYis5qeemZShVIOm7JjO+8fE18pWPr8kc7lQVSSqOHn54o2x6aGOGxyXXrBIVSFZOcEC/tSkikNZ/bq2svzFNrh2N1NqypYvk5X/wAtm/f7/MmzfPCR99HTzYJf98Z6ecWt4hzz7d98TSHltz586VWbNmuYTSzz68VhZ84tPSftYKufms18k5s3bI3GKPFFtKUtWbX0S0C1KpKjK9UhIp97o0UrFQlgfaF0ip1CYLyl3uH0SoiW0plGRmn8ZzK1ItlqSktfKKZblze79UH71LLv3o30pbS4ts2bZDvnXTD8f0sPq3f75R7rn7Trfus84+R14/Aon08b9dK48/9ohb5xWvfq38VsfzxrRvXeldb70ys+6b1neOeVuseHQI5Mddrb2QODo67NkqBCAAAQhAAAIQgAAE6kkAgVRP+uwbAk1IIJZIYb4tmdS2391EeRBJbgI81yPFehvlE0j2e6YnUuiFZP2TrCSel1ReINkrnWyteoHkSniFXkiJJEolki9h5//uU0rZZePkhpW0s4ndZILXeiKFg3Dzu1NkkrcJb+8xn9LgAsnLTt8DyfcLcskdFUiZ92oo9xhEafS3ZDwFcRrf7w/esU6++fdr5aG7BhdJJ57fIc9742o57rwOJyZ0TKhktbKP9tkSdTGEpDRfVL7OJQxDEtDShpY6srJ7rlRlSFHZ31QkbbzzVvnSx9bIfbdnj3eqiCQVR/q6+Sb/bq+ON6yS33rDKnddfJLSv3sp7peK+yBNBTn9qSiFpOf/pre9R04+ZcWYx2h+xaVLFsmLX/g80QRSuVx26aPW1lY5dOigfOInPfKa0/fK8uOOd8JIS9cde+yxTjLt3btXNlxztcy95UdSOutU+eyl75LX7/meTG8pucFdLLoGSNJfLki51OK2297dJ23VPqmUC/KVwnly6czHZXprv0ihxf2LC00pzequSEupJJVyUaoqkAot8tMDZTnxb6+TRb/aILOPWSh79h6QL3/9pjEz+OhHPihbNj/m1j/l1NPljW9996Dbuv4Dq+Wpp550f3/BFS+VF7zoD8a833zpupd+5ibR/ke8GoMA4qgxrgNHAQEIQAACEIAABCAAgXoRQCDVizz7hUATE6jV70VPN+mFZL1RYomUTJinqQRNE1mvI/ceZFFGIIV+SVrqLi2N5SffTVLp1Kolkazck06Sq/TxSSSfMLIydXlpZPIoLXUXUkhhXZfcCCXxKtVCMrmbn3i3SV0/0av/Tw+kJh4GmVOrJZBsTKg0ygskl0BKJFHoIRSVe7TkkYqmWMjqhpKgmwqGIBsevHOdfPeGtfLwECLphPM65NI3rpLjzvUiya2bK8eYv15efmnJOj/G/HmkZSlTEaYpo7THWdy7zJJISbpKRO6/41b5j79bI/dOEZE0mDhSueeuyxtWJSkxu6bp86UaytiFrm81UmLNOM7yk9rjXcrOSthpeTrtgWTl6x5+ZJPccEuXvOG5RWmZM196DnTK0sWLpbWt1ZWk27d/v2z6wF9J220/lf7p0+Vzz/2AvGXrP0u5rU1KZR0rZalqOTxtE1RUqdQi5Wq/tPYclvaeXnn/3NfInx/6hnTPnSmVcpsbTLrd9u5eae/rk4qWsSu1SKFYlZ90L5Oz/uE6af/a12XR2c+WA50H5Utf/c6YL7ee499/9EPy2KOb3DaOXbRY/mz1/0nSV/qdCrT3Xfsu6e/Xgpci511wsfzx6/73mPeZL9O49NwO0d5HvOpPAHFU/2vAEUAAAhCAAAQgAAEIQKARCCCQGuEqcAwQaDIC+clyL3B8eS39PzdhHia6La2QToj7SWb/E/oclbQXki91lZaz82XtYsFkpewshWTpBz+xXXX7NoljiSGXQLKSdqF8nZWr86XtrKRdVXr6vTjysimIp0QepcmNfpVIUTogLjNlAssLpACkya4/pzOQwKACKSrrqBLGEkjaR8gkqJV/872RgpwJqT1L+sRjyvZu912cilOB9L0b1sqj6wdPJGkSSUulLddEksmIQUrXuTvYlc7zAimRR0lpSivF58WwSx6FMpXJ79YfycRTcm4i//63a+Tf/i5b1k732SyJpFo9juz6/e6bVrlkmJXbtMRjXuolvdYs3DhFBJJyOpql7EwgaXm6GTNmuMtyuPuwbNy0WT773SfkulcfL7c82CJnzt8t5z37TPdfmb6+Ptm8dats/+8vSvHfviBd0xbKl897u1y16TMi7a1S0MSRCyJp2bqSFLQXkq5ZKku1VJFpezrlgwv+p3zwqX+SwzNmS8/cuSKFohSKRWmp9Mi0rh4plarSr6VaK73y5d6z5PJv/7X0ffpTMuecc6Sz65D84Cd3HPEj+Av/+g+y/q6fue3MnjNX3veBv3YSq6urU/7iz9+RbP9Vf/Q6ufi3njvm/eX7HumGSB+NGee4rYg4GjeUbAgCEIAABCAAAQhAAAJNQQCB1BSXkZOAQOMRyKeQ3ESz/QR5pBLJJE+auEhLdFl/FNfnKE4jFbI9kTISSZNIYaI6SWcEgZT0QyqEZEXo8+J6IZkYSnoeeXHkZFK/fQ7vsUSyFFMoh2fySCd7kxRHSHMk8shdLt9nhhRS4927R+OIhivtaPLFvUcJvVismpxx706ypOkjWz8+dhMLcckz/azSdNP6dfKTT18vj989uEhafm6HXHTNKldKKi69aBGntO9Rwfcby5Wl1HGo49rGY/zuUkdBHKXJI0tdxelBP0J+dfs6+de//aB7z78mm0waLG1k5/Wit6ySy9+02kvqKCXZrz3YQsm6uISd9aWy50vSp0pvAKsbejRu6gbZZr6U3Xj1Q1q+bIm89Pcvl/7+fpk2bZpLIB3o3C+/2bRTbrlrk/zPPzhH/vHHu+RVzynJmaefKoVCUSqVimzevFl2P75JDr3zXbJl9mmyecnp8tv3/JtMq4j84OSXysrdt8u8Sq9U582RvunTpFpslUKh5Poc7Sq3yrrKKfLqXT+QYmGaHF50jPS3tvj/KIrIzF17nbDVfmjVgwfkX6f/trzklg9J+7e+IwvOPEMOHe6R//7a+KR3fvC9m+Tb3/iy2297+3R57+oPyP9533vdOerrjW/9Uznl1NOO6C6gdN0R4Rv3lRFH446UDUIAAhCAAAQgAAEIQKApCCCQmuIychIQaDwCtSbM9ShjiRRPlFu5OX3X0nWWurDeRk4iDSqO4jRSNGEdyoDZ5LbtWw8inlQ3geQma3Ol7FQiJSXt+kV6nDwKvZAsiRQmea2UnXvP9SnJpwRc0akgkKZCv5LGu0Mn9ogyxQpNoOaFahBHJoOsNJ31CYsFkpdIXiDF8ik+K9cfx0rRmXjQ0o2hNF2/iDy2fp389LPXy5YhRJIKJJVJF1y9yolPSxJq7siX3zORVfUJpCR9pImptLSkjmE9Fz+WfcLQpwWr7nMsyxIhFqVpdMz+8me3yr9/dGCPJDvvRpVJw0mjl73d9zd60VtWO2mdltX0Ets/W7LXzl3bWnLabF8ScmzuUpnbNqyTr7/hRZkBPR79kJYtXSy//4Lf9gk7LTlXrcqePXvk0Z09cv+D98uKFc+Rh7Y9JL912nI5/aST3f4PHz4s27Ztk/7uHtnxnvfIxr5jZe4TT8spv/me9M6eI1+44D3yygc/L7N6u6RaLkv/vHnSN3+OSEElUkG2zl4urU/vl2fuul8enH+GnFTdIocWLHbpH00uzXxqrxQr/VLt75VD3VX55rLfk+ff9GFZfs890jp/vnT39I2bQNLz+c63virfv/nbAx6W2htJeyQdySsvj86/apWc754xvCaSgI6f7RvWyfob1w6523OuvFbOuZLrM5HXhn1BAAIQgAAEIAABCECgUQggkBrlSnAcEGhCAvlpS/+7JhV8OTubIK81Ye4ml6OEgi9fF5WwK4SydkWTR+HdlbsL61rCKdMPyf+j/CSdIV4aaSrDlYrKCKRIHmXK26Wl7Wyy15ICJo9skj4pNzVgojf0QAqTvEikJhwAuVPKS9U4pWdy00rR5eWqSpmk11G4n/13fixZSch4l5ZIcWXonNCsOkkRy027PzffvU5u/+z1opOJQ70uvHqV6E+8z1j+Wtk9fY/7HA1IH1kZuzBGTRjb+vlnh55LPKZ+efut8p8fXSP33zH48apMOvnkFa7c3cmnrJjQG0xLc216aKM8/LB/H+z1qneskpe/w0uj+CdNRPpymRmBFGSgfhenGrMJpMi8TYEUkiYn7o4mwMejH5ImkF5yxe9Ka2trcvm2btsqv9lWkL59G6WrZYm09O+RM05YLMuXLZWWlrLs379f9u3bJ20tLfL4PRvkB5+/Wy66+6syc89jsuX406VSmCPH7d0kM3v3BzFVke5jF8uh+QulUOyXjUsvlGdt/5XM2bxRPnLBdfLeX3xI9j1T000l9x/A1l27pdxzWErlVnl47imyY9o8OWPXr+XEr/2nlPurcri7d1wFkp747T/9iXzpi//qGBSLJXnv6r+SY49dfETjqVbfIy1dx2viCOiY0Vc8bmrtHXE0cdeEPUEAAhCAAAQgAAEIQKBRCSCQGvXKcFwQaBICmUnzcE422W0lr+wnkhS1AAAgAElEQVQ9k7gIiYS4T0qmlF1OIPl+SKlMsvJ32RJg6WS7/mtym3D10qealosKEimTPsoJJEslJf2QtLyUSwkUkmb3Se+ZfD8k61WiPBBITXKnD3caXhjmSzumqTjf/8h6hcVy1aRKRipZWilOM+VEQdpvSxN3vmSi3pMZgWQJpajk4l2fWyvrb7x+yBPSRNLF16wS7ZeUl12WJooFcNL7KJSXtJRhWXxvJBunJtB051Zy0gI1mphKBG0o56Zj7r7b18nXPr5GHrxzaPmlUkFfJpXc5yMUSyqK9GWS6OabvjHcjSB//K7Vbti/WsVRpnxm2l/NiekglXwPpLjHmk9QJgIpJ5L8Y2VqCSQ95/GWSCqQXvmyNNlUlYps37JN/v3eXrni+E75xeaqHLd8gZy0sEWWLpov1WpB9u7d63605N3+g53y6X/ZIn/yN6+UYqVH7jvxEmnv6ZOFux+Rmd1PS0UqUi4WpVIuSfczT5Cetna57/jflQsf+bHs6izK+mWXyivv/bzsPWmFFNtnSamtVYqHu6S9WJWWuQvkm0ufL89Y/0057TPvlx9vnicvXFmUA/t75Xs/um3Ye3C0Czz55A758Af/Qq7/m09KW9u00a6eWb5W3y+VR0vP7Tii7bLyyAjkx8lgayGORsaTpSAAAQhAAAIQgAAEIDAVCCCQpsJV5hwhUGcCQyUv/KS5T1DYRHQifaIkkU1A+yRSwaWRVBpp2ij9nP6uE9TWZ6UU0g5xuS8/Ke0lkk82+PJQPoEUytSFXkcqi5xM6q+6v9nvrj9SMsnry9r5RveFNC2RlA6zFIi/GHFawH6v82Vi90eNQJjMd7LHjwZzPdkUkpaHS9N5STIvSR+pZNJyWn6suPcgkNw2c8evW0slUiqQErEZ7k0TSy6VF4kk/ZfpGz4/tEg67twOueQNq+QZKpJcmiguIakl7KxcnRdFSRm7kDB0SaUgkOJSfMZJU1OWFkzTfUH2hvRgmhwUeeCOdfLdT65xJB5ZP7RQinGZXKp1C6hw0iRR/BoqVZTfxtkXd8jZF18mZ1/SIWddfJmTP3pdLO2o71oa04SRf/7UFkhxCmtQgWTuaIr0QIp5aym77fek1/1I+iGpQHrVy69wpeuq1Yr0VXrlm3fukJ8+2i9nHdsvp8zqkpYZC2Xp/BZZtmSBG4B7du+Rzs4uaZ/eLpVCUT588275/c9dIzN/+ahsPO5Mmd+zT2YfelJm7N8pxc4uqYR/KNE7f570LzpW7jz9pXLxr78tdy1cKcu3PiZnPXGX7F1xmlSOWSgts2dKe7lFZrRNl8LCefI3/RfIS6bdL8/+83fK6n95UP76tcvlQJfIf3/tO0ftSXakG1bh+qlPfCSzmZd+Gnl0pFxHsr6WqBtJ2ki3Ram6kRBlGQhAAAIQgAAEIAABCEwdAgikqXOtOVMI1JXAYMmLJI0U9X9JBZKWwfLpBC+QvBQygRRLJJ9ASgWSLZemIKxPi590dy830erLeiUCKfxrf5vcNUGk8ihJJNWQSMlkcJBHOqnttxv/6N7SSX13CCSQ6npfTtzOswkknWxOxkQ4iEQM1ZCqetc4WVQIfYei3ke6eq2kn5dH4X6LEkgmMOL+SCaPMsIpbFUn5O+58frMxHye2/Hndchlb1wlzzy/wwkhP2693E3SR1aS0qWO0j5n+neTYSrG4rPxJfaC6M2VmuxzEiYuPemli0/riGy6c51oauknn17rhI2W6ZuI11lBGOk1ed27V/uSmcnzJi3Fp8foEkiJQPIS2j1zgkTqD+dj52TPFSePLHmUTyBF4aOJON9G28d4SaRYIG3bdVDue7RbNu3cJHv2t8spC/bLxactka17+6S/vyR7DrXJbz9nrhzYvcdfl9ZW6eopyme+v11efUq/rH/vP8gJj/9MqiefJDMObJdZB5+Wlkcel3J/n7u/pW22dJ18ovzo2X8sl9/zT3L/rDPkmJ1PyBl775ODZz9b+pYskuKCuTKntU1aW6dLzwMb5bq5L5U/ffOJMmvps+QL37lf3vvqM2XXvq5xL2E3Xte3ljw6T/seXUVfnfFiXGs7IxVHi1d2yJKVpMCO5rVg2xCAAAQgAAEIQAACEJisBBBIk/XKcdwQmGQE8ikkmya2El5xqiLuo2LySN9VHPnSdH5iulbyKEklucnqkELSSWyXcig4GeUnqaMSWVUtTuRLRMUTtlaeziWOgkDq1c9OIFn6yIsl61/iE0j+J+k3E1IdvoxYbYEU5pdDNqm5m95Pslt3XA93QF+w8EU8DgaMCZc2CiXutOeRla2LytfZ/RwfrPXVclLICQe9zwtpyijuyxUlj6yuYtKXK8SldmxYJxuGEUm6/xPP75Dnv3m1nHphR0YgJSI4CGEdn3HZyqScXxBXun8TSDaWYmHUJ/myk2HshSSgjmVLLVmvp8fvXudkzta718nWDf6z7lc/j+Z18gUdbr3TLvIl/M66qMMljFz5viDH4jKENr71OsR90vR8TBapTEr6IFkKyZXFTKWYiSQT07GYyvZAGs3ZNNey2zesk6+/MS09p2c3liRSLJD6+vpl97598uDmXVLq2yPLFi+QgrTK5p07ZcP92+XS55wkd/zmoFz4nHkyozRbfr6tU/bu65TH9/bIipOOk9tuuVOuuuH1svns58kx+56QrUtXSPGpPbJwy8NyqK1VHj7xEjmupUt+dNrl8rqf3SgH+rulu3+uPKv8iHSetVKqCxdJec48mdN9WHb86IfS/Yo/kv/b2iEfecV8+cf7WuXY7m3ymstPl6ee2teQAgl5NLFjTKWRvkaSOCJtNLHXhr1BAAIQgAAEIAABCEBgMhJAIE3Gq8YxQ2CSEkgmz5NJc81HhBJ24ieTkyRCED1xAsmlFhKBVPUSqeD7HmkpO5dCKom01kgrxQJJJ7Lj9If+C3CbkHUSKQggV0bK0kb9aek6SyIl6aRoEjjtV+Inft1kca7PjLUnsYn99HL6KXtPhVezEshc3RoSqJYgKupdEUrgxX9XRvkkk3GrJZAslWQpJH+/eVGTpuHCmtGB+nHqC8tpIunuG6+XbcNIF5UsV7x1tZx+kYqVbCk7N65VIIlPGMal+HRPJkO8OPLj0/qUqXBxiT9Jha+NVUsg2fJuDMZlJKPykXa+CUMrDRiOSaWSL8snSbLKlcUM8lqfPdZrLf7sBFLRXxc7L7sW6XPGPxtUSFsCKUkjmZAO52nCyfdYCzxC6c34GYJASp8YKpG+8cYrMo+Q0UokE0hujDj5X5XOzk733t/f73527XpSli07Qdrbp8nBwwflv7+3UYrlabL7wH7p7C/L1sPHSrW/Kqe0Pya/88g6efp7d8uOBUtk04IzpGf3QTlr0+3SW6jKou7t8qtzXiVbFpwoz3nqXjnvibvkiTlL5Vkz9squZ5wprbNmSu+TO6V751Ny+NWvl/krny2f//5j8o7nnyh3bnxS2tpK8qILTpSdTz0tX/76zQ316Kwtj64VTR/xGl8CKoz02Tzci/5GwxHi7xCAAAQgAAEIQAACEIBATACBxP0AAQhMKIFYIvlp4hoCKen54idvS2FCNxVIPn2kk9C+dJ3KIxNJUSk7J5JCEikqq+UEUiSR3ORgmGT2k7VpWaxEIIUeSJY+ckmkGikkE0hxUiDuW5KkQWr0QfIXwpe549W8BGoJJBsHyXiIxJK/V4Ns1QRSrR5KES79e0Ye+dvK3VmupF1c8iz6bGLT7kJ3LInsTfdrvcpUJG2/e53c/rmhJyw1ifSyt60WLe2mAkb7IlkaMJZHKZdCSB5Zik8FUr5UXVV6VaIkPchy6aNEOkUlJAeRRzF7Sw1prykrpVksVJOyfJmSfFZSMyrV5/ut+WeO9amKr4clqazfWp+VsDMJHaSRPltMhtmzpD+U60uSjXGCLFz/OJHUvCNoZGdWazJ9NBIpFkhuTOi16uuT7u5u997T0yMHDhyUBQvmyezZs6VS8UKpddos6T54QO578AH56ePHyCLZJscfN1tOPG6xbF77YZm+4Q4p9BSk7fEdUu3tlKKKqTNXyLcuuEY62xfLyp6fS8fejfL47JNkxbwe+cGs50hx5zbZ112W5777f8i6+/rlgSd2SWdxuVx5aVlmtTwhh/sXy4UrFsn2HU/Kl77aOD2QkEcju1ePZClLGSGOjoQi60IAAhCAAAQgAAEIQAACQxFAIHF/QAACE0pgYArJT1f7f63vJ6mTJFIQRzaR6yZmw7/6t74qvpRdNoVkUsn3QbKftOeKTl5bMsD1JwkCycpL5SerTRal0iiUsXOppFC+LpS1i0tsafIh0/Q+VzIsmeRPaoX5S5H7dUKvDzs7+gRsDCSqMNz3qcjIyaJwSCaOYvmZrpPtg+Tvo5BoCzdU3H8rn1zxE+Tx/Rfkbk4gpYLFj1M/Nguy7Z51ctun14qWiBvqdcZFHfKH71wtZ19yWVJOMps+0uMouJKSVlZSRUp2TPrUjksiBeFi75YetNSS204oJxmLs/wxZsoGRqUu9di8EKqmvZycJLJ+bGlvtlQehVSVJraCCDTemnbstz5pmiZSceTOJZTCjNKPSarKnaNPYTkWgySqBl7Do38vN/oejiSJlBdIeq6VSkV6e3udQNI0kv7e0tIic+bMcf3Jurq6ZNasWdJ1YL88trtX/uv7D8ibfv9kqVT7pVooyNNbtsmuP3uPzPn5L0S6uqSgkdl5c6Vy+nPkrpM75FcLzpI3d/5YZpdE7m1/hjxdKUnvpo1Svfy35IwzT5C+1plSlB750I+WybxZVXnZqU/Liy8+Qbp7WmXe3HbZum1Hwwikm7/zDbn5pm9kbpHzriJ5NF5jRsXR9g23DdmbTvelaSP/TuJrvNizHQhAAAIQgAAEIAABCEw1AgikqXbFOV8I1JlA7fSFTZiHNJIKnpB+MHmUpJCi/ilWSqo1JABaS7kUUtQryfVPChPe+u5kVShZ5Sbaoz5FbqI2mZiOGtsn/Y/i9FEqkXxqwPc0sYlemyzWCXCb+I1TSPGkr10aBFKdb9IJ233ImkUCyexhvoydHlIsOZJDtCRdNRJIYZCpGHX3V1g4Th9lv08XSu+9NB2oO9ZEjsldJ5GC6LU0kZcsIlvuXic//tRaeWT90CJJ00h//K7VcvbFlzkRFb8SkSsF0YSOlW2zMWml3iyBlJFIVuYtlKXUbVn/o6wgy+7T2CaCLEikjLwOMtrK8SVy2vU98uU0TSJZmUwrO6jPmAFlMkOJTFfCLkgk64cUP0csgeT6qmUEUkiUxdc4IwEn7EZu6B3VkkgnnbJC3vy29wx53LUEkq6gpesOHTokBw4c8OOrWpVisSjt7e3ufcaMGaoJ5fv3HZRf3/cred0Lz3Qpo36pSufePXLggXvl8P9+s7QePCAyZ5ZUTzlFqouXyC+PvVDmzOqVc4r7ZXpV5OnfbJQ9yxdJ6aWvlkXLj5NjFs6Vcrksew4ckg/952Oy+NhWuWDFYrn8nEVSqIrbd6MIJOTR0RsSlKk7emzZMgQgAAEIQAACEIAABCBQmwACiTsDAhCYcAJDlfAyqWPvlnKw91QCRf1HtJSU64MU9UIKv1ufJCtlZ+unpbPSAlNusjlM9FqSwSUdgjhKk0jZfkjW+N4JpKoXTknZqTCB7ZJI1msmSiL5CcjcBPqEXxF2WC8C2ZKO6VGY0NBv0jJy/u9unagEo62VL3xoCaS055a/1y2JE2eWBkrLSCDl0oFuLOp3IYmjY0nlkUkkTf49tv42+d4Na+Shu4YWSXrsz7q4Q1777tXyrIsvS0SuJfeSnmJhbCXJI9cDySd4ssvEPZN0zGnJvvicU6FmvBLWoReTSaRyKGOXnFt0nv654tNH9nf9nAjvTJnMcAwhkWi9nOLUlE8yarLRC+h8ab6kn1p4jtizStNaSe+jASmyet3VjbffwSSSlrQ7+ZQVNQ94MIGkC2vy6ODBg0k/JE0k6X2mKSQVTJVqj9z4s1ZZ0fqAvOz5F0qpVJZqpSJPPvGkzJ05Wzb94+dErv+IFM86Qyonnigyb7ZUps+XmdPL0tZ1QHZ+69vSf9U1Mu9FV0hrWWTu7HkyO6Sc9uzdI5t2bJd9B2fJM5bMlmcsni3lko5IaQiBhDwa//t/pGXqSBuNP3u2CAEIQAACEIAABCAAAQiIIJC4CyAAgboQqDVxnikjFSbOLe1gwsdNVoeyWUkD+9DnyAsk64EkYskkndi13iWuj1KYKHbbjM7eUgI6IZuUworLS4VyU1a2rifTB8lK2aXltXw/pbSElpa0s8l7TSNQwq4ut15D7TQvfUwWJaLIhFENkRSfSO2uWYlCypWnq1UmsUYMKNOHyacCTa64RKD1MgryKNMfKJR40zG6af06+cbH18gDdw4tk1QkveZdq+XMiy5z48Z+8mnAJIkkXthqKidN6WiJOBtzvpeST/x5FrEoywukNH2UlubzZTPtXE0ape/6PFGR5CVSViClkk+Pw+/fnZNJr1CGz8kiVwJT5XOaYIyTVTEPOycV0nGqiv5HQw9tlUjaJ0Z7d8WvwfoiDSWQTCKpOLJ+SIcPH3YJIS1nJ6WKXP35p+Wt522WM888xz/3q1XZsWOHTJ89W/Y8/bRs/eD75Zi+Himf8EypzpwurW2zpPcXv5DuPXtkzl9eJ+3Lj5OWcosTUscee6zbtr72de6T6e0zpLevIm3lFinrzRde9U4g3fCJj8imhzZm+FK2bmz/ydH7Ve/VkfY2WryyQ5as7BjbzlgLAhCAAAQgAAEIQAACEIDAEAQQSNweEIBA3QgkE7hJnxV/KLVSSNkkkpWjq7qyUbFIao3SSNYbyVJIaUrCT/RakiIF4Cd5fe8Vm+z1/Ul8yij0KQl9j1QkmUSyFJIlkFyKICeQ4gQSAqlut11D7XiA+MmPhehoB0srxfdv9uTSrQ9Vvk3XqSVW3Fh0P9Wk5KNLHiW9j1Ss+LEYp3S8SEqlrZWPfPCuW+UrH1sjv75j+FTSmRd1yCvfsVpOvfAyJ4k0eZSmj9LUUVzezY+3VCC5sewm7oNEyl15f25ayjL0YIsFmTunqOylnpOEfmp2vjl5lEk3FrM9qdLydV56mTRy51XNPVtCCU0nsYNsigWSTx+ZGEvPbbhr3FA3fh0P5ptvuGJEEmk4geTGjV7L/n7p6elxJe20H5L7vlSWP/+n38j7/8dCWbrsRHcz6HK7du1ygkl7JT25ZYvsfN91Mv+M06Vl9nzpuvtn0n3SabLobW+WaVJy0lFfM2fOlLlz57p0k+5Py+dNnz49Iajf26teAqlW6kiP6Vx6Ho36Tte00Y4R9DbSDWviiN5Go0bMChCAAAQgAAEIQAACEIDAKAkgkEYJjMUhAIHxIxBPnsdlutzErks/hInraNI6nbwOE9dhMteXkwoN7S2JVPA9kaxXiU5q20S3LzVVcJPh0TR7IpB0wtenBSKBlIgknzYygWTyyL3bZHckkJJERFTCDoE0fvfRZN/SQImkE8f+2+Rv4avMmLETjxfK1KKL7+wspaH6bMXJHJ+iqboeSHH6SD+7xI1L/4XydclYHCiP4nGneYn777hV/vOja+S+YWTSaRd2yIoLO+TkCy6Tk87vyIyvpHRdMtai9FG+XGTOkKXyOu23pscVJx2T0nziz9GSRnHiKEk2WvqomKa0EuJR+UovhVIx5HseeUHW4z6Hv4tPJbl0VcWfV/wcMdGdliPMppEm+5g42sevk/Qbbrw+sxvtixSXtBuJQNINqNTRknadnZ2uD5GKoq5DIt/6yS/lpc87TdpaW6VUKrmSd/q31tZWt05vd49s3vgbqf719VLoK8nsNe+TWSeeLAtmz5KDBw+7Y+vu7na9lVQS6TZ0XU0iWRopz6keAmkwefQHn/6OLD2XRMxI7mUrUZe/J2utS5m6kRBlGQhAAAIQgAAEIAABCEBgPAkgkMaTJtuCAARGRaBW+a44laQT15oQSEpLZdIPPkWUTOwGgeR/N3HkJ7KtX4n9Td+tV0mxoHuwifq0zJX+6+9UIKW9jbwkKgSBZIkkSyj55SxVkC87RQJpVLfHlFrY7nsrOpfTR0lGyH2fpJTyIyhYEpMlcT28XMpoKLiZ0m7ul2oiWxPJ4krY5dJHVsrO0kdREiktPenLRpq4ve/2W+WLIxBJehSnXNAhz3/zKnnGeR2h75EfoyqSnPAN0ki/S1I6hqSGQPLpo/R4rFxm0m8tEmO+h5qXSCqe42dKvnSd22aAmKSfwjH6xFQocxlK1zmBFOSRf774c0r6qAWBZFI7L4/ypTCHkoNTalANc7K1JJKuEpe0U4k0opdKJNdrq+LvvUpV9ncdlDkzp7vh6q5Zf78TTDZ+dfm+/n7p37ZDinPnyLQ5c7RDWUgaWe8zFUeqb6OxHj8EahycSqSJeD380Ea5+aZvDChZR+poZPStRN1IpJFukbTRyLiyFAQgAAEIQAACEIAABCAw/gQQSOPPlC1CAAIjJFCrfFcqcyyFlE42Z8vY+Ylc61FiZbR8OiBKHkWT2YP1KvFpJ//yfVJ0MtCnj/TdTe7qZF88yRsSSFbazicJ0mSBTf7apK9NcMcT2/RAGuGNMuUW83GjAePDCs0l9+swAiltwpPUqMsHlJL7PvzB5qZtHNrYyKePLMGXKV+X6YUU9x3zY9Ukkm1btxmXl1OZ9F8fWyP3j6DE3Ynnd8hz37BKlp93qfRLIaRz/Li13kC+91FUni8Ndjm2Jo/t3PQ7E8taqs+lpjJl6ryM1nO2Mn2ZZFWQUSaQrKScHZM9C6wsXZJczAgl66Hmz6lPfLm7pARero9a8syKLiwCaeQPDJ3E1wn8fF+kfBpp5FucGktSsm7s13kwcVlri6SNxs6ZNSEAAQhAAAIQgAAEIACB8SOAQBo/lmwJAhAYI4FMWa4kXeE3ZkmFfFLATfRKKKFVqIY+LGkiIk0hxeWnUuGkpbdsUjtOINmEbL5niSUCXB+W6EfLTumEcJIcsJ4lFZ+IGFB6KjfB7faXm/FlAniMN1KTrTZQIIW7M/lDKpksuZRpZhQkVHo/RQalJqsgroKgcuOiRkLHyry5kpA6DjNSpcZ4ixJ/OuYSORX18fHpvKobM7++fZ185eNr3Kk8eOfw/ZKOP69DLrlmlSuXVVH9az2PcoEsO2V/XuE4ovNTaZQIJEs3RimrpIRdSFaZvPalMDWllX1eueMI493Kz7n0UVSqzsSzTyH554h/1hRcktH1dArPESt7ae+1ytfZ86vJhsJRP52RpJGO+kFMgh0MJo700EkeDX4BKVE3CW5uDhECEIAABCAAAQhAAAIQGJQAAombAwIQqDuB/ER5ph9SmMzWslf2L/utBJab8A2T01aWTie104nefKkp37clnxrIT2grEC+Qqi7NYGmi7MRvWrYuL4/8xG/oWRJN/ibpiDBZnhTOQyDV/R5s1AOIk3HpMfobZmBZqzhu45eIX2l5vNpqymd1fFm3OIFk481KvKWSRcdSkLfRuIr7BVlKsFbJSN2HSwuFPjJuzITxYmNI00jf+eQa2XTX8CJJz3X5uR1ywTXXyrKVHSFNmL2y6XmF3kfW98jkkT1PQpJRjzvtoWblMP0zxFJY6blpyc3AruCfIU4gWY8mPTeVzaEPUvKefJf+LSlfF/U+shJ9+WRVLKCRz2MfyYOlkXSLcVm7se9h8q6p4khfWrIu/0Ic1b6uo5FGugVK1E3e8cGRQwACEIAABCAAAQhAoNkJIJCa/QpzfhCYJAQyU9rxBHYQR3EaQie4VR5ZSTs3gZtM/MYppIGlplJ55Etq6U886WuTsToRq//6P5n8jfqS+JRASAtYzxL37stNxZO/mdJ1UfpIJ8715SZ8KT81Se7SxjnMwRTQUEeYtEYa5jQGFUgDxpyONZ+8ceI26hmUjLOQ4LF0jhPBobSeE0jOefnUUCKQkhROVBKyIvLQXevkh59aK4/dPbxMWnZuhzvL86+6VuxzkjTUxJA7Fy98LIloz4NERodjz/ZQC6XtdBshiWTPItue4a1IIT0v66mWe25Y2cukBGbU+0iTjUkJzERqW5lNE2/p4wN5ND7jc8ONa11Zu/xrKpa1G0ocLVnZIUvPvVTOvWrV+IBvgq3ovaOv0fQ1WryyQ5QlLwhAAAIQgAAEIAABCEAAAo1KAIHUqFeG44LAFCQwWCk7k0cDSmppCTstG1W0SWwvhKy0lk1iJ+8hVeDKboUf7YNi6aYYeTWkjwYIJJvcjiVSKGMXJ5XSklUhzZRMlmf7vsQCiQngKXjTj/iUQ7ooxPPGIpBGsqtM+i+kaSx5lPRBSoStjr9sAsml/8JPLHVt3Vgg6fH4fkWhd5FJJJO1YYy5km6RVHp0/Tonm376mbWyZcPIZdIFV10ry8+7zPc/CgJJ373cSsvx+ZJ8qRBLBFIoa2d/988RLV8XtqcnVEhHsQokew6ocFa5rFLaytQN6IEUzt/ONRbYcW+nuMeTymcn4NzFPVp3xUjunOZaRnsiqQTYcU/t+6vZE0lDiSO90udeeS3iKNzyiTT6/EDpWGtU0NeouZ4VnA0EIAABCEAAAhCAAASmAgEE0lS4ypwjBCYRgdFIpGTyNhFCXiR5iRR+klSE9Uvyk8OWiHAJpDABHE/A6pSs9Rpxzex1cjdKF/lJXt/w3ouj6HNUtq6/WkhSFvneJVaKSi8P8mgS3aR1OdSR5odGfnC1dMMAgRSVkLTEn72nZdyCcAmCxQRtImqLlvjxoiV1HTo2vPyIRW063ny/oPjHpZRcf7GqkzOb714nW+5eJ9s23CbbRiCTdN9a5u7ia1bJ8edemhHJ7rmhz4tc3yOfrPKlMa3fky7nOaTnFvPMn5MTSK73kRdJSeIoJBfT3kc+iZWkj+LkUSiH554bUf8onh8jv+dHu+RwIqnZUklD9ThCHKV3D9JotCOJ5SEAAQhAAAIQgAAEIACByUwAgTSZrx7HDk23gfUAACAASURBVIEmJDCYQNJTjZNIcaIhk4yIBFIikopeGMUT28XwnfV3ScpbBaY2Aaz/2j+bQsqWqcsIpLhfSdQDKemF4tIW6eSvm/gNXgCB1IQ38yQ4pSH7j0XlI7U8W9J7LAjYjKw16ZIbf1rmzRI+bv2IiUkQS9dkxlnFyyOTSdmeQF7GWLrHxqoKpPWf8ykAnfgfyev48zqk4w2r5Jnnd/hnRBBISR+1RESnpTFNTptAikv+mczJCyQVRz5JlYpmSyC53mqRgDYh7fuwpQlG66dkzwoE9Eiu8Pgs08wi6eGHNsqmhzbW7G9k9EgcaVm6UJ6OpNH4DCq2AgEIQAACEIAABCAAAQhMGgIIpElzqThQCEwNAsNNaDuRFBJD7t3KR2XK0qWyyEraWTktm/T27778VNIDKT+57XoWxX2QtCRVOnntU0n+d/dZk0eVVDiZfLKSUz5t4c8wmQRGIE2NG7thz9LuSH9fDppAyggkL4I0qZOXSLGojVN+Ns6KufvfUnmJPHJjKCuPkvEVZIqNwVg8mUyxcbV9gy9BNlKRpOd+4vkdcvmbV7v+aisu6kgSR14m+QSSL4eZJhjj50csj5KeTiGdmCSMKlWXPlLxHJeyc2nGpP9RKHdnZS+r2ksplPlzT47CgOdH/Exp2FutCQ5sOJGkp2ipJP188ikrGvKsRyKN9MCnsjjSa71DnyMjFEbKi/J0DXm7c1AQgAAEIAABCEAAAhCAwBESQCAdIUBWhwAExpfAYALJTW6HXen0qZu4jcpHWTrCUgHamyWVRelEt5XfslSEK2EXpmTDFLrbi0sQRP1ZVA7ly2z5FEQqlAb0PXICyq/nJ7i9QIoTBPYLCaTxvY/Y2kgJWPecoQSSH2/JGAt9g1TAJmMslIrMj7l8UtDGsO017u2TH0+1UkeVaugrFMRuLKBs3MZnrvvTPjbrb7zejfORlrk7+YIOefFbVzthdOZFlwVxFOSRpapcH6Vs56FEFgeZ7EpbBjGUCqOQQgql7FwqyS2TijN71ng+XiC5BFI4ueR5ET04eIaM9J4/8uVGIpJ0LyqTTj55hX+vs0warq9RTGWqiqPRpoyUGdLoyMcTW4AABCAAAQhAAAIQgAAEGpsAAqmxrw9HB4EpS6BWKTsnkapVl5LwZaMKSRopP1FtE9k66e3TRyE1ECa/k+ULuhWfwsgLJNecPpJA8aSum+wOfVhqiiNbLy5bN0j5uloT31P2wnPiE0xgGIGkhtPJI5/WcwI2CFxL8WVTfVayLipdZ4nBSAL78nVeplofpLgsXW15pMK2kErZkBAcrJRbkiwMzwo9dk0mbdtwq+uZtGWEPZP0gpx+UYf84TtXOw5nX3KZE2dx6TqTN/lyfCqHXO8j1//IJxW1nJ1+tp5qri9SEEjGwD1TJPRP0/RR9Byx54WVv7QbBoE0wUMnyEndq6bdVFQO91KRpK8XvOgl7v1oSSWTRQ8/7MvTjeS18spr3WLnXrVqJIs3xTJ6zfSZsOOe20Z0/eykkUZNcfk5CQhAAAIQgAAEIAABCEBghAQQSCMExWIQgMDEExggkdwMaRBISX+WtAzdgL5ISVIilLoLZe7iyfCkHF5uctvvKSSRVPxEIklTBU4macpAJ7RDCikpWeeW14nuVECFQ0+2ab8bVSZ/J/7+Yo9REy4nUuMSdlbazovVYij3mCaRfE+kUlTGLi5Zp2XgUkkbZG9NgeTHkpV80zEUSxQvZ71gsTSOfrbxaMk+G692TZO0Ykgp2jj3x6/pxIIrb6e/r/vMWnls/fCT/7btsy6+zDF57btXy9kXX+a+jp8VdqyaKHJiyJJGQSK5fkihhJ0llLxMSs/TJx69LPPJxcH7p+XPnfu6PgRURqhI0tdIZFJ8lCaWNK1kL/uu1tnkpZCKIn2NVBbZNqeiNLKU0T2jKE2nvJBG9RlX7BUCEIAABCAAAQhAAAIQqD8BBFL9rwFHAAEIDEEgI5GS5SyFlE5662R2dpJ4YH+kdPI7K52S9FGufp5OUmclkvUh8ZPcNtkdpw7Sklqh7JRNLpM+4j5vWAK+r467/aOeYOFXn9AzgWRiKEkh+bGU73cUCyQTUy4xGBjYuLIx5sZQkLJxqUj/OR13qVQJ5dxMruTYpumjghNd1i/Njsv1agql6KzH0eN3r5Pv37BGHr5r5DJJd/usiy+T17x7tZNaKpdMgCWl6QYRSK5sXT59pD3UQtlLK10Xp4/yvdN0/8jnxhtYJpBGmkyayDOYatLIhNFoU0aLV3bIkpWXin/vmMhLxL4gAAEIQAACEIAABCAAAQg0FAEEUkNdDg4GAhCoRWCARIonuePyWOH7TL+W+Lukj0sqkOIyVDZhHk/KxmXsXOohSULEE73p95YUiPuW2GR5Zrth1pfJX+75xiFg6b60mKP/pD2QvPxJU36hL1KUTEqkUVQm0saXShwvp8IWI6GaKRMZEkhpuchYHllfMl/6Lknm1ABox6r7yz8PrOReWSVSEEktxYITSi2FgvvukfW3yjc/sdaJp9/cceuIL9GZmkiqirzynaucSDr5gsucJHKl66yMXUgfWc8j/VsliKTM86Wq55mWr+P5MeLL0HAL1ksoqfhQCaKvqVKabqxl6ZQRKaOGGzocEAQgAAEIQAACEIAABCDQAAQQSA1wETgECEBgeAJpSSq/bPJ7UsrOf5dMWOfEUTL5HSaU42X99qwXTHosSUrCykeF1FEy4R2SAr6Pi01uh9SSTZC7cltVqUYWTMvbxZPBw589S0BgIgiEsnVWzi7s0sZKNuXnS9glyaREzoY0UpBN8TjL9xjTzVtiT8eQpfoSiZJJHg0yvmpgiXsfZXo3WQ8nE0c1BFK5UBCfSAoyqSiy8c5b3bn+18fWyH23j1wm6aGtuLDDPVmueMtq6RORE87rcOXrknSS632UlunTUnaOS8yG9OJE3PwTvg+TStaDxw5gtOXvLB1joki3s/TcqZOaORJhpKyQRhN+67NDCEAAAhCAAAQgAAEIQGCSEUAgTbILxuFCYKoSGNAPaQQSKelvlEsmeclUSGST6ZxcBbukNFTSf8QkUSyOglxKJsJzyQpb1xsvzRMUkppTpI+m6t3cuOc9aBk7S/2ZKIrKwg1VOjIuD2mf4zJsSYlI0V5iqYjVvkdpOcisPNLv/Wga+LIxrKmjJH2U9D7zcsvK11kCSdNHLUVLI6UCSWWSlblzZfrCOatE0p97b18n945SKD3zfC+UnvtGn1Ba7oRS6KkWnX/S4ykvj3InzjOkccfSeB+ZihJKqfn+Ujs2+DKTo+1jpOtQmm6870y2BwEIQAACEIAABCAAAQg0OwEEUrNfYc4PAk1EYKQSSU85k5rIJ5OiyfAB5fFyvKxHi83bxomJuH9Lvsm9m9jNTf66r6IZXyZ/m+jmbJJTqZX0y6eI8mK2lkAasE4YlPp9fmx4iWQCKRJHmRROKOcWxpTh9t2b0leaPkpL18X9mVQaOYHkUka+XJ3KI0sd2XcqjrxgKiT9nbyUSvfnkocicu/PbpUv/N0adxC/HkW5Ozvq487rkGXnXirLVnbI0pUdbpuWarRSfX5Zy0mm58szpEkGHqcxKIF7blzr/jbaHka2QYQRNxcEIAABCEAAAhCAAAQgAIEjI4BAOjJ+rA0BCNSBwFDl7HyflexEr5XeSia1wzJuSjZsLD8JbZPcSWooTOrGE7u6vkkk64/kvgtM4t5HtmyMi8nfOtw87HJIAkONLZ/c0z5JvpOR/iRSJZdMGkwg2c5NpCZlInPlIZMETjLGCq4UpK/wFpJ8YWPJMUfi2B+bl0iWOjJx5N/T1JGlj/y7Tx050RQEU9xDKX5mpKX2fPm9/mrVJZL081c/vkY23ulTEqN9afmxpSsvdTJJ+WhpsoEFNmsnsEa7L5aHQCMRONJ0kZ4LwqiRrijHAgEIQAACEIAABCAAAQg0AwEEUjNcRc4BAlOMwHBJJDfJa5PLsVCKkke2TC2BFOPUSev4X/7HE94DPudKa8WCKE4e6faRR1Pspp1EpxuXsUvGifvgeyR5OZRKpCSRlBM4sURyq4dBmcrZXL+wAcmb8PdY1AZ9FOeOMgIp1/tMy86VQoqolKSKUlGU9jtKE0leIPnkkaWXTCLZg8VEskokL4+ivkYVkd5q1fU6euCOddJXrcotN6x1Y/7R9WOTSiqRtHyZyiWbJJ9EtxSHCoGaBI40XWRjwfo/nXPlKkhDAAIQgAAEIAABCEAAAhCAwDgTQCCNM1A2BwEITAyB4SVS9G/2cz2PkknxMFNuhaHSbfpyWfaKS27pd3lxZN9Zybrk97AB5NHE3BPs5UgJ2JjxI8GEjy8wF5RNXMZNEz7ue5NJmk7KJQCjtF+m1lwYVNWqH30DflypuvC3ajoa/XLp2LR96/HGSUNLHvl3X6ou7X3kU0Yqj5LSda6UnV/O9z3KCiR//tUEih6BSiMTSNrHSIVRbxBJ/t1LJfc5/Gy6a51b59bPrHXpxa2hl8tYrpwKJSeWglSiP85YKLLORBCIk0VjLUVnx2kJI/0dYTQRV499QAACEIAABCAAAQhAAAJTnQACaarfAZw/BCY5gdolt7L5HktMuEnxcL420e2nv/N5oKRTi1s6nyQaUKIu6suSWTa/MsmjSX63Nfvh+7Rdfpxkfk/Gj182lja2XD55lKwfWV8vVdNSdE4MRQk++z0WSzYYY7Xrx/HANFRauq4gljzyAin0PQq9j0wYtUSl61z6qOiFlK6TSjF/vHZMljzS0nVeFqUCSYVRr35Xrbp3l1AKP/3ue5NPVdmyYZ3c+bnr3YNm+z1jSyjZnYlUavYx2vjnN56ySM/2nCuvdSftxZFP4PGCAAQgAAEIQAACEIAABCAAgYkjgECaONbsCQIQOAoEaiWRbDfDp5SiQlhxUsJET2SD/Ec/aZ4IpEgc2V/j97yXymuqo4CDTUJgXAgMNXZ0B34UFLKJo7i3WChzl1ihTKIpSNkwfmIha+OnlkwaeGKWeMr2ZDLxUyz6FFE+fZT0PMpIpGz6SNdxZesyz4VIIJkMypWuc8IopI8sjeTEUZBGqXRKE0yV0NvJ+j5t37BO9EeTGvrSCfkjedmk+2LSSkeCkXVzBGJR9MQ9tx3xfaqbJ13EbQYBCEAAAhCAAAQgAAEIQKDxCCCQGu+acEQQgMAoCcST3W5yO/dF3CPFbTp8kZkkr7FPH5II09tJ/5aCm/0ekDQK64dgRchWpHtAHo3yorJ4XQkMNab833xZu1gi2dBK+4plk3zxNpPEUa4v0kCZVI0cVP6odKzrcXiBpOLIehVpgqhm76NiwZeuC/2Q/LsvaedFk//seh+F7aUXoioVKbgSdHqcXgpVRRNFsSzKfDZxVEMg6Xbcj1STberjplbCUZNJT9yTSiX9fKSvjFgKyQ4SHkdKtbnWN3lp7+MlipRSLItIFzXXfcPZQAACEIAABCAAAQhAAALNRQCB1FzXk7OBwJQmMPykdxbPgOno7Hx3TZaDiSM3pR6V4LK00pS+IJz8pCUwUNVkxWzaNyzbLylJJplN0rZBRmFACTv/h4w0qilnreuRF0WZzQXR4wSSfY5SRyaErFSdvluvI5NIWtZOpZIvdZf2PopL8ZnwqohJH9/fyJWmC3KoV/sgxT2Qor/p9yqaLIGkqaN+21aUxMo+Q/LPlOztpJP64y2VbA+15JL+DcE0aYf0kAfu0kRBSqok0teRJt/iHSKLmvO+4awgAAEIQAACEIAABCAAgalBAIE0Na4zZwmBKUNguInvZMY6V7JuNIDoczQaWiw7GQmkhRqzIypN91kCyZ+dWyoZU5ZNGv7M48SeLZ3dskmU0J9pQJk8v+9YHmlyyMrWWf8jSxlZ4ihNIKWl62J5ZKXr7HwtGaSJIZVAKpJUIKXl6XwfJEsfWRm7pO9RWC8WSD595IVUvgeUsjCZ5D4Pj9ItcTSlkh1CLJFcWTzSSyO8OvVZLJ8i0qM4GpLIzs56Funv51y5qj4nzV4hAAEIQAACEIAABCAAAQhAYNwIIJDGDSUbggAEGoVALYmUPbbQv0W/zC9sM9puhcEtUzy5G297pBO9jcKK44BAbQJpibr8371USe/0gaUg/bgZbhzGQy0uF+m3HG0gWTC7XUsIqTDSY8qXsEt6H2kiKaSMXKm66LMmj/R3l1AK6aOBvY+86LEeRSaBUoHkRVJvSCLp9/bZJZQGyCOVRloOLy1hV61aYUBPO/98OZLnSposGd8SeIONnLxg0uXi70gxjd8zZ6LlUHzkpIrG7zqyJQhAAAIQgAAEIAABCEAAAo1MAIHUyFeHY4MABMaFwMCJ7JBmCBPPyeTsYLO0+eYt0VEdycTuuJwcG4HABBAYSbJvQAnJzHGlYy7+OpPmG0ze2kJhB7afRCDl5JEKIO1h5ARSIofSvkdOIOV6ILnliwWXZLL+R3acuntLCZk88qXrciXrcgLJ5JEKpCS5lKSOUoGkBfpUIA1k4Y/gaD1jJlos1bpNa8kmXS4vmaaCdIpLxuXLx1liSNmMZ2m54R4dsSTSZelVNBwx/g4BCEAAAhCAAAQgAAEIQKD5CCCQmu+ackYQgMCgBKLk0RFSOlqTukd4WKwOgaNGYKhEUVrazu8+u2zOAEVHmBlHrpTbQFtUS0xZybxa6SOVQBl5VBTX48j6ILUUCuKSSK4fksmmgpNNJpBsn0nvo1BmLhZIvudRmjZKytmpSDK5JFryriqVasGXvrMflzLyEknf47J9YyldN94XPZZLXlr4vjjac6kRXioy8q8lKy8d8tBqrTOe5zIYG2OX31ejsTR+SKLxvCvYFgQgAAEIQAACEIAABCAAgclPAIE0+a8hZwABCIyEgM3KFgrDltYaanOIo5HAZpmpQGAkqSTjMESIzy0yWElI98dcOTyXPArpQet/ZO+l0A/JEkUmjXyJOksheYHky9d5gVQaUL4uLSnnSte55FDVSSD7cWXqtFxdKFOXCiSfTErL13mBVFsehf5HAdR4lq47mvdgrfSS7q9RpMjRPPfJtu1aKSI9h6mQ6pps14rjhQAEIAABCEAAAhCAAAQg0IgEEEiNeFU4JghA4CgQqF1C6yjsiE1CYMoQGCyVlE8kDQYkU7VuKGqRRBpSIIVydj6BFFJHIXFkwqglKmtnAsknj3wCSVNNzlC51FHBya1+UQmUyqO+qFyd63/kStppv6Mgj8LfNX3kkkeuDJ7fli+HZ+mjtERdLRaTVVjHZdZMKsVJHETTkT8i4kRVnL4iQXTkbNkCBCAAAQhAAAIQgAAEIAABCKQEEEjcDRCAAAQgAAEIjJnAUKXtxrzRGiualMoKpKoUQ6rQys+VpOpkkMmhfMk67XVkiSSVTD6BJE4eaT4xK5AsfZTKo34rT5dIo6xASpNHVr4uX7oupI5CWTxXJk/PN2eLJqs8Gs01H9jrJy2Rly/91szSaTAZpCyzfxtYum80vFkWAhCAAAQgAAEIQAACEIAABCAwWgIIpNESY3kIQAACEIAABAYlMFqhVEuU1NxGSCENl0AyIeRSSFG/o7SEnZauKzhppJJJhZEXSL68ZZKeCoLHkkeaIuoPKSMniSyFlJSwq7rvTCD59dIEUpo+8iX7EnFUo4TfVJBHRzqE8vLJtjcS0TRYX6KRHtNw/Zby4ifeLqXjRkqZ5SAAAQhAAAIQgAAEIAABCECgEQggkBrhKnAMEIAABCAAgSYnkHYVSj8NdcqD9VgaqUBy8ihIIksc2e/WIylNH/nydZleTZHkUXFUsfJ0JowiWRSXrssIpFD6zpet8+JIRZQJJD3/fPoIedTkA4HTgwAEIAABCEAAAhCAAAQgAAEITCICCKRJdLE4VAhAAAIQgMDkJmB6ZGQ5pfxSmg4amUDyCSMniuwnlKvT1JGlk6yEXVFL12XsUZoQUvmj8kjFUFKeLkofacpI+yDZ3927yiXX98iv5+WRdj7S98Kg6SPk0eS+uzl6CEAAAhCAAAQgAAEIQAACEIBAsxFAIDXbFeV8IAABCEAAAk1GwNxOLYGk32kZOuuBlPRCSgSSTyJZyTqTSppQst5HLn0USthZL6KKeOHjBVLcA0mCMErFUSyQkpJ3oYRdkj7S7TmZ5AWSvvR3eyGPmuym5XQgAAEIQAACEIAABCAAAQhAAAJNQACB1AQXkVOAAAQgAAEINB0BtSvOHPneRO6TSyCpgvFRJBVHXiBpgqiaSKRS0tfI0kbZvkdOHEleIFk9Ob8vKzOnCSLX/8gkUsWnigakjsLfU4FU9fLJbdbLI7fdIJCQR013x3JCEIAABCAAAQhAAAIQgAAEIACBpiOAQGq6S8oJQQACEIAABJqAwCACySuYQpBJXgQ5ieRSRlUnldLeRqlAssSRla1TyVQspL2PLN0UyyOVP0kCSSVS6IU0mECyZf16QSCF0nUZeeR/CUKpCa4VpwABCEAAAhCAAAQgAAEIQAACEIBAUxJAIDXlZeWkIAABCEAAAs1DIE4g6VnFfZB8CqkQytilKSQnlCKZ5KVSQVQgxSXvTEbpd/ZyvYpMHiUSKe2DZGmkTGm7UOoulU5WAk+3lOt7pDsKvZGa5ypxJhCAAAQgAAEIQAACEIAABCAAAQg0GwEEUrNdUc4HAhCAAAQg0GQETCCFynUZgaR/0ySRKhqVRvYTl7Fz8ijpk+RTR/bj1g+l8FKBVHAl52IZlOltFKRSViTFJesKLoHkt5EKpOCNpJrUr0vOrMmuGKcDAQhAAAIQgAAEIAABCEAAAhCAQDMQQCA1w1XkHCAAAQhAAAJNTCDWLC59FL7w/Y98l6RC6IEUp4syn10CyfolZQWSJZpSgRQSSKIiyJejU+fj+iHpe660nf5dy9u51FLon2TvlmYyeUTpuia+UTk1CEAAAhCAAAQgAAEIQAACEIBAkxFAIDXZBeV0IAABCEAAAs1GIJ/TsX5FJpN8CsmXtnPJInsPn504sp/kb2kfpVgghdZESQIpk0RSQVSJBJJYn6O0V5IJI/ceytTF24wlVbNdJ84HAhCAAAQgAAEIQAACEIAABCAAgeYigEBqruvJ2UAAAhCAAASajkAqkLyKsb5F+tnEUSKRklRSVM5OeyS576tJuTq3XpBObptVvxffuSj0LLIydiFxlPRFqqbl6nxCyf8MKY/8xpNX9LHprhcnBAEIQAACEIAABCAAAQhAAAIQgEBzEEAgNcd15CwgAAEIQAACTUvA1I6doAqkTD+kKH2USSOZYIpTSaEEXibFlCEX5FGUIErK0oWeRk4WRT2STCwlAinIpNgZJW2Psh6paa8ZJwYBCEAAAhCAAAQgAAEIQAACEIDA5CeAQJr815AzgAAEIAABCDQ1Aa90fIDHy6Rs+Tn90vdCSlNFcUk7J5XC3+w9XtZv0QJCqa6yMnQ+XeRTR5k+R3HyKF+uLmzPHTnJo6a+Pzk5CEAAAhCAAAQgAAEIQAACEIBAsxJAIDXrleW8IAABCEAAAk1BoBrJHX9CVsLOStvFMqiWRLIeR0m5u5BYcutHZewMl9+jl0YuaWRyqIZAyvc6SvodhY2RPGqKm5CTgAAEIAABCEAAAhCAAAQgAAEITEkCCKQpedk5aQhAAAIQgMDkJWBCKJY/9l1Smi6SRLWkUnBHXkilTZaCOPJsMnIo7nEUytepHIqXsXWSdaMv6Hk0ee83jhwCEIAABCAAAQhAAAIQgAAEIDBVCSCQpuqV57whAAEIQAACk5BA7Hqyn6tBBEXl7WpIJC1hp684vZT8kutPZOXnfG+jglSrmknKiaXQKykvj9zvwRohjybhjcYhQwACEIAABCAAAQhAAAIQgAAEICAIJG4CCEAAAhCAAAQmDYFcWCgpNpdIIZNG7l3/l+2NFKeN8tvKQ0jK0bmkkXZi8gJJ/y8WScijSXP7cKAQgAAEIAABCEAAAhCAAAQgAAEIjIIAAmkUsFgUAhCAAAQgAIH6E6gtkbzGsXJ1TihFEskE06ACKb/RIIlMDrktRwkk9320TEYiRZEj0kf1v184AghAAAIQgAAEIAABCEAAAhCAAATGRgCBNDZurAUBCEAAAhCAQJ0IeNdjaiY1P/a99UHyPZL8t5mSdXbc4cuBSaRoD0EaZQRR+MVSSDEGytbV6aZgtxCAAAQgAAEIQAACEIAABCAAAQiMOwEE0rgjZYMQgAAEIAABCBxtAqniyQskb4usdJ2TRzlDNEAYheUTJxXK1dk5xKXsBoik6ESRR0f7qrN9CEAAAhCAAAQgAAEIQAACEIAABCaSAAJpImmzLwhAAAIQgAAExoXAUP2LTBjVTB3VEEpDHVDc8ygRSrnwk4mjvHAalxNlIxCAAAQgAAEIQAACEIAABCAAAQhAoE4EhusfXafDYrcQgAAEIAABCEAAAhCAAAQgAAEIQAACEIAABCAAAQhAAAL1IoBAqhd59gsBCEAAAhCAAAQgAAEIQAACEIAABCAAAQhAAAIQgAAEGpQAAqlBLwyHBQEIQAACEIAABCAAAQhAAAIQgAAEIAABCEAAAhCAAATqRQCBVC/y7BcCEIAABCAAAQhAAAIQgAAEIAABCEAAAhCAAAQgAAEINCgBBFKDXhgOCwIQgAAEIAABCEAAAhCAAAQgAAEIQAACEIAABCAAAQjUiwACqV7k2S8EIAABCEAAAhCAAAQgAAEIQAACEIAABCAAAQhAAAIQaFACCKQGvTAcFgQgAAEIQAACEIAABCAAAQhAAAIQgAAEIAABCEAAAhCoFwEEUr3Is18IQAACEIAABCAAAQhAAAIQgAAEIAABCEAAAhCAAAQg0KAEEEgNemE4LAhAAAIQgAAEIAABCEAAAhCAAAQgAAEIQAACEIAABCBQLwIIpHqRZ78QgAAEIAABCEAAAhCAAAQgAAEIQAACEIAABCAAAQhAoEEJIJAa9MJwWBCAAAQgAAEIQAACEIAABCAAAQhAAAIQgAAEOBrnVQAABrZJREFUIAABCECgXgQQSPUiz34hAAEIQAACEIAABCAAAQhAAAIQgAAEIAABCEAAAhCAQIMSQCA16IXhsCAAAQhAAAIQgAAEIAABCEAAAhCAAAQgAAEIQAACEIBAvQggkOpFnv1CAAIQgAAEIAABCEAAAhCAAAQgAAEIQAACEIAABCAAgQYlgEBq0AvDYUEAAhCAAAQgAAEIQAACEIAABCAAAQhAAAIQgAAEIACBehFAINWLPPuFAAQgAAEIQAACEIAABCAAAQhAAAIQgAAEIAABCEAAAg1KAIHUoBeGw4IABCAAAQhAAAIQgAAEIAABCEAAAhCAAAQgAAEIQAAC9SKAQKoXefYLAQhAAAIQgAAEIAABCEAAAhCAAAQgAAEIQAACEIAABBqUAAKpQS8MhwUBCEAAAhCAAAQgAAEIQAACEIAABCAAAQhAAAIQgAAE6kUAgVQv8uwXAhCAAAQgAAEIQAACEIAABCAAAQhAAAIQgAAEIAABCDQoAQRSg14YDgsCEIAABCAAAQhAAAIQgAAEIAABCEAAAhCAAAQgAAEI1IsAAqle5NkvBCAAAQhAAAIQgAAEIAABCEAAAhCAAAQgAAEIQAACEGhQAgikBr0wHBYEIAABCEAAAhCAAAQgAAEIQAACEIAABCAAAQhAAAIQqBcBBFK9yLNfCEAAAhCAAAQgAAEIQAACEIAABCAAAQhAAAIQgAAEINCgBBBIDXphOCwIQAACEIAABCAAAQhAAAIQgAAEIAABCEAAAhCAAAQgUC8CCKR6kWe/EIAABCAAAQhAAAIQgAAEIAABCEAAAhCAAAQgAAEIQKBBCSCQGvTCcFgQgAAEIAABCEAAAhCAAAQgAAEIQAACEIAABCAAAQhAoF4EEEj1Is9+IQABCEAAAhCAAAQgAAEIQAACEIAABCAAAQhAAAIQgECDEkAgNeiF4bAgAAEIQAACEIAABCAAAQhAAAIQgAAEIAABCEAAAhCAQL0IIJDqRZ79QgACEIAABCAAAQhAAAIQgAAEIAABCEAAAhCAAAQgAIEGJYBAatALw2FBAAIQgAAEIAABCEAAAhCAAAQgAAEIQAACEIAABCAAgXoRQCDVizz7hQAEIAABCEAAAhCAAAQgAAEIQAACEIAABCAAAQhAAAINSgCB1KAXhsOCAAQgAAEIQAACEIAABCAAAQhAAAIQgAAEIAABCEAAAvUigECqF3n2CwEIQAACEIAABCAAAQhAAAIQgAAEIAABCEAAAhCAAAQalAACqUEvDIcFAQhAAAIQgAAEIAABCEAAAhCAAAQgAAEIQAACEIAABOpFAIFUL/LsFwIQgAAEIAABCEAAAhCAAAQgAAEIQAACEIAABCAAAQg0KAEEUoNeGA4LAhCAAAQgAAEIQAACEIAABCAAAQhAAAIQgAAEIAABCNSLAAKpXuTZLwQgAAEIQAACEIAABCAAAQhAAAIQgAAEIAABCEAAAhBoUAIIpAa9MBwWBCAAAQhAAAIQgAAEIAABCEAAAhCAAAQgAAEIQAACEKgXAQRSvcizXwhAAAIQgAAEIAABCEAAAhCAAAQgAAEIQAACEIAABCDQoAQQSA16YTgsCEAAAhCAAAQgAAEIQAACEIAABCAAAQhAAAIQgAAEIFAvAgikepFnvxCAAAQgAAEIQAACEIAABCAAAQhAAAIQgAAEIAABCECgQQkgkBr0wnBYEIAABCAAAQhAAAIQgAAEIAABCEAAAhCAAAQgAAEIQKBeBBBI9SLPfiEAAQhAAAIQgAAEIAABCEAAAhCAAAQgAAEIQAACEIBAgxJAIDXoheGwIAABCEAAAhCAAAQgAAEIQAACEIAABCAAAQhAAAIQgEC9CCCQ6kWe/UIAAhCAAAQgAAEIQAACEIAABCAAAQhAAAIQgAAEIACBBiWAQGrQC8NhQQACEIAABCAAAQhAAAIQgAAEIAABCEAAAhCAAAQgAIF6EUAg1Ys8+4UABCAAAQhAAAIQgAAEIAABCEAAAhCAAAQgAAEIQAACDUoAgdSgF4bDggAEIAABCEAAAhCAAAQgAAEIQAACEIAABCAAAQhAAAL1IoBAqhd59gsBCEAAAhCAAAQgAAEIQAACEIAABCAAAQhAAAIQgAAEGpQAAqlBLwyHBQEIQAACEIAABCAAAQhAAAIQgAAEIAABCEAAAhCAAATqRQCBVC/y7BcCEIAABCAAAQhAAAIQgAAEIAABCEAAAhCAAAQgAAEINCgBBFKDXhgOCwIQgAAEIAABCEAAAhCAAAQgAAEIQAACEIAABCAAAQjUi8D/A9sdQzi7qvm8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28" name="AutoShape 4" descr="data:image/png;base64,iVBORw0KGgoAAAANSUhEUgAABpAAAAQaCAYAAABElztWAAAAAXNSR0IArs4c6QAAIABJREFUeF7svcuSY9eVpnngQZH5COJjkNMWFczsTLOSqqofokyjfIFsqVKKZCorVfkCGuktuk01KLNuhUJlVqPQY5DzmrRIRqBtXf691944gMM9/ILLF5ITcDhwLt85AI7tb/9rbRb+QQACEIAABCAAAQhAAAIQgAAEIAABCEAAAhCAAAQgAAEIQKAQ2EADAhCAAAQgAAEIQAACEIAABCAAAQhAAAIQgAAEIAABCEAAApUAAonzAQIQgAAEIAABCEAAAhCAAAQgAAEIQAACEIAABCAAAQhAYCCAQOKEgAAEIAABCEAAAhCAAAQgAAEIQAACEIAABCAAAQhAAAIQQCBxDkAAAhCAAAQgAAEIQAACEIAABCAAAQhAAAIQgAAEIAABCOwnQAKJswMCEIAABCAAAQhAAAIQgAAEIAABCEAAAhCAAAQgAAEIQGAggEDihIAABCAAAQhAAAIQgAAEIAABCEAAAhCAAAQgAAEIQAACEEAgcQ5AAAIQgAAEIAABCEAAAhCAAAQgAAEIQAACEIAABCAAAQjsJ0ACibMDAhCAAAQgAAEIQAACEIAABCAAAQhAAAIQgAAEIAABCEBgIIBA4oSAAAQgAAEIQAACEIAABCAAAQhAAAIQgAAEIAABCEAAAhBAIHEOQAACEIAABCAAAQhAAAIQgAAEIAABCEAAAhCAAAQgAAEI7CdAAomzAwIQgAAEIAABCEAAAhCAAAQgAAEIQAACEIAABCAAAQhAYCCAQOKEgAAEIAABCEAAAhCAAAQgAAEIQAACEIAABCAAAQhAAAIQQCBxDkAAAhCAAAQgAAEIQAACEIAABCAAAQhAAAIQgAAEIAABCOwnQAKJswMCEIAABCAAAQhAAAIQgAAEIAABCEAAAhCAAAQgAAEIQGAggEDihIAABCAAAQhAAAIQgAAEIAABCEAAAhCAAAQgAAEIQAACEEAgcQ5AAAIQgAAEIAABCEAAAhCAAAQgAAEIQAACEIAABCAAAQjsJ0ACibMDAhCAAAQgAAEIQAACEIAABCAAAQhAAAIQgAAEIAABCEBgIIBA4oSAAAQgAAEIQAACEIAABCAAAQhAAAIQgAAEIAABCEAAAhBAIHEOQAACEIAABCAAAQhAAAIQgAAEIAABCEAAAhCAAAQgAAEI7CdAAomzAwIQgAAEIAABCEAAAhCAAAQgAAEIQAACEIAABCAAAQhAYCCAQOKEgAAEIAABCEAAAhCAAAQgAAEIQAACEIAABCAAAQhAAAIQQCBxDkAAAhCAAAQgAAEIQAACEIAABCAAAQhAAAIQgAAEIAABCOwnQAKJswMCEIAABCAAAQhAAAIQgAAEIAABCEAAAhCAAAQgAAEIQGAggEDihIAABCAAAQhAAAIQgAAEIAABCEAAAhCAAAQgAAEIQAACEEAgcQ5AAAIQgAAEIAABCEAAAhCAAAQgAAEIQAACEIAABCAAAQjsJ0ACibMDAhCAAAQgAAEIQAACEIAABCAAAQhAAAIQgAAEIAABCEBgIIBA4oSAAAQgAAEIQAACEIAABCAAAQhAAAIQgAAEIAABCEAAAhBAIHEOQAACEIAABCAAAQhAAAIQgAAEIAABCEAAAhCAAAQgAAEI7CdAAomzAwIQgAAEIAABCEAAAhCAAAQgAAEIQAACEIAABCAAAQhAYCCAQOKEgAAEIAABCEAAAhCAAAQgAAEIQAACEIAABCAAAQhAAAIQQCBxDkAAAhCAAAQgAAEIQAACEIAABCAAAQhAAAIQgAAEIAABCOwnQAKJswMCEIAABCAAAQhAAAIQgAAEIAABCEAAAhCAAAQgAAEIQGAggEDihIAABCAAAQhAAAIQgAAEIAABCEAAAhCAAAQgAAEIQAACEEAgcQ5AAAIQgAAEIAABCEAAAhCAAAQgAAEIQAACEIAABCAAAQjsJ0ACibMDAhCAAAQgAAEIQAACEIAABCAAAQhAAAIQgAAEIAABCEBgIIBA4oSAAAQgAAEIQAACEIAABCAAAQhAAAIQgAAEIAABCEAAAhBAIHEOQAACEIAABCAAAQhAAAIQgAAEIAABCEAAAhCAAAQgAAEI7CdAAomzAwIQgAAEIAABCEAAAhCAAAQgAAEIQAACEIAABCAAAQhAYCCAQOKEgAAEIAABCEAAAhCAAAQgAAEIQAACEIAABCAAAQhAAAIQQCBxDkAAAhCAAAQgAAEIQAACEIAABCAAAQhAAAIQgAAEIAABCOwnQAKJswMCEIAABCAAAQhAAAIQgAAEIAABCEAAAhCAAAQgAAEIQGAggEDihIAABCAAAQhAAAIQgAAEIAABCEAAAhCAAAQgAAEIQAACEEAgcQ5AAAIQgAAEIAABCEAAAhCAAAQgAAEIQAACEIAABCAAAQjsJ0ACibMDAhCAAAQgAAEIQAACEIAABCAAAQhAAAIQgAAEIAABCEBgIIBA4oSAAAQgAAEIQAACEIAABCAAAQhAAAIQgAAEIAABCEAAAhBAIHEOQAACEIAABCAAAQhAAAIQgAAEIAABCEAAAhCAAAQgAAEI7CdAAomzAwIQgAAEIAABCEAAAhCAAAQgAAEIQAACEIAABCAAAQhAYCCAQOKEgAAEIAABCEAAAhCAAAQgAAEIQAACEIAABCAAAQhAAAIQQCBxDkAAAhCAAAQgAAEIQAACEIAABCAAAQhAAAIQgAAEIAABCOwnQAKJswMCEIAABCAAAQhAAAIQgAAEIAABCEAAAhCAAAQgAAEIQGAggEDihIAABCAAAQhAAAIQgAAEIAABCEAAAhCAAAQgAAEIQAACEBgF0n/6n/9rCxMIXCqBZkg3y6L7dus/+dhNuX2x2Sz2+82yXV5slvyJxz66WZaP8jG7b8+15+ix+H3rv9vz9Xd7jn7328V+z/X4uuLvsd56q20Zn69t13Ptd7sf+7Np+6XnrR1be9Nvt8vyPm/fbbfLO/99u3z/fvH79th328V//34bj3//frt873+zx+I5/rr88eXmj92rnD9KXpWrc1yS4U3sp/29vs6205Zp69B6bXu+e7/4z7fvt8u3dvtuu3y7td/1uN3m87ab2N6y/b7NEwd9GNo69Y8PyEv9dGC/IAABCEAAAhCAAAQgAAEIQAACEIAABO5LoCdTbPSs/2ZjlPpX0yv7xmntuRrTjPt9bLD9rvHCMqbbxw/t1TY2mmOR+ZybYZx0O4ydxljqpoypjuOYbdy4bYvWsbJtZZt8ezfxXG173MYI46E0T2yB/dv6uK3f2+RYa46Paoy0je0O45vbNkarcU+N2fbx262Ph9a/t2Xm2HAbM85x0w0C6b5vEV536gSGN2T9kKkfNClt7EOhyx2Jo7iV+JBAkjxqMmmzcbk0yqS+DEmRkEhFJg3iaBRK2h77oKtiyR+v8muSYfqAig/NIOA3+tCJj6CQPBI/SxdBJoRCGHVpZBLJRIw9brdd4oSQkWyyDzn78IlV5YfiIOc6S2eVEs44fuTibbPc5GN1H31Jua3vfFtDaklu/cUEkskjiaRBIMXzXDal8AqRFPKoii+7ry2vAqnvzamf8WwfBCAAAQhAAAIQgAAEIAABCEAAAhCAAASejsA+IVIlko9Plk26XSR12eLPTSEjsWQLmwMCdTL6cH9nTLhKox4wkDAaQgeTzNJ4a5ND03ZoP7Us7fIsk/oIZD1Oo47z8UgbZ02BZGOjmrSv8dcQPSGb2iT5vK8xzzr+GdIoJJOkUb0f48UhmDR27GoQgfR0byjW9LQEhg+m/GX+cPH0UUqZLndGGVQF0g88hbTxlNEgQGo6Scmlm0jT+E9JHWk9IYaqOLL74ZojkRS22tNK+Vj/ENPz0n5P9t29ff10khzRB0R+uJiQiWSPkkeRMLKkURUv/numeUIuhcRRAslu9WFVhYtEkCe4MpXlt8kr5JGxDKbO6qZ/kNvrm0BKedQEVqaJvn3XU0h/KYmkSCdNAinTVLLudls/ZHt6Kh7XP1JIT/veZW0QgAAEIAABCEAAAhCAAAQgAAEIQAAC50Fgb6qmVYTSyFpP5gxyZaocVf8WAikTSpooX8TOukyytNE4ZpqLyXHg3TRRjBlPr5sn7q+sv8uisSqUtmvYz/xFaaT56PYEUq3w1O9HlaYeDKiSx0VQlUdTeGCURrGMXXnURZTW49wQSOfxRmQr705gr0BSKkZxxpYKkuzppehMZvygSY5laQIpBcgPUnz08nYpQjKRFAIpRVKVRXPJuiaLesIopFH/QHMZI1E02XOV4RvEUftQmj9oFFPcLu+LBFLqyMRLLxFXRFIVSCmYIn0UIqkKJB2tWp6vJbQmpiaOjGNNcEmu1dkKtnytryakvHxdEUeeSNqTQpIc03LWytjZtusDWPuBQLr7+49XQAACEIAABCAAAQhAAAIQgAAEIAABCFwfgR2h5BPmx0dvSyRJ+HTxk5WWNN45tyupv9dSdrVKU5uAr0n7peXJVP6uhRByyzVGOSed+vbFhunvbftLqCE02MooY6mKNI9FzpPd9XuVR0MCqSWSNkP1qdW0klJOtcVHppC0lfY6BNL1vYevZo9rnLB/6PR6l7U0XC0tJ5GhdIxLo5slRJLdSoDk/TlFo3J2tQeS7g+Jo9LzqKeO4qOk9WXaqeu5z5D3yOXaAZ6NdMQXt17KzdNHKlmX5eqiv1D0D7K+QvX3KB0XYkmv9yRP+dDR7AAJJPWHUvLIWAbPKP8nESf2/diU+KatTykk9WXKnkdVIv1FiaTcbsmkEGMhx3y7c1ky9MMHb0k+GU8E0tV8bLCjEIAABCAAAQhAAAIQgAAEIAABCEAAAh9IYDWVVCSPFr8qkiSJckC3F1mKBdSiSz2hVGVQpolUOq+kkXpiqY6xZvZnX2m8neRR345hW6osWklVrSe1+qijqjBViaRUUp3sXiVSLWfnqaGhJ1JIJHt8LHs3juO2v63II0rYfeAbgZefNoF1gdRL1pk5jtJyY88jkx2135HLjpRGJpPaTz5vTiWpxJ3JkiqR1uWRyrVtUxp1eSRjba+TAPNY5J4Ps3jO/EkcHxztg2Wt71GWgmtiKNM8JpBUAs76C4VESrGUEqknkKbUTul9ZBIpStOpXF3Iox8UfrrfBVIkkmT7JXFUem5OINm2u0R6t11qGbsqj9QzyQSSl98rAmn8sO3CqDWsO+1Tna2DAAQgAAEIQAACEIAABCAAAQhAAAIQgMBJEThc2q6XtdO4Z2z8brm7WqHoeJkUy4lx1DK2mitrCaMV6VP/1pNIKqUXW1nHLHvqqLQUmZ6jbdEB0n5Yz6H5X30kxnXj2SGRovxc+90yTVPLkp3SdlNPo1EYjcutyaN2JChhd1LvKzbmAQmsCaQaM2zpmJuQSOrBE4kiJWNSduwIpM3ycUnOhETqUqSVrpNESoky9jYay9VJDkWpurFupj7s5hjkJuOVcuz1g7n66ypIXMK4PNl6STiTKSpZZ2ImZJHJoxBIJmUkaJRK8tuUUZJI1YRLcsX+9p5SEnOzkBvK2Fk5O/WByvNBAc93aczVg6mX2itl7N4tXSINKaQQR+rhNMuvIYmkD+KVCOkDnqIsCgIQgAAEIAABCEAAAhCAAAQgAAEIQAACV0FgRyitlLYzEPPz2u+rqZ7dVJKWYeOmfXld7gzyZ17m1Daklq7zZa0loCZR5Uqm9G3Swe0a6PDhbmO6KYYiTxVJovx/DwvYokp4YG2SfAsXTCEDLXMOH+QifSNJIF3FW/N6d/KQQFI/IS9dl/2KqkDykmqZNvp4s2mpI5dGmUj62KRSSSQpeWR/t95JQ/+j7IWk0mz2YaNt8HJ1FqUsjw0fRrVRXH7qzR90/Sg3fx0PqblabaKW972UWwqk77ZjwijkUQqkcn9IIb3fpoja+HKG5momgLIUn8oDSrLVMoDOz3mGfPOU0iSQjI3+mfRy+SURNJXZ259Cyv1rwqz3U5JQ84hnEUZzNPR630nsOQQgAAEIQAACEIAABCAAAQhAAAIQgAAEHobAukjKQc9pFXeWScPYaRFILWnUuzENfY1yvZI8PlbbSuDFH3v6Ke9P1ZNiDLNP6Vfuqe9DFVorLMvOjlWR1DkpKk3Zv1rGTgLIH5/ajNQ00vr9SDTVIFRNOPl+k0B6mBOfpZwegX0CqfUXKumYkD0qsbZp/Y6UMvo4JUf7/WZZukBKkaQeSSZCUhiZLIkETqRqXBJJFKUYcpG0tzRdfqjtfCDtfnBVPx9v9Iw0NnkU9S7tJ8q3KZHT5UorW5fSqPUTamXtFk8eKYnkQieXpw+oGvOsJfw82SXhVqSchFz8PcSd88sUUnxAxwelySOLavYEUi+pZ3LrL+8kvSJJpd5I3svJpFMmp7yEnfdDimWKy2Dc85SmjN3pvbfZIghAAAIQgAAEIAABCEAAAhCAAAQgAIHzJjCLlTq2WcvWaS+rTFpLJcUYYhkzdQk0loiLcctUO00qzeOsU4KoPc/zOGP5unkZk/GSRJJY2pFnBw5hVVEqXDcKpCqUMqU0pYxihLiIpeyT1B4v8mgonVe2C4F03u8ztv4AgVWBlPJGEknpGJdHJi9SIiktY8LIRJFu7fG43x/3cmyenOkl7CLNFMuLdURvI5XNk8Vu8sglkj6AorKlkjd1P2rNzth1NXmrirr08EmJFOmalD2zQEqp4qXrsoTdt++6gPlLSSKNCaQuolT+rX2g574OAinlkTiJpSWPejop7rt0S4EkFvqws/2Q/DEB1KXXKI1cIPl+9B/1P7L91DLUV2kuYVdrfupDlTccBCAAAQhAAAIQgAAEIAABCEAAAhCAAAQg8DAEDgmVNYlka11NJc1t4efn1dJz4YFG2VTSRkNyaFruKKhUXK5LKd++soGr23okujkJNE5yL72Qtl2TjZPjM2Kgv2f/pLXl7pNHtjwE0pEHjKedH4E1gdTTR5smc15sttEDKfscheDIsmpNHi3LJ+X+KJRUyi6EkQmQSDONZexUqq5Ko9iebq53opNTo7f2ITnZ7Xp01sSH5JHkiyWQJFM8lfPekkW1ZF3ImL9kDyS7remkSCGFlFIvoSpZJMqit1Rw6Omjzlal61TKriWQSs+oKtMkeUL+xLq/LYmokEVdHEl+KYFk+2Dpo70CKdNI9YOUBNL5vffZYghAAAIQgAAEIAABCEAAAhCAAAQgAIHzIHBrKufAOOhqKikHUNeWu/b83THksa/SLK38+UMqKTgfEk87R6LWjPMXz1mltFylKN4hgaRxWR/TnFqN9MemUnW2ytZnqRbfi63V+hBI5/E+YivvQeCwQIo3tUrXee+dTAxVgdTTR5E6con0YkwlqaydUjRxm9Ikk0cthVTK2LkYsf+tlKfrNrt/ePQPphFG/eDbZ5B3BVIvA6dydLNAUjm4lkDK8nD2PJcwXgYuJI6XltMni6ePuqBTSTrvK9XEXJYAbP2PUuAVdkqHVYEki97TQ6V3kwmwljhK+aX0VD6uxFJse5SwizJ8m1bKbqceqD6Bhyqm9zgheQkEIAABCEAAAhCAAAQgAAEIQAACEIAABCCwQ+BWiaRXrCSN7E8Hkz7T4OkgkSY5FXKojMfWZa+KrKwOldun1/d1qO/RvIVjab3dPQiBNI/1duFTEki2900EZU+j3J65t9HsrXaWv/I6BBJv2IslcFAg5WfBKJCiB5KXVHsRKRkXSJssWfciBNInevzFWNqu9fJxCVITSClU1P9Iwsjkkj5c1pJGe+z6bR+oc3rGewdl+bpIDG2X770HUkggk0Hfbk3EWAIpJIykkd/m7zXFoz5I3v8o+yrZx5Pc+E4CSeXrslxdk27qLVVKCJpoir5RUQYwRFv8RwJJ6/V9GBJIkaLSdtc+SPZ4lOCLUn0ukN53AeYSSTKs1QtVH6n5Y/9i3zbsGAQgAAEIQAACEIAABCAAAQhAAAIQgAAEnp3AbWOgtQxd3dhDrxvkUZFSVUI1fbSnfN3wsk3pVOQDo6N8GnM9Wvvcl0miqD4+7sVqiTkvSRfP08R+nxgvCdRGauOBtSpLs8ZqAYGi5BBIz/5WYAMei8CaQLLH1IvI3s9NIGWJtSqQJDnU88jEkRJIUc6uCyQ9VwkbF0g3WcLO0jiTPLKeSJGsCTnStrV88q1+oBVYcx3Q+UOgJmmqQPLSb1bCzsq5pUQKORQSycvW5W1NIfXnpIgpPZW8tFz/uCrlAUMCWcKrCjaTcuod1coFWgJsSiDZ8bH9DNGWzeBMiKUAkwSKEnxj+bouj1SarwgkE2eZPjKBFssLgRTCLRvMtQ/gDn7+YH2s85flQgACEIAABCAAAQhAAAIQgAAEIAABCEAAArv5nDUm+3omxaji7r+d1NLKk/qYbS7lThP+cxSxveaAQJqjQWWLVyVP7k4tWWcPxWK2y7btS97JhawljrSMWKSe0cUUAol34MUSOCSQJJJ2BZL6GYXwcEnkyaNewu6TkjxqaaRM2LgUSTHVBJLLo5BJpo3Uhynkkf0vXXGz2rOpHg/RoQ/D9iGRb/dI7JgYsTJty/JuiQSSxEsXSGP/I0vw/MXLvvU+SOovJFljsqklkGpdzE3sT00R2b57n6MURC7cMo0Uj/fydibflD7yMnZFtNmSXfCkQLL9Uk8jT1KpB1K5lQSLBFKkj+y5/pO9lCx9pCSVyvENTefKJzUC6WI/MtgxCEAAAhCAAAQgAAEIQAACEIAABCAAgTMgcDCdVP6473k78mje5xVRtC6hxifOuaFRx6SEapKm901qBelU3qkJpJjl7svxhUe5OsmeWQjNJevWDuXwmtWBztiItu3/6X/+L8ZDz+BNwSbencA+gVTlRpccWXbOREbKoiaQLHmUfY88hZQCKVJIKZZepHjKEnjq+2O9kGIdSiFF8sgeC31kCZteK3NWR4dk0eoHgCzzmkBy6bIukOa0Tk0eSSTNAknl35TcqZHMG9unIeHV+ZhYawkkiaUXIZDaz01Ph1k/JSW14sPK+hV1eeVJokwgKSXl2/pu6oPkCSulkFIetSRSLcWXPZ1qCgmBdPc3IK+AAAQgAAEIQAACEIAABCAAAQhAAAIQgMAjEjgoksp675pOihHIuoD9Kaijt2EvB1vCuqLZJ252UkkHxi7XlrETeMptW3suCaRHPIFZ9PMSWBNI9maM/jy1z07ICpWdM/mjsmqWQGrpoxd5P29r+sikkidpMlUz9EC66eszGdISSC6PQiJFTkj/Qpgc+rceeCwxxUEgRUk2Sx8pMST5810meNYEUitlV3oiRZm7SO/Yay21o+RO3V4XSMuYJPL0USa0glUpY1f6RkUZu35MooTdyMRSQt6vyBNEPU0UfZzmJFIvbacyd9qHSCDFPpiEasvNRJV9aDYrP0U9n/fsZu0QgAAEIAABCEAAAhCAAAQgAAEIQAACEICAEThW4pTh14OvWU8b7WE99Up60CPS2oasBpDaqlYlUdmQ1rn+QJRo358QSA96RFnYKRHYK5BSSKgvkcrYhUAqpdWshF0rVxf9jyyJpFtLH7VeSJlQan1+Sk8lla+L3ku7Jezqh9xdbfi6bY6PBP/JDxmXPCmQIrET/Y8kgnpyp5esM4FkSSSJpCGBlOXgYrm9Z5COv8rO1RKBc5m6KpB67yj1QeoCScdJqs3WoTJ2TYhpX1JwNSFmfZGyFJ/EUkshmTzL11URJiHWGOZOZbjLfyO2eUrvdLYFAhCAAAQgAAEIQAACEIAABCAAAQhAAAIjgWOl0rET+ffx3bueYzdg34JvGYA8Np00jGWuvOi2cU4EEu+siyWwTyAp0WKSwwVHlkur5dOUJPIeSFamrogjlbFTAskl0iyQSqLG+/joR+mntEbRAyn+7fuwuu2zpr7J13ogheBRD6RI2lgpO/U/sttIFll6J3ofWQ8kEy4SSP57ihhL8dhzTT418VJ6INm+KGU19pga+xyZQHJhp5+NyaNeys6Oix0TLwFYEkgKdUpcaRtMinmfo9y+nkTKBFJLJkUZu7r/9toqkbwPUi1hl8dI8c7bPlgv9k3FjkEAAhCAAAQgAAEIQAACEIAABCAAAQhA4AwI3DamOu/CbSJp5/kHGUQfofrvrttjrz1mDPIokbTnSccsH4F0Bic7m3g/AvVNqR46XipOSaAUHVUgmfCoyZjocRQSqaWPsg+SCySVtfPnZBm7LNOmUmxrCSSTV/YZIoGkHmj3+VDZFUi2l5lCqgkkL/mWqZssXecSZRtl6SK1E6LIhNGQQHqn0nDZRyhfo7SOCanaXK0mkNRnqgu6jTNWqcCQSP2xKpFCIG1c9HVmma5KydMEUoojTxi5FJvFUQqmFEmSSCbCvrdyfCnEKGN3v/cbr4IABCAAAQhAAAIQgAAEIAABCEAAAhCAwCkRuI+0Wd3+O5epi7HSB1v/kTKpSad7lKrbd9wQSKd0RrMtD0pgFkjhbEwgbVxGqEdPExyZRGoCyUrYZfpo6IWkUnYuj6KsnSSTixDJkOyrZIKqS5AoYRcyJD5E/Gfl0+TYD5h1gZQSKQWSSr1FzyCTSJEgsluXRyZfXBKlOFoRSUMJu3x9T+2YsNp4aifEWOyj2NqtBJJLuqkfkvdGysSRSt1FH6SQR0pxVVZKCGnfbFtMHNl+fdukmJWw6/LL98FFU/6of5InkCKF9H67Wd6VBJItXx++Wmf3/8cepQc9tVkYBCAAAQgsy/L12zcDh2+m3w9B+vrtn+7N8NPPf3Tra3/4+Rerz/l0z+O3LpAnQAACEIAABCAAAQhAAAIQgMCjEbj3CN+dxdLD7UJtt3HMUo9JG60tB4F0DF2ec5YEjhFIs+AwUWGJmI9dcoTUiFJ1Y9ror4ZeSCaS4u9W+s5kktJHJqN8HTdK0agH0sal0VMJJCWFmkDyHkjbLlxqAslK15VSdlbGrqZ5Qr7Ea2vZN/VcspNF+9b4LiGQxDd6HvWSdn7f+08Z/17G7iMTSKWUXeNVrHtPQWVZulLCrif8T/R0AAAgAElEQVSrdsvYqYSdPcdL+pUEki3TZNFOKbsmk/SRe++vl7N8T7HREIAABB6agCTQmvypkucucuiht/GxlzfLJgmq3cfXpdRjbx/LhwAEIAABCEAAAhCAAAQgcE0EPmi074NefIDyPe3PPV82bAgC6ZrO/ivc17U+SJ6OUUqm9CeS4IgEksmMEEjqb+Rl7PwnUkefZPk6u62l7moCye5HgsbEUaaPMoEUkiVTSI+SQDIJEqXsaqk5EychTEICSQh5z6MpeWTpHZWzixJ3/fm+nNIHyQVSnmORFNpmCin22+WRfqa0UfRBqj2SUiL583oKKcoPlpV4f6f4sX00CWQl+SKFFNuq7e63Ud5OKSTjYPsSXDorySNbtvZNZv8hPnyv8O3ILkMAAldCYJ8UkhC6ZBn0VIe4yqVZOJFyeqqjwHogAAEIQAACEIAABCAAAQjMnY6ejshTjU8ikJ7umLKmZyDQvExN+2RCRn16JDcGwZEJGRNDLpFMGrU0UhFISiJlAimen/18vJ9SJGiiFFsXSF1iPbZAshTNNgVLlGhTqbYqkJpccWGUIkkppCxtFymkKBPnCaQij2bJEty3rVyfSvgNKaRMHBkjpY96EqmnuCLNlQmuchxVRFQCKdJVJpGKGFMvpNyvKpFcNuVz43W7AknLrnLMy/Tdoe7oM5z2rBICEIDAoxIwQVQlkIkhpNCjIr/XwpFM98LGiyAAAQhAAAIQgAAEIAABCDwogfuGkp5KEN22swik2wjx97Mn4G/SFYEkiaOeRHNCRiLIEkh2XwLJbzN9ZGXreh+k0gupSBGXR55EGhNIkYJ6XIEUYkcCSfIoEzeSJ5ksirRRSKJIHW2Xv7xblihhpzJ2kfBReqeWj6spHes1ldibRLL9NxnUOJeSdUp9mSiK9FeUslNfJLvvfZCUHstPXrtxyZO36usUSSQlkCKFpH3bSVLlc2sCqZb8U2m+tn8IpLP/TGAHIACBwwTmBNGpJYe+/PLLYQfm3/ft3cuXLx/10L9+/Xpn+X/4wx9W17nv8UfdwJWFSzJZiqnfp1TeUx8H1gcBCEAAAhCAAAQgAAEIXD6BY0XSqYgjHREE0uWfm1e/h7NAkthQOTQXSKXEmomKEBopMzKB1ErYlf5HJo9MMPlteZ7kkwkQFyclQaNSdiGwQiD5Nk2fInf9UPFidf7/zP+oh88SyaMo8xbl3az/kf9kyTdPF2WvIy9jZxKplK+rfZBMHql/kEq+ec+gTOVEQic+6qrwqaXoeo+oTB+tyCQlk5RAsvSSjpN6LGlNSkANAinFkPo3uUB610vaKUXlomlKIDWBlGJqlkiJOg6c7fB88K7+XQcACEDgHAjUJNFzpIhepgiaBdAseo4VROfAfN82zkJJMmrn8T1C6jH2Hbn0GFRZJgQgAAEIQAACEIAABCAAgfMigEA6r+PF1t6DwL4+SJaS2VgqKFMtKq/mAsnKptU+SE0UZR+k0v/IEkle4u7FmEBSkiaSN70EWwgrrTe2LnoGjTt3N4EUvY4kNkwimdcI8bFd3qUIiT5BIY9MoIQIipJvVSCFbNku/5+SOyWF5OmjFC41tWPrMpET/2LlVdKpF5QnkLIsXS9dp9RR7z1V+yIZPx2fm5sQU85M0koJpOzLFPsX2xlyTGX5RoGkXkjOob02+yCV/kpVIPneJdvYVdtRHcV7nKC8BAIQgMAjE3hKUSQpZLtUxY+k0DXIoEc+nG3xVS6ZcBp+f2TRJLn02c9+7ttD36WnOuqsBwIQgAAEIAABCEAAAhCAwNMSQCA9LW/W9gwE1gSShvtVvq72QWoCaSWFFOXrqkSK5FEraZdJpJBHKsEWJex6giZK2dUEkmRIiyOlHDkGl5xNTyBJHMWt+viYRBoSSHMJu1amLkvXpTwaS9j18nUuXLLvkCeQmrByq+KbLoFktxJIxsF/UiKpTF0Io85N/aTiuV0gGcs1gWRrNHH0riSkTCL18nu9DF99TOX4vA9S2afaW0kcG2vK2B1zavIcCEDgiQk8hShaSw2ZHEIMPfHBPnJ1TymZSCwdeVB4GgQgAAEIQAACEIAABCAAgTMigEA6o4PFpt6PQEvypLSRPFLqRwmkEBy7PXpUyq6KIvVBGh/LMnYvNl4Cz1JJ9tpIzvT+Pz191EvYrZWxu1sCKQROdDzaJ5CilN1Y5s3SRyFWLInU+h9lqTdLItXydSoHpx5DdqsydtaHaEjmeMKrp4U632AhiaT+R42z+iC5UAqW/vzC0gVSOZ7aZ21PSyCtCSTftyqWQjypNJ+kWBVIvm8lYVWq9KUqu9+5yasgAAEI3JdAlUV//t1v7ruY1deZJJrTQwiiB0V8MgvbJ5heP2CCibTSyRxuNgQCEIAABCAAAQhAAAIQgMCdCSCQ7oyMF5wjgb1l7Krg8H5FRSCluJDEiBJ12e9IfZBK+shSSDt9kFJ6WP8fkyC+/CUSSJFC2jQRMpexu59ACoVUS669t1ROJmviVqXrsnydJZFMqKRIsnTOX0rJtzWBpNROTSCpD5GVzLMklVJVEj2DQGoJpEwdpShS6siSSPW++iFFPymxy8pxeUJa2T5PIKUkMzGm7VRfJ5XpC4EUZe3iOXsEkqe2QoyFIDO2vceU3gun1tzuHN+jbDMEILCfwGPJoiqKSBFxBs4EJJceozweUonzDQIQgAAEIAABCEAAAhCAwHkQQCCdx3FiKz+QwJxC0u+tlFz2QXLJkemYKGUXCRgJjRBEKlm3WZREirJ2uwLJUkgtbbOJPkgmQew20jmjQLLdVC+khxBIkh5dIKVgUe8j7xOUAskSSN7ryMRK7xlkAkmiRUml3T5I2yJZev09SSSVCgy+IYHsR32OagpJjI19SKRIH9lzlORSCTtbbk8DFYHk+9fFkEuxKXWkPk/fSjhlT6haym5MIcU+IpA+8M3IyyEAgYMEHkMWvXzZE0WIIk7AhyAwy6XXr//wwYs1qfTp5z9aeim8Lz54mSwAAhCAAAQgAAEIQAACEIAABD6MAALpw/jx6jMhUGVMFTRDj54qkUrfHfXmkdhQCsnl0c0meiK9CJlkwsh+D/kRJey8BFsur6ZwonTefoHkMukIvrt9eSKBpESQJZDsviWPJJIsqaMydCpdF/JIokUCqaeRop9QlzLWAylKxkWiqad0+kYrfWRJK9v3m83Wb1Xaz+SaGClxNKa4RsnUeknlsep8Nr7P6wmrXq6uJ5G6IPN9SqHm8ih7KNmyglukj4xjlAmMddm/+F0dn444WDwFAhCAwETgz7/7V3/k67d/Wr55++aD+Jgoaj2KXr5s9z9oobwYAncgYKXv/vD69aISeB8ilkgp3QE8T4UABCAAAQhAAAIQgAAEIPBIBBBIjwSWxZ4Wgb0CSb10vLRclEaz20ghRXqoCSTvaxS/uzgyYZTi6K/s1kvcxeMSSPZ8pWdseUo3RSInS9llvTeldYzcXVJIDyOQLH0UoqUmdUy4tKROFUhFtHz/PsRUSJaaCIpzQKX6QiBliUBjNJUI7OLIxJuxTd5KguUxUYrLNI4tz/9tUyC5RJpL9I09jyJRNT4Wiapexm7o7VQFkkujXYHkm3BapzxbAwEInCgBCaMP7VtUZdGrV69OdG/ZLAgsTSZ99dVXjuOhpNKnn5NQ4vyCAAQgAAEIQAACEIAABCDw2AQQSI9NmOWfDIFZIs09etSXSAIpkjIqtbZZPi6l7ObE0V9Z4qj0RTKR1Hv4hBCxFJLK14VMyVJ2H1jGblUgqWdPJmeUpFEKKZI225a8MXEUfYH6rfVBWiv91voFZVLH+w69HwWSyspFAqn3fJKkEw8TdJHUUpnASG7VtJf/bSOGJvUk3lRMrh9ZTyCZRGr7Nu6Tl+cbBFL8PdJVXTwZn9o3ytNVluQqsooU0sm8tdkQCJwsgYcqR4csOtlDzIbdk4ASSh8qlWpKCaF0z4PByyAAAQhAAAIQgAAEIAABCBwggEDi9LgqAlINcxk7y5SY3Gm9em4yKWPSKMvPKX0UJeyy55GkUZFHJpdcgnhiKcVH64WkPkghk5TOUS+mefvs4NxWxu6gQHKRpBJ2Y4k3L2Hn8mS7fOvpG/U/kkRahp5IIZdCtthPL/eWCSRf1yb7BEV5NxdInrbq6SOTSOoLJXGkfkchjw4IJO+fJPEWJfEqoSp9fN+yNF1LVb0rvZ1KCqmW57P9st/rsjxZJSmXKSsE0lV9dLCzEDiKwEMII2TRUah50gUSeIjydwilCzwx2CUIQAACEIAABCAAAQhA4FkJIJCeFT8rf2oC+wVSCI5BdGSJNUsOmUSS5IgSdtH3qPVDqumj0g+ppZCyHJ6nkG4kkTZtfUrpSBhJcInPIYl0bAJJKSTvf9QSSNELqaVwtimPWkqnyKQUTEogSbL4srJfUJSwi15BUjubKuayjJ2kXHBV+iiEW+8jFSXsPs70Ue+b1LnZ8aqGbV0gZQop5ZFK8vUydjWFlGIs+Wh5tl+WPpolkq1efZD8/lOf0KwPAhB4dgIfWpLuV6/+yffhS3oWPfuxZANOi8BDpJRMKH36+Y+WuKXk3WkdYbYGAhCAAAQgAAEIQAACEDgHAgikczhKbOODEWgixkurlZ8UG/aY+vRYmTkTPkrLtATSJsrVqd+RytlZX6Tjytj1UnZWxk7iykTLWh+kyZHssNgnkOzxkB41gRRpIZdI2fdHt3MJO/VEiscXTynZbSSQer8gX14rYRfrsnV7Asn7OW08heRl+6y/VHJ1IeQl7EaB5BzzcQk4Yx3HIm61rNYDyQ/sxvsfSfp4SmoqzWc9nVbL2L3Lfcv0UUixKM3n/Z2mHk/2u4QRAunB3p4sCAJnQUApo6/f/mn55u2bO28zwujOyHgBBBqBKpXu00vJRNJnP/u5Lw+hxIkFAQhAAAIQgAAEIAABCEDgdgIIpNsZ8YwLIrCvD5KZDqWPWi8kCaSUSErLhNxYSR81qdT/1gVIJJgkP0ycNHlkEsnFVQgk+xfipYO/cwIpBU6IHJWYK/KoSCSVbGtl7LL3kYSSJXW8xFuWgwuJFCXvvt9uXLIogWQCpwmkth+xX9H3aVlUws76Gs0CKeTRKJCiDGD8uETK5eg4dTYmkKwHUogfK183CyTv6VTL2Pn92J8mx5pE6gLJJZL3k+pyzNkqdVSiR6SQLugDg12BQBL4kJSRhNGvXr2CJwQg8MAETCi9fv16ids/3GnplLu7Ey6eDAEIQAACEIDAFRCoY0+MbVzBAWcXIXAkAQTSkaB42uUQWC1jl8kj9euR7KgJJC+1VkrZefm6LFe3lj6yMncfZz8ke62JkJZqcgkSv7s4SoFVU0j3E0hWQC7+dZHTexR5QseFT5dJnihKOSSRIkmk3kGtR1BLIfUEkqWPeum4KYGUyaBBINUEkveJigSSGCrZJZHUSweuCCS3bSGoPHFlAsl/+vZF76aQRKM82ro8Uim77yyFJHnkcqyXs/MEUkkiqUTfnP6yzeEi63I+K9iT6yWAMLreY8+enzeBDxVKpJPO+/iz9RCAAAQgAAEIrBEYe0fvPiP+vm/ich9luq1DN/QhAIFLJYBAutQjy34dJFAlUitlV8rYDQKplLILiZQJmdL3qPdDChHySUkjSR71Hj6WoonSdVqPp5EydWRf22uSa98ONYlh6kIJmZJAer+E1NGPyRVL5rRSdilNvkvp0vohTeXfQiJti2xKwZIJpN4vyHogbZpI0b60BFL2PTIGvf+RUkcb7y/l8sgZxn1nmMItUlxZ+q9GtrKEXUikFEhDcmotfRSPKW0V5flMqEWJv9rfSSkk74NUODdpVMra8faDAATOj8B9pZESRi/pYXR+B50tvngCJpT++auvfD/vklAinXTxpwY7CAEIQAACELgSAtsihvYrooBx37/Hq5lMeyWnFLt5lQQQSFd52K94p7NhjSV9/Oux9kLK++pJZMJDP1ZqTemjEEL9p8ujkB8mj1wiqRzbiyhf5z+tLF6kjyRVbHtsvS2JlF/cSiEdVcKuCCT74n+/jXkia32QTICoD5LdRjm6SCJJIM1ppEGyZGJJ5e/s1gVLppFaabc81UwneeIqk17GcK9ASvnmCS/Jo7yNEnbBzlnlMdOFjkrotfRQSR957yP/XSIp0kd/yf5HPakUpe+8BF7+KNlURVwXd3mhhEC64g8Wdv1cCZg0umsvo5cvv1xefvnlgjA616POdl8zgQ8RSpZOom/SNZ897DsEIAABCEDg/AjcmhmqrRP2GKDtHeraIZHO7xxhiyFwDAEE0jGUeM4FEdDXWaR8qqCRjLDHJDqaQBr6INUePUob1XJ2SiH1VE2UYYuePyaRLEGjfkjRyycF0iC1orSdi64DR2A3gRTPVv8j9e6J20gjRSk7lWmLtI0SSL2cXZdJ0R8pkjrR/0hJnZAtEi1WHs8ly9wbKEv01WSXElm1p5SV/GsJpFYCMNJHkk7GsCW3GpfYZ9s/JaFCjPXyfC6QUhaZSKryyMvY5d/EwfcpX78jkGqPqWlfuWC6oI8LduXiCHz99s3yzds3d5ZG9DG6uFOBHYJA9k26e/8kSychkziBIAABCEAAAhA4dQK740jjeNjOQJP/eR7RaLN22+72Z2RpvOkljImc+pnB9kHg7gQQSHdnxisuhsB2GXoOpbxRAkkl5mrfohBAY3m1EB5FIE19kaKXT0kgZfqmCiSVZJPUUlk99fc5JJHql3MGrEIeNcmRJeyyR1BIFomWlD9KIEkOrcgXJZKqSFJqKcq9RX8lEzjqR9QvT0LWScxFb6ksTec9kEZxVPsh1TJ2lj7qJews1RQno9+YGMt9DPmTqSqV3msJpBBj6oc0ppBCkFkvJN+nnfJ8IceURGqcy3UWF0sX8wHBjlwIAUmjP//uN0fvkaWMfkzK6GhePBECl0DA0km//uqrO5e6QyZdwtFnHyAAAQhAAAKXRWD/JGQraRdS6NZ00h4k8yTmtSUxLnJZ5xN7AwEEEufAFRMwgdRbBaoHkd1GKmjxvkRzGTsTH72EXYoPL1sniRSppChhl/188r6kSS3FFmma7OlTEkghRm5PIQ0CKUVGKyHnMmfbpIcJpndLCKQoYxdppJAlEi7Z50gSKaVSTR/5/eydpKSP91TK3kothZQTUmyzGtfF5FGUorPbEGy935ELuRfx2G4JO3tNlv/L41TlmvYr+juF1Iq0lJWui5J1KlVnaSTJo/p47FvvofT9+00Rbl0geS+kMj+nyrsrflOx6xA4CQL36Wf0y1f/5Nv+q1evTmIf2AgIQOD5CEgm2RYc2zuJZNLzHS/WDAEIQAACEIBAJzCLIVW20TPq3+8qkWop/0WDID4uoiX1QaBRIpXBIQ4WBCBwdgQQSGd3yNjghySwr4zd3hSSi48qPUoJuymFpFSSlV+rKRqVbhvL2G2WFzcxb0N9kKS27l7GrpSwM31UEkE7ZewkkOw2U0Te+8d7ANVSdSFgVL4u7quMXQqoTO0o3WQSqfZCaoKu9IGysnRR3u94gWTPVwk7SzTVmTORDIp0lVJIEl1NHGW5OpdHJYn07buUSynGVP7O5FqU/Ivb94sJpaVxrfuIRHrIdyfLgsDdCNwnaYQ0uhtjng2BayRgMsn+3SWdhEy6xjOFfYYABCAAAQg8P4FD8kh/W5NG/tgBmzTIoBzrsUGRQSjVZWTjpPh7vuC2lTw/PrYAAhDYQwCBxKlx1QT0/aWScZI3uu2iYuvJlyi9FgLJ5Ifd9hJ26n3UH/+kJGk+bmXb4rVzHyT7va8/ezTl0blNIulLuX2pbzcpb+ILfZBInpwJyeKyJcVIpJEytZOpJBdGKVRMwEgaNZnUZItK4cXr1TOorls9puxWpehGloVn5VYkU6SWMoGUKbF6EVQF2SyQbF8icRS9nKo8isfi7yphZ/uqHkjRLypY9RJ2YhwHSfuq+1f9xmLnIfCEBCxtdJfydEijJzw4rAoCF0jgrqXukEkXeBKwSxCAAAQgAIETI3AXcbQzvpThoB2/kwNM+6reeL2b+TmbkkYa/kYC6cROGTYHAncigEC6Ey6efEkE5thulLPrCaC5jF2UXYuSdiq7ZiJI/XpCJPXydSpjp8ctZWPpGXuNyrfZrUrkxfo2Xuqt9mYy5scKpJAX/o2dUmNFIHkPH0meLnuUHPKyb1MPodb/qKSSaiIp0jo9ibSWQvL9yrJz0VcqStjNCSSVrvv4xZj08rRSvsZkm+ReyD+lrtTvKbbFhJgkmG3vt1m2zgWSSthlCmkQSC1dFa+P8nyZQHLxtonydSVlhUC6pE8H9uXUCZg0+vrtn5Zv3r45alNNGr18+XJ5+eWXRz2fJ0EAAhA4hgAy6RhKPAcCEIAABCAAgcckMIxtTSap9deexpV2hJMPPO2GkHxoSYmj3Ik+9jEnkGKSbf1HlZbHPPIsGwJPRwCB9HSsWdOJEViboSHB4belF1IIj8XLzJn4CBmksmtddPQ+SKUfkvf0ydTSJgSSytjVNI16IdVtkBi5TSDld/rOF3WUV+tl7Oz36E+UoqWUfDNJUiWS0jdRzm4uX6eSdj2x48/PPkrqreRl7MrFxj6B1Fkq0aXeUmP5v55c6uKtNoDceom52Efv7ZTiR+kpl0ieNNp6Ekm3kkcmleI56vFUklUppHzZKY92JFKdYWM7PhcbPrH3AJsDgXMicNe+Rr/81T8tL798ubx8iTQ6p+PMtkLgXAlYryTK3J3r0WO7IQABCEAAAudLoFVlKYNcQ7k6TZZWlTqrfuO72zsXrS3DnzGMcYxtCvpYj406dXmERDrfc4kth8A+Aggkzo2rJTAKJPu6ixJyg0TKxJGlg1wiZRm7kEApkDyRNJatayLpRSaU8u8unlIixbKi95EEVay7b4dv0xEJpH0CSY+PZexiloinkIpskXRp/YNKoki9j6KE3Xb5dhsixn4fk0gpXFLcaB2atRKzX6IcoJfwS47GxBlm6bpWGrD8bn/3EoL2Opd5IZHqcYu+S2OqSr2MYltNEJk8ClE0iyT7vQmkTFWplJ1LsSxh5+X//GIq1qWLpX5xpRq/B4oIX+07jx2HwPEE7iONbOm/fPXq+JXwTAhAAAIPTEAy6Y+vo3/SoX8qcWfP+fTzL257On+HAAQgAAEIQAACTmAtebSv0o6e3yrv5PiXj2bUEnYT29bjqIikmkpST+i5IoueozEpLXaWSxxKCEDgPAggkM7jOLGVj0Sgf7mOAqn2Qmp9kGrZtU0IpDmF5OJopYxdK8fmr+tl7NQLqQmkoYxdypEikOaLhBnL2kyP9oXfUjORSFJ6pvZDMhmi9JDSO1bSTukiSyJJGCnNIzGj/kgqZReJpp52ahcsSwgz9UJSIksSTiKplv5TyUAXTir7lwLppog/XbT4PpXeTk18lQRSlLGbJJIEUvZJsn1xgdRK2OU+JT8TZCHjymybKd79SKcui4XARRO4S18jSxrZP6TRRZ8S7BwEzpbAfWQSIulsDzcbDgEIQAACEHgyAnNqaEgd5TiSSthpYnL7vaWQYpKvj9fsmf9aU0hNGKmc/1zWv6WW1B9ppazdkxFiRRCAwEMRQCA9FEmWc7YE6pdu/zLtSST1QlLfHruNfjyzQFqXR59MKRqTIfZaTyBlSTwJJJMhtj4XWErXpHnpX7uKG+8iPxQV1gwQkytdtEQk2USIlWXz2xQ/IU1Uwm0uY9fTR5Hq6SXuav8klcUzMaV/xrhKuRBqvVRdTXP1RFIkvCx5pPJ/SiCtCSTbQ193bn9LUGVyauyBpH5IUdZOyaQmxLSM5OJSrP54icA4OvRBOtuPATb8BAjcJW2ENDqBA8YmQAACdyJgIsn+WZm7uySTkEl3wsyTIQABCEAAAldB4KA8mkrW9dRRqbiTAklVYtb6HwlkbUugcY/ariAe2/h4Uh8XCbOkInk7Y1VXcZTYSQhcDgEE0uUcS/bkngRmgeS+xgROue0l7Ex+hACSQKopJJNFa32QlKAJOaIUUggRL2OXPZasfF0Iq5BEIZHsn/XT0f14ZG1yyFoceGe2SJshMiWRsqRdlLALAWMCyW5dwOz0E1K5t6mUXT5fqR1LOlk/Iv3z/cp9e7GESBsEkveL6iUBnZ09NpT+69xCuHWpttMHKRNEXnpPZexMJM3po3fWG6kIJJNJ2helkGaJlNINgXTPNx8vu3oCX799s3zz9s3y59/95lYWP375pfczIml0KyqeAAEInDiBu6aSPv38R8tnP/vFie8VmwcBCEAAAhCAwFMQ2Fe6zh+v8qjc19iSxrlsDKXdz43WhOqYGqv/9r5HEkljRZss6V/aCdQWCsNyyoAVpeye4kxhHRB4OAIIpIdjyZLOlMDazA3FeyU6JJBM9LTePSmRQghZ/57e78hE0l9ZOTtPH4VUamka75mk/j/Zzyf7+kgg2TrGiHERMJkrPtRdZ/wyVnR45Ys/eyBFGbbsi9QkifoZZQm7LGVXex/V9FErbZeiyYRNlMOLn375kXIuk0ghkEKq1TJ2Vgqwlf7Lv/Xyf6NAigsfIxL7qv2RDLMSfCbFmkDy/kcmkUIaRS+kIpCyR5JK30me1f0Z+yD1BFLMsql7e6ZvDDYbAo9IwNJGX7/9k8uj2/5Z2ghpdBsl/g4BCJwrgbvKpM9+9nN6JZ3rwWa7IQABCEAAAh9I4FDfo2EMyceUtm1SsiYot4nS06TlKp/CHnWJ1Hs+qwd0tESIftD21M3QIqGKprmlgnY/hojyr/tq530gK14OAQg8HAEE0sOxZElnTGCcqTH2Q6ol7JpA8sTQtkmPSCF1URS9kEIg6VYpJPs9SuBlL6Ts5fNRlq+z0mwqX1cTSL2ebUwjOU4gdZW0P4mUX/ylr4+kjyWHWhm77AeknkdVxvR0T08rVYFk4iXEStbWLSkkL0mXPLowmhNIIZcas0xsWXpLx0cCSQJHgqeX4lNSKkRSlKtLgeEgABoAACAASURBVOTySCXsukiKfbUk1tISWEpn6YLp/fvt8j6rBsuT2X72PT3jNwabDoEHJHCXtBEl6h4QPIuCAATOhsCxMumHn3+xIJLO5rCyoRCAAAQgAIEHITCPAcm7zK0YVLKupY6ywk7/vbROyOo2ek3f0F6Crpal84nHmoDc+mxb+bpsj5CPaUykySQXRmOqqf92aHTrQdCxEAhA4AMJIJA+ECAvvwwCPYWkCq29jJ2nglRyzRJI3reo/3hPozWB5Ikk9UUqSaShjF0tYRel7Gx9dquybPFFXrYr7dFtX7Fj6DiOU/3y7rIjLgD8b5YWGnohbZd3md4xmaIUz2GJFKJm7oXUY8zbiEonU+8Flb2NVN7Pbj215SmkmkxK6ZaJLXudBJJx0xVJS1Qtts29FF9NTCl51ErZuVRKeZQJpEhVxb7E/vfyfrUX0sC1lAg8rPku473DXkDgNgKWNjqmRJ0t5x9JG92Gk79DAAJXQMB6JNEr6QoONLsIAQhAAAIQuAOBQ6XrWp+jnGw8yKIce/Gxk3pfz832DZpYnbNhYwwpf0IQRQJJAinGjvJHSaSWSrKJtmUMKuc212o5lLG7w8HnqRB4ZgIIpGc+AKz+NAjslrELYeO9kFIghdyxEnYhj/w2JccgkDKJ9EkRSCZBJJPGPkjRA6j2QpJAUh+k3vDQvl6z188tCaRKVVkYCaR6EVClkuLHugB4t4Q88hRS6Wvk/ZDUS2jPbZR+M/GiXkqKNkcKqZYItP03ll6ezsv79R5IvSxgJpC8lF0klix9pOOgvlF1SosSSLb9IcEicWQySCLJhJGnkTJ9VG8jYZX7sZJAkkCy21rjV/d1DLgoOo33OFvx9ASOFUcmjewfZeqe/hixRghA4PQJHCuTSCWd/rFkCyEAAQhAAAJ3J6DaJl0fzckjG2CJSbqbZbOJ8ZY20XbRROX62Hi/jznFGNja2JH3PUqB1MZaFksehVTycRGXS5u8DeHU+yXFeNba+AhjJnc/K3gFBJ6aAALpqYmzvpMksNYHyVsB+hdxxHujfF180TaBNCRnxh5IkaBRAqnfqpSdSyeTIJIhKVKs/1H9sq9f5gavXiwcA3P+MrYvcb8gyBerZq2JnSGO7BcBKYCy/5EJISvnFn2Qxp5CtaSd+iTp+S2tkzNQqkCqia5BIqV0632RIo3U+yCNAsm4VYEU+xLbL4Fk2+NSaDuWq2siqfREimRSlrDLBJLJpyjrFxdILbo9SaR6waVjxEXRMWcrzzl3AiaN7N9tiaMfv/xysR+k0bkfcbYfAhB4KgLHiiTbHmTSUx0V1gMBCEAAAhB4bAKjQKrtgmrPI/U2GuVR9PCubRl8bGtKJMW4V5SJ0diYKtZ4iqgmjSSMlk2MieQYSU0i1cnJtRKN9kTtFRgreexzh+VD4OEIIJAejiVLOmMCbS5H+cKskkNR3yGFdBNCyUvYteSMSY4ikrwPUsqj7IkUZdlMHmXqZkUgeQk7/1JXP6T+RT5fMByD/ZBE8oaIpexazCwJOaL0kaSJkkg1hRSSZZZJWcYuy96ZcGlNFmPiSezfkmIuywJGb6gsXedpo8WlUStn5+UCVcYu0ltN7CUIHctYX0ixKD0XpexCIEXqSOXrvBeSC6N+qwTSXMauMylx7eRn67J/4lmPDQLpmDOV55wrgbukjV5++dLlEf8gAAEIQOB+BI6VSYik+/HlVRCAAAQgAIFTIjBPeLZtm/seDf2OUgi1Fgk29pLjVxJIGtuqr9NyfUxDP9PE2SaNfLwoBVJWrqkTbGv5OhuX0fK07GXbE1WMlZzS2ca2QGCdAAKJMwMC+eUrEGuNCGsPpKGMnQsPlVeT+Oi9j0ImmUQqJexaT594vvr/dBmyKTNComSdYshxkdAt1219kA4JDM36qBcGMTskatUqhhzCJMrYmQiy+1GizmRMiiP1DlLCp6WUQtrYa2sKSdtduVoSy+SRygEqqSXh9knKI4m3SG7FjBpJpHl/vadTS1Gpl1Fsv4sv3+7dMnYSSkMZO0shtTRTJpsk2+Yydv57mrLcKC6K+Ki5RAJ3EUekjS7xDGCfIACB5ySASHpO+qwbAhCAAAQg8PgE9vU9sjVL/ihBFC0YesJIYyVt4m6prDMIJG/bkPmgUtilJY/K+FAfJ4r+2VbtRSmk2ie6TSDOkZHdftwIpMc/e1gDBB6OAALp4ViypDMmMIiY9DNtRkfrhdR7IElYWB+enpqJRJGXrUtxZPKjJZBaMimTNaV/kskjkyfxBT/VqC0NDfvMk7h3F4Fkzx8kRkoPPV77+HhyJ2eUNAGTIsiEkImUVsIu+wi5dCniSP2GTDrZc2vJt7rtjWURSMFRP6Unkph5/6lewi6WEQeuRq6rQLKLm9abKfseuQCrZevs8el3SynF/satJNpwcZSzctpFUc6wqUcIgXTGHxBs+kDg2DJ19DbixIEABCDwdASOkUmWSPr08x8tn/3sF0+3YawJAhCAAAQgAIF7ETgkj2rFnI1Xrtl6hRdNeFZvbR8rKZVfNP6iMRSVvosSdtE/SeXrqkDy1gBrP5k+qn+rrRF2JiyX5QsKYyX3Oj14EQSelAAC6Ulxs7JTJrDvy7nVkC11Yq1vj33hukDK1ExLz5TePXP5OkvRqCRbJG2yjF2KqJ6mSYlU5FWTR/5Y39oPkUg1heQiqYmQLpBMJtnFgKeQPIEUQshkismXtfJ1UfYtk0r5/F4ft58FminjFy9NIIWU89KA2UOq90HqJQPVO0oXPnY7CKRMAWmGjMrYabt66b2pH1KWsRtL2PV9qYmqubeTav1Swu6U3+ls230JmDj6+u2flm/evjm4iH/81avlH1+9uu9qeB0EIAABCHwAARNJ//LVV8sfX78+uBTK230AZF4KAQhAAAIQeGQC8ziPemO75ymTjKPdQggke1xjK7VSiwkkGz/p8qi0AtAE6jaRupeb0/hQTR15dZnsCa1xIvWc1vN2StmVMv+tF3exRgikRz6ZWDwEHoAAAukBILKIyyHQvqTnFFLWkK3NB10gqQSdJFKKD08h1f5HpQ9SCKSeQvKePjVR0/r6WIx4jCX3Orf3F0guiuoha/2Pss6tS6RtyCS7OFiyXFvpZ/TdUMZOPZDUB6n3RKoSSUkmSRZd+LT+UimQlMaSXPN+UY1XpJJc1iWzQSCVVFbMdIkeSJoN4z2QlCYqfZtMJlnyyKSR+iBVgeRpKk8gdYlWhZjq+zaBlJArZy6KLudz4tr25PgydYijazs32F8IQOB0CSCSTvfYsGUQgAAEIACB2wgcmuAsmaQJud4728eOtimJNj5BNyY9L8tHJpaaQOqVXDS+1UrhaZCm9XiulWlCHKk9QYik3q7AJhur6sxcyq5Wu0Eg3Xbk+TsETpMAAuk0jwtb9YwE/Iva/xMzOGw2x05N2VY71mTG1mdz9F5IYxk7k0VKIkVPpOiHZCLJJUkpgxd9kPLLPmeP2MVAnWES98f5KHdNIc0SqSZmeopGvZAygZTRZJVxk0RyuWJl3yyRVKTMkEKaYs11/XHRYhc62Q9KPDydtSuPJJa8d5RYeWS7N5JUByJFrl0g1f5Nua0mhVR6z3shvUuB5P2RFpdNvh/vet8nJZnsts6widk5Jt7iaOgiSacyAukZ39Ss+l4EjhFHljayfySO7oWYF0EAAhB4EgKWSPqXf/7q4LpIJD3JoWAlEIAABCAAgVsJHJJHNjjkZedUrWYoWxel/aNXdAqk1js6Kuh0kRR/r5OWVdGlVlbxsRRvb7BtAkmVabxfdpFKmri7O04S1W5Uzs7HS0gg3Xoe8AQInBIBBNIpHQ225SQIrKWQJCfqDI3eB0lpmFp2Le7PKaR4LIRSTdVE+buIESvV1GvX2sXBLJFCaunffQSSf2nnAmopO4kPkyFeu9b6IXkJu5hRoh5IKmWndE6IGKWQQrjob/UCw5ahmrq2+o3V6s0eRj47RgmjFEjqK1V7Ipk4Withp4TWqkDKfVD5vdbDKbdZvY98P0we+fanQFICSX2gclntwkgzdBBIJ/EeZiM+jMCx4kjy6MPWxqshAAEIQOCpCHgq6Z8Pl7dDJD3V0WA9EIAABCAAgZHA2rjOodJ1td2CS6NWzSaSRy2B5BIpy9YVoeQCSUKqrFwCqYogn0hr4yESRnlbS/zHmJHGkWyC7SbGlChhx6kOgbMngEA6+0PIDjw0gdZrKO/MMztUV1aCJ6RHSKQxMbMsn2Q/pCqNWhqplGWz15ko8WW5HIlEzYtshOhNEYdat48vkCK9oxJwWcZOvZD84iEFUfY4CtminkhdJNnzTCZJQNkFRUs8bbeR7kqBFAIte0tNCSSJpEhsZVrJY9jZL0pJrdRikmJ2sdJK2OW2Wj+nKodMGEl+KYnU01Sx/SrHt5pAQiA99NuQ5T0DAcTRM0BnlRCAAASegQAi6Rmgs0oIQAACEIDALQTW+h7ZS3org35f4qe2WVDCKMaV8qcJo5iEWydC9wnSMWE5uh9lb+wUPxpLsVsbEwmRlD+lV3b0QxoF0rtlU/psk0DiDQCBcyaAQDrno8e2PwqBVYGkeHCrLdvry9Yv5o+rRNrpezQKJfVCkjySgHKB1KRInxHSSrR5qbbYSqWQPjSBpIsEv9UFQxFIJpIithwXBC6F8gIi5Mosj0LQ9LTP2Ieo18DdhhiTQGp1ek0ShZBzcZQJLZWvG3pGZfk6E0mbLDu4ux+ZnpoEUk8hdYH0rZXja+kj7UdeLGmWzWoCKUr+UcLuUd6WLPQRCRwjjv7zr14tJI4e8SCwaAhAAALPQMBE0n8hkfQM5FklBCAAAQhAYJfAMK6z0pfbXqHxE5WeUxk6yaGYkCx5pEnKMVE3Ekk2ATd6JYVAisnK+qcyc1GNxqRQtjRQAil7SjeRdKCMXUsfkUDidIfA2RNAIJ39IWQHHoNAlUi636O9SgfFF+5H1gMpZ3c04eG9e6zfUfQ68lJ2XrpOZe2s/1Hcb8malqqpTQ0zXZN1bdX/aE1y3ZfDwTJ2lkBykdRnkkQCJ2ae1GROlKtTAqkLpTGBFBcfLcKcCSSluhS5Vhk79ZZyrimRjFcIpJ4+Mnk0N35sNXaz9J6LL82WyQSSb6/1OXrXE0k1eaT7dT/7zJouxSLijUC67znI656egEkj+/fn3/3m4MoRR09/bFgjBCAAgacmgEh6auKsDwIQgAAEIHBAIA39nXu/I5Wsi17d2cOolKqz/kYmiGz8RK0RxiRSlrHzcne9/5H1/Z7bANh4ik8ibmX8+0RiTSiOcnb7+yCtCySlnLouo1807wYInD4BBNLpHyO28BkIHC5jFzM0FPdtAmmnZ09IpN4Lqcsjk0khmDYumEyI2PPmmSISI219lj2aSusZnvsmkOy19cu6NjaM+1m/tkikVvs2Zcx329rvqJeuk1BSQsmbLmZyx5YdEmk7Nn8sfaAkibxkXSsTqIuh2hxSQi9zWXmxpRJ8fuHTZs/0Hk6+Xa2UXU8ajTJpLNO31iBSPZ283B8JpGd4t7LKuxBAHN2FFs+FAAQgcH0ErEeSpZL2/aNH0vWdE+wxBCAAAQg8PoE6pjOM+WTFFpWxa2XnBoGUSaMbm9wc40q9b3RUdrGxpeiTtCwvymu9pUCpRBPjKDFe4xVoSh9olbDzFgVZlab2QHqXFVs0CXl/AsnaGiCQHv+sYg0QeDgCCKSHY8mSLoyAf52txIZD5vQUksV/awLJZnqEODokkJRMiiRSlGarX/L6ct/4l7suEmoCSb2ZhP2+EmlNIIVYCnkk2RMSJlI8tYydXTBYObsQRlHqzZM77/L3FEwhjzKBVJZrZefsn/ogeaqr9YOK+xJIPpumpY/G/kcWwfZDlreSYa3xY4lcR3oqxdfUwynK8elH+9Tr/dYEUm0q6ZyyF1LwC3b6x6yaC/uAOMPdua1UnaWN7B+l6s7w4LLJEIAABB6YwG0iyVb32c9+vnz2s1888JpZHAQgAAEIQOC6CBySRzYm1fphl7EhlaCTGFJv7t6jWyKpj6+o53SdEN3GlXIsQxNw1cLAxnu8/1GZQFyrzEgg2WO1X5IkUi2JtzZOoseu64iztxA4PwIIpPM7ZmzxExGYy9jVxoW1UWHUkY34cC+1Foki+z1K10U5uyhhF0kk9UBSSslux5kiiheHrNKX/L4ydoblPhJpFkjxBR7tEyWPVP9WKaJaDq73QgqRJIH0XRNIutiwC48QULNssXXWmTQmjcR1lEkRyRbvltDK2r11/+uFis2EqQkoE1lKRnWRpCSVejp1yaT98oui1guqJ5skjnSboWxm1TzRe5XVHCaAOOIMgQAEIACB+xJAJN2XHK+DAAQgAAEI3E5gHsOxCbFtLKqkj1rvoxx70gRcjY3EWJJ6H/XJyWP/6BhzamNLZcJ061OdVWPeLVlBRn2glTjKsZSQSGoTsGkTjVX9pQqk1sIgcdSJtgik288RngGBUyCAQDqFo8A2nCSB1TJ2KWma7JA8UpPCQSJlnyPJoyaQujxSKTullby/j9I3KVHUFFHNDT1ivMlybSVxI4jHSqS1RIy+yKtAUoQ5ehfFRYSETJ2F0voE2QVF9hRqEedM/yi5VC8m2nZLki2biFWrlm/W8W0XRt70sf9daTC7lUSTPJKoipkwJT2lxo8tNbUs3w5SKRJIKs+nlFWbVdNK+mW8u/Z1amUBiWWf5Bv7ijbqGHH045cvlx+//PKKqLCrEIAABCBwHwLH9EkikXQfsrwGAhCAAASumcBRpevaWIkqt+R4SJ14m2NRkUDK0v9TBReNqXj/6Fym2LcJxNkC4Hsb+5nlUY6RDOXr9JzSOkCl61oJO6WbEEjXfKqz72dOAIF05geQzX9cAqtl7JZtK2EXsz76jzcrzC/uSCBl3yNPHGUaaSWJ9HH2QPIEk/9kAidvo0FiSKP4so/7dWaKfjlGIB2WR8Z0TCC1PkISSGu1cJtw6T2Rmnip5ePex7KVaqrbHftXywMGW0sdNaHkvPtzXKaVix/tm9XU7bV3U3ylRFIfp167V+X2In2k/ki6v9YY0svXlf3QPgW9+EcJu8d9f7L0dQLHiCOVq4MhBCAAAQhA4C4EJJLevH6992U/+e3vl08//+Iui+W5EIAABCAAgasjEGM3Nnow9bqufY9Uwi5v+/hTrdrSx6G87L9Xt4nKLRqjquNWGj9R+X+NXUj4xMTZmIDrYyatfF3vKa0Ekkr82+/qm1QFUks2rZT51wGn3P/Vnfrs8BkSQCCd4UFjk5+OwFzGztZsPXt66iXlkQkeyaPs0TOXsLPfo4xdF0n+2Av1TCq9kNpMkj1l7JpAiq9a10nFHB2SSPu+nHv6KPh6Cqkka+wCol4QKE3kFxOtp5CJmJAxUSYuLzrygkMXIdZLSf2V6va4HFuyZN8g54KDC7uUaT0FljKt9D6y7a9l5WK7M4Kd8kvpKZdcGcduiaOWUCqxbCWvsoSdBFhLU2VCS80gZ85cFD3d+/Za13SMODI2yKNrPUPYbwhAAAIPR+A2kfTDz7/wHkmIpIdjzpIgAAEIQOCyCEgghcgZq8z45NoUSVGNxsahNHk5emVbObra+yhkUVa1aS0SessFvV59jzRuJMkTVWdMEsV4ThNHg0Ta+t815qPnqHSdJtlqgm1tjSBRVY8i4ySXdU6zN5dLAIF0uceWPXsAAutl7OKL21JAEho3m230QLL+PJkgslqzXpouBZF6H6kfUsijkEkSSbWHkmaMWNomfnQBEes1kRWXGfFvlkh32f05KeNLlhDxJE3IF8mSuDgoFxSZMGrCyMSRiRmXSyFoYmZKvCbkS0gkXURo9ksTSJm2CnHUBVKksXpSKWoEd2Vm+xIXKT3ppIsYbYPfqmZvXgyZPGpR7CKQlD7SzJo5eRRMQrbFuvs8Ii6M7nIW8tz7EkAc3Zccr4MABCAAgQ8lgEj6UIK8HgIQgAAErpVArXijsZ0qd2LcR2XrSqWWHBNpfY+aOFISKcalXC5lSbsXmxjHkpSa+0f7OEf5sfGcmkBSEqmP+cRE4nf5vL0CaU/5OsTRtZ717Pe5EkAgneuRY7ufhED7Ui3NBU3cROS3JGWWEEg1Jhz9jEwiRbIo0kc9hdQSSfb3fFyv0cyR9mVfUjc1btzL2KVCOaZ+ncjlF3n5NWROGh31EepJnhA+Ekme6Gn1bnvqqDdTHB+LpFKKqCKQtB5dMNklUr1Qakkj8W5l/OIYdPEkcRR71La7JYZUxk4R7BBGtj8tjVRi2jWKHcIpX6+ydVP5ui6uegm7epJygfQkb9mrWgni6KoONzsLAQhA4KQJmEj6d//73+zdRhJJJ3342DgIQAACEHhiAmuTlX1MpEgjkz11PGQs668Ekvod9XJ13le7CaS4H8sKidTHXmKSsCrPSCBFAinL1WnCbVZtaY+3KjNZ7aWWsMtlRlWbmPrcxn00ifiJebM6CEDgwwggkD6MH6++cAJzQ8MQNiGQPCnjYqdHiS0urC/qLpBCIil55EkkJY9aAinkUqSWSuR46v8jaeXr1+yRTLxo9sqhQ1KTRnpeFRuzPKqNFJW06RJJAklJpLzNcnYtgVRmpEgi1QRSFUjLNojXiybtZ5NKKY0kz2rcu9bXDYE0l90rpezyQqhLsLhAUkk+CSS/iMoIt2bVtN5KSh/ZWVHSVH6hlJdlNRZ+4W8Xdu+JCNwmjmwzrEwdpeqe6ICwGghAAAIQaAT+yz9/tdjPvn+IJE4WCEAAAhC4dgJr40w+DjILpNL3SFVZoj/0tiWLap8j9dOuZe2smo39HlV0TCSNU1t73+hMFKUYUiUWm2zb00fZvmCaTGzjJSrxb9Vfatm62iqBHtHXfuaz/+dMAIF0zkePbX90Autf7NsS+40vb/XncYGUPZB81ocJIZdEUc5uTR7pMS93l/LI5VMuxy8QWtk2zUDpfX/s3jx7xcGU64JD/XgGgZRl3/zlfn/TZ6QoNZTJm95TSEmeLl+ir1AvcafSdSohVwWSz3jRkUyB1CRSSX5JIIU46omrOXqtJNBuAqnLoy6FVFpvjF57FHvnJ4RZlUetR1SbYRM7E1LM/nuXSNijn86s4MwJmDiyf3/+3W/27gni6MwPMpsPAQhA4EII3CaSrD/SZz/7xYXsLbsBAQhAAAIQOI7APMbUxNE8kXYo6R+9jdTawMaZrAe3jxlZK4Vso1BlUkxsVk/tPgF52fRSNOpTpF7XvUJLjPEoieR9rtUGIHtgqy2AxoVsrMSXV6rBtCotiQaBdNw5wrMgcIoEEEineFTYppMisBstji43vYxdCKT4iS/oqEWrEnbZCylL2M0iyeVSlrCTQLLb+uXfeiDlDBSbfaKUztwAcZ+0GJNG8Zt6Hem+fpcAUdw4Ys1Rwi56AMX9sebtKJAUba4NGEeBlH2QqnxpR35MItXawBJIutAqe+LCqwqkOpsmLop6Cb0xYRSPr4mjSFzV0nvjRZEtt0uj6f5JnclszDkTuC119AsSR+d8eNl2CEAAAhdJ4M3rP3ga6c3r13v3D5F0kYeenYIABCAAgRUC8/TSWo6/TZhtYz7Z+8hFUlS6UZoo7odAivYHdpv9uMuk5j5O1dNNMRAU011t7ET9olslFi9Vp/7QedtaF/Q0UusvnW0BeuuDXq6uCqS5Gg4l/nmLQOC8CCCQzut4sbXPQGCYIZLapcd/MxGUCaEXNymQUh55AinTR37beiBlLyT1R5JAemH9kiJ9pAST3ZecavVvVUIvEzouU8p9SaS1L+WoQzv26an1aOvfa73a9yaQsmTb2GDRxFERMFnurQmkrJ3b5cwkY/LixUVMSSON3LtQimf11FUkpUZx0+v4brr0attf00W9L5KXp7OLn+yZ1JpATq/z1JH9FPElztT1fYY36IWvEnF04QeY3YMABCBwBQSOEUk/+e3vl08//+IKaLCLEIAABCBwjQQGeVTHcUrpOvU8Uhl/VbqROLLxJq940yYtrwskn9TcxpF6+boYSVG1mZwcnBJJpf2jXF3vZ+2/qw9STrqNicS7E3TXKrS0sZIDFXKu8XxgnyFwbgQQSOd2xNjeJyewJpCUPvJb64EkgWQJpIwK9yhxlUgpjkriyBJI1v/I+iKZPIoUUs4m8QuDLqVqA8U6Q6UmdDqgaFaof732bM/suHppJdfimW2WSHm8ChNL43SBJAHTBZLLpDZDZeyTFGXhxhSQkk2SL4dnouyWhOvyKBo0qiRenQFT6/GqfF4TRCaM8uKn93faeCJJ++3ybE0cFUZcGD35W/OiV3irOPolPY4u+gRg5yAAAQhcIAEXSb/en0iiP9IFHnR2CQIQgAAExsL2e+SRjXT4eE8mjjT2o3YGXpKuCKSePNpNIEkgtWVMwyg2vqHydSrdHxOALX0UvaFNHCmJZH9TH6Q6Mdjut7EWGxvJ8ZG5Sgul63gTQOD8CSCQzv8YsgdPQGCWSEr7dKGT8eKc5RH1ZuMnpFDMDLF+R9YTyR5zcSR51P6m544SSSXs7DbWGbdz+TpFoMMEKWXURVJmdfKLXb/FF32+ZBBIVcbU9NEgkDKVpFJ1IWOiHFyXSVHebpZHIWhCzjSBVNJRY9m9sa9TTVkphbQjkEp6qMug2D6Vt5MQa/KoiaJML2UNX9tOpY/mba0JpEO9p57gVGUVZ04AcXTmB5DNhwAEIACBWwkcI5J++tvf37ocngABCEAAAhA4dQKHytbFeI4V4o8WBTeLxntCJNUSdCGMokydT1bO+1UkRR/t3veojldpvMdue3WZXsbfpFEXSCGMeim7nkLaW1nmiN5HlK079bOV7YPAfgIIJM4OCBxFIPoe2bd69ODp8kazRHq8uNejVS+kJpC8RF0XSH9Vy9oVuWTl6+xC4OOMJscMkrgQCHlUBVJccPjmlX0ZpEYmi5okchczpY+mxJFq4krw1H5Ckc7JJNGS6aP3462VglMTRrsY6D3tQAAAIABJREFU8Zkt+dxeHq4IJJWFm0vDFblVL3pWpZdftEQfpCZ8dCGTy+/yqKSKhrRRTR6FfOsJrKwVXPpHtbJ1hbEOAxdIR725eFISOCSPvnj5cvnix18u//lXr+AFAQhAAAIQuAgCJpL+3d/+zd59oT/SRRxmdgICEIDAVRMYJiPnL7XPtiePWo/tGO/R2FItQ2diSLJIPY9CGJUydlkRR+KpLXeTE3ZzgKKW61cvo1keRepom4kkTRDuYzw23tKqtuR4isZGbPykjT1Ruu6qz392/nIIIJAu51iyJ49K4IBAUtTY5U6fJVITSF6STikjCaQXmUDKNJL1R5JcUhk7+13LUQrp5iYFUq5X+aJdeRSP1NJqvUxcpGnql3pN1Ui+VHnSS7jVEnT9vtJGlujps1J6Cqk1WWwiZywL11JIElmZHvJtrNvqW517vZJcGkrX5Wvnx+bSdKrVO5ep672USmm/ffKowp7DUo96brLwcydwTOroF4ijcz/MbD8EIAABCOwh8K///NXyr7/+avWvlLXjtIEABCAAgXMmsE8g1Woyqi7jqaOSINIYUOt5pPRRlrJbK2Pn8qiMUWk9fYJw6X2UVWM8faQydSmN1PvIS9plebs6ztNL/vdxHa1j3yRbJtie85nMtl87AQTStZ8B7P/RBGqfoTpjRI0Od2rUZgm7kEeZKMpydt7zqJWw64kk9UBSYsl+bwIpLyQ0I0WNFVVOr+5IFy7rEkk1b6tAcmkk4bIqXvqFgXoZedk36yGUfY9qj6Mh2pw9kXoJuzJbZUj49OSQ5JUE0nARIoE09Wyahc/QD0l9jPK1Kp9Xy9J10WSCKkvrTX2OVNe3+yLbskg96R8XRke/ra76iYijqz787DwEIAABCBQClkYyifTm9WtEEmcGBCAAAQhcDIE6dmQ7NY8laVxHaaEmjVov7EgZqce2J5GshF19LCvW6Hkao5I8Gsd9oqS//6hMnU0Ctvs+bpP9j3IMZ+59ZLIpyv9H/+neT8lGUGJcpE9cHmfWMk5yMac1O3KFBBBIV3jQ2eW7ExhnjcTXntepVQqoNTsc69TqS94FkvVDaimj6If0SUkhWW8k75HkpesknHqjxJZAylhybbJY98i3rvQ/ahcLTbZkLx//vZdkW5UvWapOMqdFnVtcuaaReo+jWR5VsfTOytlJGpVeRCqRV8WNhI7vw3AhUvs6xQya9vdSCq+mmtqFjeOJ/kaxX12c9aaPduEz9mYS07k0YBYDXJbtKOvufpbximsh8PXbN8s3b98sf/7db1Z3+Re/fLWQOLqWs4H9hAAEIACBSuA2kURZO84XCEAAAhA4FwJtHEn9q3PDJXZqiTlJHxv3Uek6k0UtfZT9jdZ6HtlYk7c9uCnpoyyLl4NXrZ+zjbt41ZjsXV2lUStb1+SRJZM22d86hJMJpto/WmNFNqqCQDqXM5PthMDdCSCQ7s6MV1whgS6Qtt7c0P6p75B6INnjXqtWzQ5bc8OQQN7TKMvX2a0nkF709JGlkurfrSmil7BrKaReC9fL2OXsFVt//TcKpDL7o5WGG1M+/Qt/bKbYytf568aLhJZAShGkZFGbyeIzUrLvUZvdomUU6VQST7WsXEtClW2u4mbnwkTSKLe1i6AulppMGpo7hojyi52BTySQ4jG7nZJcBTjJoyv8QPiAXT6UOjJx5L2OXn75AWvgpRCAAAQgAIHzJ0BZu/M/huwBBCAAgWsmcHzpOmtRsG19jySQQhytC6QxgdSF04tJIEke2a3K9Xtf6pRHgzDyNFL0OPrOU0jZ/8gf2/TUknph5zhPn+iLQLrm8519v3wCCKTLP8bs4QMQ6HmXlEdZz67OHJFIGvoguUQKeeQ/lkKSSGpl7EIU7QikTCPZ63sfpGyqeBPRZzVcjBx0kRylj1CND1dZ5AkbFzgWPc5UUjY/9DRQJpQkdmqDRJNDMeskltGbMK6IozJDxZ9vFysST+VCRmkgJaHGbe1NH2N/JH5GQWQU+n7Nr8mkUqaoQ1KtCCRfSI1dd4GUf2o5bIml/vgDnGws4iIJUK7uIg8rOwUBCEAAAo9I4LY0Ev2RHhE+i4YABCAAgXsTGOb4lvRR7XtkE5LVBqG1Q8g2CJ4mUuIok0WqarOWQFJiySc056RmtTrQRNw+ZhMTetXXqImiJpBCHCmZZEJJKaTekqD3UZr7HtXKMTE+M2KkjN29TyteCIFnJYBAelb8rPx8CJiy6P8ihRQZpDWJ5I0LbfZHyiOLEmuWSJSo6+XsVMou+h/1lJJdIHgC6RaBFAokr0qq/GgSRCXaokZtKxGnJE4rIzc2P1RJOSvx5hcbddaK5FEKpxBCY+JIgkmpJPt7k07bTS9jl6/tJeW6+KkyaShh18SPytDpNXE5Up9by9gNtXglknxZwWinTF0rBRjLr//8FZStO5+38DNu6W2pI8rVPePBYdUQgAAEIHDyBG4TSZS1O/lDyAZCAAIQuCoC89hR7XukScCbTQqkrGCjicgqWTcKpHFSsiYnR8+jkkBKgaRxqhzicPZr/aqj71H2PPKkUcqjlkTqZet6m4KeZtoZwyljMVq3xlnGsZSrOh3YWQhcBAEE0kUcRnbiaQhIIoWsafIoa8vWnkQukFwixZe5zxIpCaQoZ7fxMnYSRypnpzJ2cVEQFwp9RkkvY6cZJXExUovsBY1eki2TRhJApWycPScSRl0e9VJyK4/vpI66XBpTSJqRUqWRkkqxPcN6Sgm6uRfTzoyWITk09j5qIqiWqcsrl3k5/YJm4wvR3+tF1m6/oxRJzKJ5mrfcma/lkDiyUnU/+vGX9Do682PM5kMAAhCAwNMRsLJ2v/n1V6srJI30dMeBNUEAAhCAwDqBqbtAaX/QJx63PtqZQFJqKMZ8YrxHFWhUycZK2dk4UaSQtm1sKQRSSCSNQTV5lBujSbQ2/mKCqKWPJIneRz+kKFtXy9j1lJJ6Jqn3kU0gjko2fVyn9ddemYSLROIdA4HzJ4BAOv9jyB48MYF59oiqx6npYW9+mI0MM3LsAinTR5EuGnseRRm7LpQkj+y2NUT0GSUxU6UKrLmE3VCHNr/AZ2HTSsYN6aIUSSVt1JNDPYW0VrrOLyaGlFLtm7Qtf9tdR+u3NMmt/XHonhryfZ0uUnZkUelvZKx0EaVYUeW1JuOaVNqTtyaG/cRvwhNf3W3l6n7+y1eIoxM/hmweBCAAAQicLoGf/u1fL29ev17dQNJIp3vc2DIIQAACl05gTSDVqjW9ek0pX7fkhOGsYCN5pInIIZGUQDKBZL9v/dbGmNQzyRNMObnZONu6agUWTyCZLFL5um2Io0ghhTga+x6lQMrX1X7X6qf0ftl4JZqhcsxKCmnfeArjKJf+jmD/LokAAumSjib78iQEqkDSF3O7EMh6s60PksWRS/qol7Kb5dFYvu7jF1nyLhNIMQslLjJ8hkrrgTTmj4Z+R0WajImfNUmUvYNcAtnfNZukJ5MiYdTTQ7VsXWvIuFLqzkvbzUKqiCKPPZfXDfJn6EU0lqZr+1rlUJ4B8992StOp7J+e3wRUlgNsXY7WE0ftAuhJzjhWck4EDskjxNE5HUm2FQIQgAAETpmAlbWzNNI+kfST3/5++fTzL055F9g2CEAAAhC4MAJ7S9ftVK0pYzu171FtYVDaIKi9garUaHKyKtXYrSYyR7uF+FfHVpQ8UppI5eoifZQiKSWS+iN9b5LJ2g94JZpeBq8JpJVKMj45uIyz1LETkkgXdsKzO1dFAIF0VYebnX0IAu37eKWMnX1p2xe2S56sZav0kGrZqvmhIsgqWRe/1wRSzDSpFwVWEk8NFntd23GeS1wk1LJ1kdbps0RSBE2yJ/4er1M5urHv0bgMTyGtCqPdpNJ4gbFNYbTJ2/x9El6rpevy6qMliKZ+RxJF7WKpNG00Ju3iRbGxklyK7lD2r5QDJHH0EG+Zq1gGqaOrOMzsJAQgAAEInBgBytqd2AFhcyAAAQhcMYFDk41j0vGmiR6Vrqsl62zysVWgaemjbIfQE0i9zYGNHem1dqvSeBV/nVjbexhFqToTSPZYlUddJmVSKZ/zrkik3te6lK8rLQTUF8nHXihnd8XvBnb90gggkC7tiLI/j05g0DVVIpVZH3MZu3ZRUOPHeTFgpewGceQSKRJHEU/u9Wx1kWFl7NQDqQoPMyDWz0hf1E3w6Au99DsKAVTq1jYhlH2N1B+plKaz5bpc2tczKV8TKaZ9fY5MUpnUir97rdwyc2UnWTRFr3fSRCsXJfU5roUGUaRTJLah/5Ngyhp3e84kYtaP/hY7uxWQOjq7Q8YGQwACEIDABRG4LY1EWbsLOtjsCgQgAIETJbBPHpnZ8YnGbbJxl0g+WbiIIOt1pNJ0raXBlESKMSKVr+v9smupPCGq/aWHEnYmkDxdFOXrlDiSTPK/5eNKHtlz1ANpkEgr8qi3CBiryPh2rY7NZOWXEz22bBYEILAsCCTOAgjcg8BaNHmsZ7ttSSEliKwebUSNN63poZoihkTaLB+3GSZRws4uIHoCqdTJlbiq+eSaximl5lzW1N/XkkYtSVT6Fg1l53qqSD2RRolUGyjuyqOxx1EKpJY4iuevlaQbkka1rFxaHMkcpZV0KOvj8wXKPgG0FqfO65t7nCG85BoIII6u4SizjxCAAAQgcC4ESCOdy5FiOyEAAQhcFoHjS9f1ntY1PWTjRFGxRgIpex5pfCgnFmv8SAklW0b8bHyK7jzZ2ScA57iOTSB+9z4mBIcwKv2QShm7Wr6ul72rJexyorBPLh6r0rSJwVP5vF5dpk7unTtG7VaEuayzhL2BwHkTQCCd9/Fj65+JwCGBpOiwl5orZex0gRCzRcrMkowpq65t75OUFxGbnkCK8nUhklSFzZsjuv2IRI0neiR/pl5DkUiS4MmkkTc+3C1rp55HbVk7iaLeD6kmnfyioSWKQhZJEMVtSRxJeq30OnJ5Ux6vMkeyZxBFRTApWlRl0SyO9gkjpNEzvanObLW3yaOf/+rVme0RmwsBCEAAAhC4DAI//du/Xv70+vXqzpBGuoxjzF5AAAIQOBUC89hQjMz0xFGfaGxjOSF71Nu6TRZW6bqWNkqBVNJHXqEm2x6oPYIE0s1iFWpCIPn4kMOxSb61p3UIpChlN8qjLo2iF5LK3VkSaex/1EVSb1PQK9j42JFPYI4JyOP4VFZ8aQMzuxVh5pYCp3KM2Q4IQIAEEucABO5NoEaUdV9ix4JBQxm7FEltZonPLslEkl8IxMXAKI9CHMVFRdxX/6MmkNoFQsqjJl26pFkvJVcvJFZKzc2JpZpGkgAq/Y90gaCeSbpQaOKolqwrkqvNRJkEUksN7RFIazJpTfyspY2yFdLqcac83b3fDlfzQsTR1RxqdhQCEIAABM6YgMrarYmkH37+xWIi6dPPvzjjPWTTIQABCEDguQkcJY8WE0a9Qs0L/z1K17kI0thQa2EQVWski9TWQKXt6phS7aMkcSUmGmsZEkjZksAkUZNINZXkyaQxbbQmkcZSdr2Xtlok1BYFarFglWxizCaozVVj1sZznvv4sn4IQKATIIHE2QCBexI41CDRa9ym8LHSdTHDZOt9jVwKtYhyNkksM04kkSSO7FYzVFoCKa8OtA09EmwiaewpJKnjpecGEdSjxy2BtPb38likkXpMuV8YRD+lmHGSyaFcn29bq4vbU1K6QGgpo0kW1dJzWkY9VLUh4/D4nuO5Txwhje75BrjCl90qj35J6ugKTwt2GQIQgAAETpjAb3791WI/a/9II53wgWPTIAABCJwBgbUxoRyqifEgTwblROA2LhQThNX/SBLJhVFradAnGffHqmyK+6p6Y7dabxtnUTWanPgrYdQSRVnCzsvUFYk0J47WBdKmla+LyjW95UH0zI4xobjNlgXzpOEDLQrO4NCziRC4OgIIpKs75OzwQxG4rYzdkEJaYsZJFUgSSdYcsQqluICIx2pN23ZxkHKqrt9mcUiySKz0snG1Lm0vKTeIJX3p55d6lURjCbrer6guf1xn9FxqMmkoRZezTfLvtRRdl2A6QtMMlWJ65tJ1a8e0Pf2AIUIePdS74bKXgzi67OPL3kEAAhCAwGUTaGmkP+6WtSONdNnHnr2DAAQg8FgE2niM2guslK6z9gNqcVDTQjsTi4deR0ogjX2Qat+jGCvaLDc5zqTSdXUkpVWJKf2uBzlUBJIeV+k6JYzi8bmMncmjmFis12lsaZZJmqjcJxSrrN2UQGptGfrjj3XcWC4EIHA/Agik+3HjVRBwAvNFQ3xxb1dmm2wHGaTSdDHrJGafSCJJLLVZKbV0nc1gsZkrlf+mfPluo87tGBlW0qgnkEw46cvcvuT1hW4XAf1+r1sbEml3uS6OJIOGOrd5YbDTxyjr3FaBVJ5juxVJoWygaBYuLc8se0KY2X/jKLRavwgj3p0PRODrt2+WP//uN8s3b9+sLvHnv3y12A//IAABCEAAAhA4fQKkkU7/GLGFEIAABM6FwKGKNLXv0caq0Azpoxj78fGerEzT0kcuklS+rgukccLx2CO7jw/1gZBWFab1xu59irpEip5IVSrZ60IYxXjRmEaKqjNWEq+JoyKYdsra1eo1Zcxpnvhch29UNYaJvufyLmA7r4kAAumajjb7+uAE9gqklhKK+rZKD/VEUaSLqkBSDdyaOmpNEUtPpXl2SexUTyApJlxFULuvUnIlYlxL27WZIbW/US1L10rRKZIcUqmVoUvC9fd6gRBqKFRPvThoiaIqj7qe86WuXUQowXTowHLx8eCn/VUskNTRVRxmdhICEIAABK6MAGmkKzvg7C4EIACBRyCwVo0mRmWylUFpaWBl7LwlQUok9cJW1Rkli7xUXQqkj62cXW17cKP+2DH5WC0OVPXGbuNfjs/M4z7L2AO7JoiqKIr7mnicSaMdYTSLpXxNCqcmkpYuraLEXVSqqXJrHkfyPdgzgfgRDiOLhAAE7kAAgXQHWDwVAjOBKpCkRiR44uLBYsUpkHZ6IkkgxewTyaLofWSviceqgLILg7r8fpkwJn66RFLSSDVpe8JojjTPqaVWhi57G6nEnBJOgySa+hf1cnS1QWK/mIlLG13ixC+95FxJHxXggwgiZcSb8REJHJJH/yepo0ckz6IhAAEIQAACT0PA0kj/ld5ITwObtUAAAhC4IAKDPLL9qmM0ed/GcKJ0XZdHbbwnWxWEIIoUUutzNCSQYrxIz4tKNaOMquNDrYrLzqThPgbUSsy50CmCp/bCHiYbhyyKZFJUtpl7JK2VuWvPK+LK0kutWk7thzSPJZWxHiYDX9Abh105ewIIpLM/hOzAcxLoAim+2vz3bcw6CdHTE0j2mGadaMaI/W7JIwmk4fGUSH7xkQmkvtzxq7T1QGpfvrXcXEgku2xQc8NBFk2l55p8qo9Ppejm1NE8S6SljoxCrntNGq0/pn0LiFr2vuPMRcVzvgMua92Io8s6nuwNBCAAAQhA4BCBP73+w2Ii6U/0RuJEgQAEIACBIwhUedTGf0raqCaQJI9sQnGtRKP2BRJDShp5GTsrXydp1Mrb1cnG4wTl2AbVeOmTctf6YQ8TiFMg9ceiok3the1/K6miwxIpZJR6KA0l7gaJpInNqmjTq9kMY0NIpCPORp4CgaclgEB6Wt6s7QIJtIzNTvPE6Ffk8qfMRKnl7JQuagmkUhs3/hYCqqWO/H5cINR/vUyc/bXElov46RcRvedRXDD056s3Ul3GWKM2S+WVvkc7EmjuaZQbWsvNDXVuy46o/1E8NO4lougC3zwntEvIoxM6GGwKBCAAAQhA4AkJHEoj/eS3v18+/fyLJ9waVgUBCEAAAqdIYB6D6SMWWx+36ZN+R8mzI49K/2tJo0gaRc+jVtJOJexKtRpblpJNMbl4nlg8ipmhXYEmCLfbTCapHcLUp8jHj6zkXIokCSTrgTQkkbyP0naQR99bYqn0V7LtUJJJy2vtE3b6Zu9OImYs6BTfEWzTtRFAIF3bEWd/H4WAf3HnFUVrpuj5oy6PvJzdJuRPLUsXqaPeWDEEU1yESCKFQNr6RYlfqGglpfTbvpJyc41Z/V6TRlUSDc/PUnOSPz3plGXmVIpuqFNrf0uttqd+7XwBUFNGfcnBj4uFRzllWWgS+Prtm+XPv/vN8s3bNztMKFfHaQIBCEAAAhC4DgKWRvr3f/c3qzv7w8+/WH76299fBwj2EgIQgAAEdgjsJI+msR9LGcXE4T4GpL5HQ6uCLFfnfZB2pFEXSJJI0Td7vbWBNlJjJsPE35owmirO9OfFyEu0H+g9tXs7gpRRKZHs8VrOrpa0+z4FkSeQUhz1NFLIo6F83txzu45r5Y6NY0SclBCAwHMTQCA99xFg/RdBoKaQXPCkPFICqfdDCgm0K5HKLBUXTF0gjemjAwJprcxcEUAqO+eCSHVxh/RR70WkKLOtrV6IhMbKC43J7OjXY5JGOuhr5eli6Wvzey7iVGEnTogAqaMTOhhsCgQgAAEIQOAECPz7v/1rStqdwHFgEyAAAQicCoHb5FGdNOyTgH0ycO9pXQVSF0chhjxx5FIp7iuB5GXuNNE4e2TXyjYx5qTJthJBGy//r1J0/X5WnbGxnEHU5NTdoQdRG9lqfapVys6eXVNEO72QlmX5/n0mkd7XcnZjOqklmiaJVCdEaxxKs4mZVHwq7wa245oJIJCu+eiz7w9GYLioKCXn9MXeehftNFUsMklNFofUUpavy+RSzGcpCaSSABpLzcWu1S9hlbCLx+psE/s9w89DM8MxZdRTSH3Z7Yu9kNxXnq7C3tfXiAuDBzslWdAtBPbJI0sd2Q//IAABCEAAAhC4TgKWRvoPe9JIn/3s58tnP/vFdYJhryEAAQhcIYE61tMqwaTAaZODfYxGk4K3S+97lP2LlDzabEIYlVJ1H9W+R6W8XYinTB+V1gg6BD5aM4zfxLjO3NPaysfFWNFY8M7K07XxHA3E+M72PVYayRZgy7X2B+qrPZSxU/8jF0fb5fuSQjKp9G7ZRIm79/H6oZxdjltpvKqOMc29tq/w9GOXIXAyBBBIJ3Mo2JBzJ7B2YaH0kH0Hz0miXiPXStZl5Dm/rm8swSRptCOkxrx0Tf60L9hhFknWrl3pTVTjyv5FPUWHQxp12aQrjLgAWU8KHSpPd+gYI4/O/R1wHtt/W+oIeXQex5GthAAEIAABCDw2gf9wII1ESbvHps/yIQABCJwGgUPjPLW6TK8yE+0Jht5HLozGHkeRPLIE0iZv4/f+ul66rk1ITiRtDKj0pg7BM/dAysnDbZynSqRxBKa3YpgKwtTydlkaTykiTyFlaTu7b+JoVyDVNFL0S7Iyd+qpNG+zJkZrfEpnAeNFp/F+YCuulwAC6XqPPXv+CASGiwtbfpU/axKpiiOlk6bZLJoE0mSUb3c+uVxA1NkZcb8niGr6KP7Sewup3u3weKaU9Fi7zW/tEE/5S52GU5jWUnZrqLkAeIQTkEUeJHBIHv3f//3/WX708ksIQgACEIAABCAAgUbgv/76q8V+1v795Le/Xz79/AtoQQACEIDABRNoYmXue6TxHe9hrR5Iy/JiydRRyiAvR3ez8ZJ0kka1dN1Y1q4LpNYTO9NNLW40tRmwVJBaECgdpN9VfcYe1795GrDkVI4ytYnP+j0CSdkjqZTIC4kUZe2+XzZxq9J1EknlsdYTKf9Wk0wuvzQJemcydGy5Ele9IfgFn3TsGgROkAAC6QQPCpt03gR2auTmxcQsguRdes1cK1BnwWKVrevh4fmiJQiN0eL4Us0v15yJosdaKbsigIbn27LWpNH0/HbRUQSVl9WLl/cNKIewBKPpbXTep/bZbv3Xb98s/+3vf7q6/ZSsO9vDyoZDAAIQgAAEnoSAlbQzifSnP77eWR8l7Z7kELASCEAAAs9C4Lb0URVHdt96H6nsnCWJ1MtoEEhDCbsUS6V0nZahZau/tiYIq6ycJvW2nkKZBLLHm0gqPa/rcE1NG9V0k6+zjF/1inalN5KWv+3l6JRCmkvXmTSSVPL7+bunkFxARYJJfZaURlpLIfVxpXnE7VlODVYKgasjgEC6ukPODj82gfHrLL7mrB5uTRBVedS/sLtAitfsCqTijHI3YrljGbtR2fiFwjSbQwzq69pjK9JovSydHt3/Bd5eZxsw1dN97OPA8iFgBChZx3kAAQhAAAIQgMBDENiXRvrh518sJpJIIz0EZZYBAQhA4DQI3CaPfCJwSR6F+OkCSfLIHvtBJpD8tpWuS8GU5e0knLQcu/VxoRwE8j7WJQEkUSQRE9IoexRlz6IqmyrVOrm5tlMYWivYeJSPSeUW5Pb0bYiqNLsl7CSKtk0YmTj6znsgdYnk6aWUXuvJqdhi+iCdxvuBrYAAAolzAAIPTGBNp6zGnufeRrXEXdmmKpv2bWoXNWN5Ov/CzRfN/Y3iL1kDd4o019fN69QX+Nq2UJbugU8mFvdBBPbJI1JHH4SVF0MAAhCAAASulgAl7a720LPjEIDAFRHYqSqzpx2BSR5VlDEBZL9b2mhIH0kgefIoEkfR+0gCaSx5pySTlbDTP6WNQhqlJCryxRI9LYmUyR5P8+jHB3FieUPCqGx/W28mqWxfbBvq88ftiT5GniJSKbupD5ISRyaP7McTSipzl69xAdZSTbHNto9Rm6cLpLruKzoV2VUInAwBBNLJHAo25FII9LaE82WHfQXGN3SNDM+/6wu68hiev14pbight9ULWrPEMaUUX8Rz9duxAl10UFJtuv1HB2l0KWfu5eyHlaz78+9+s3zz9s3OTv3DL18tJpD4BwEIQAACEIAABO5DwEra/Rsl7e6DjtdAAAIQOAsCc/poLvk2JHWWZXlx03sXWQm7JoeyjF1LHq0IpFryLqRNJpumSjM1YdTKvxV5Mwik2lNo6I7dK+NsNltPUNVeS55+mgSStml3dKuMlG7qAAAgAElEQVSXnnuXyadWrq4kjUIebV0eSSK1fkillF0txdcq6IjByoTnsziR2EgIXBABBNIFHUx25VQIaK7E2lfspvX8m6XQjljS7szCqUghf0rWsKsiZ03qzNHffeKnP24r2s1TIYxO5TxjO9YIHCpZ9w//iDzirIEABCAAAQhA4GEIWBrp3/7lq52FUdLuYfiyFAhAAALPSaC1IDiQPup9j1Ig1XJ0N5uWNFLi6Acpl/x3kzVFPEnkaL1qVaAydJI0kfjpqR+7b0JmNYGUfa7rGE5bfsqqF8smezeph1PsS+vFJKE1VdBRKirSQxtPEX3/ftsSRlUWffd+2+RRSyL5dvdeSCpjV8vZ1Wo6OhcYj3rOdwXrvmYCCKRrPvrs+6MT2NcdaF9ZulqLdt64fcuq5euisWIxTntmaqwKJlvh3m/jHiF+dGisAAL3JLBPHiGO7gmUl0EAAhCAAAQgcJDAn/74h+U//t3frD7H+iJ99rNfQBACEIAABM6AgISNBkW8988eeaSydUrsVBFkJey8/1HpdzSII5WumwRSLDP7DeW4jJdz8zEeSaO8NVGT4ihkUvzUUnBeBk69sMtAjyre3AziqJfdiz5OXSDpvsr1OZOyXFvH+2XTStnNKSRPIJlAUgKplbkbBZJSVbG80sd7SiEhkM7gzcQmXiQBBNJFHlZ26lQI7JM+1fFoW3fq7N5xJ/yL1L5tS63cuoj5i/ZQL6Nx1fHK+O/ePbrj1vJ0CDwsgd///U/XS9aROnpY0CwNAhCAAAQgAIGBgEkkStpxUkAAAhA4bwLjSMfYfkAiqZauU2k3S/C8uNn2vkdFIO1LHlmJuyhdF6/rcqa2EOi9jkyoNFH0fuuJoyqQTNrEc0ovpEHC9NGcNYFUy+h5Mko/bTujrF6VSOqh0BJDnkDq21VL1imBtCaR1D9pLsG3r4wdAum832ds/fkSQCCd77Fjy8+QwI5+KWGhujv30TQhkA47nvacPez2fxnfsuAzPBZs8mUQoGTdZRxH9gICEIAABCBw7gQOlbT76W9/f+67x/ZDAAIQuGgCOxN6V9JHEihR3s2kSiR3LIHkqSNPHum2lLArvY/s+UophZTZNjGj/gQqW6dE0bsUSF4iriSPTCTpsdYXKcWRxI5XqcmBHu1jyK/YdqWoPrLfc9tjG8e+Ti2JZENOGdey/t+eksrUUN02k0W2fS19VBJI+psLp9ynmqCK5JVSSFkNp6SyLvpEZOcgcKIEEEgnemDYrMslcFtZu717vmZ36sL092kFtyWNmMFxuefape/ZPnn0ox+/XP6v//7/Xvrus38QgAAEIAABCJwYgUMl7X7y298vn37+xYltMZsDAQhAAAJGoA2jTL1+TJZ48shLvoXsCemi3kGb5aOb7a5A2myWH5iQuVmWHyiVJMlU5E2kmvpgjukSpW88daT0USaPavooysVtXSJZHyJ7bu8lFHKnjgfFPto+SB6lAFsiEdXkV5FiEl4hzEIqqYxdE0i5XqWkXGxlqbrvtlG+7lvb1rmMXW5/LcPXStjlMp2HHR0EEm9UCDwrAQTSs+Jn5ddK4D4Jo/UGRfdbkrgjj671DDz//T5Usu4ffvnq/HeQPYAABCAAAQhA4CwJqKTd//jj653tpy/SWR5SNhoCELhwAnVUpfar7uXeQpq4PErZohSSC5aSKnJplI9JIFm6R49HebgUOJnmMRGjf5G86T2FTAqFJCrl4VofIT0eySSlkHwZtYSddTpIS9b7N3V5ZPsypKeqTGqppJ5YCqEW4kuyy8RVk12ePFICKe5LJNX0kSSTlbGz+11+xfbb774f4b1Sf134ycjuQeBECSCQTvTAsFnXReB4DVSVz3GvQhJd17l06Xv79ds3y3/7+5+u7uY//OOrBXl06WcA+wcBCEAAAhA4DwLWF+nf/uUrJNJ5HC62EgIQuFICt8kjCRfdmvzZkUdFIHniaBBIm0HOSCBJRoXY6WXmQqKEQDJx5GXhSvpouG/SJpM93v8o00qDfCkDQi59rGzeTZSwU/m6LsG6SIr+TXXbs2fT1Aup9ioKibXJMnuRPPouZVKIo3wst7kllar8Uh8nleLL81JJKsa3rvSNym4/OwEE0rMfAjYAAvsJ3KaI4suT/kScQ9dBYF/Juv+NknXXcQKwlxCAAAQgAIEzI7BPIv3w8y8WSyNR0u7MDiibCwEIXBSBfX2PbCfV76iVsFPpOksPZSk3S+2oX5DJlpAuKZD8drcsXLw25I27I7+dkjyZQPLkUaaP1O/IhIzEi8ujlEgmkOY+Qmsl7FqSakUgtfSUl90zmdSTU9rXEGBKIMU+WGLK1lVL0UkWRR8kiaQukHw/tP0pkCJBZeX4eg8kk2Kxjry9qDOQnYHA+RBAIJ3PsWJLr5TAPonU5ZHA3KabrhQgu30RBPbJI1JHF3F42QkIQAACEIDAxRKwknb/x9/9zer+0RfpYg87OwYBCJwBgb19j1LsRH+iXroukkdRym2QRymKZoEkAVOfL3mkNJC399lGvyIXJ0WmhCiKMnVWAk7Cpd3mc+3390sKpFzGXPrNDof3Lko51hJI3s9pFl9j7ybtl/a5paeyLp5SQU0gKW00pI+sD1JJINnfUiJV8dQEUpavQyCdwRuJTbwKAgikqzjM7CQEIACB8yWAPDrfY8eWQwACEIAABCAQBP7j3/31Ql8kzgYIQAACp0HgrqXretm6KOs29z6yx5Tgid5He0rXlXRTNCaK1I0EUpSsszRP9AVq8qjd199LEqmVgBvTO3MDhNrTaRBIm22kjZSgyhTVoRSSJ7RcSP3/7J0FeBTXFsdPEtxdKzgUD160OAR3dw/uWtzd3YsXl+DulEIfFHeKewuUonnfuXfuzJ3d2ZnJJiF27vt4m+xe/d+Z7Pb+9n+OlsHJJUBSQRIHSB8U55FwJzkCJPxdDo0nO6kohF3ouH9oFhFPAQJIEW/PacWkAClACoQJBTDf0dn5o+DRmcNO8yXnUZjYQpokKUAKkAKkAClACkgKUF4kuhxIAVKAFAgdCgiAxEPIKSHZJJeOCF3H3Db4Twlb5yXAEHMheYCXY84jFcJoAImFfQPuXBIuIHwUYdnQPSTcRzwknQKPZICkhIHj7iN/nvsI8w0BB0ncucT7MXIfsTXKDiSxHjUMnz4EH8Ij9k9yV8lOKg6QEB/x8bDoQtgJ15TkQpIdSCIUHwIlAkih456gWZACZgoQQKLrgxQgBUgBUiDUKWCW72jz7v2hbr40IVKAFCAFSAFSgBQgBewogBBp7PAhTlUxL5LPTD87XVAdUoAUIAVIgUAoYDt0nRrujTuOMPwccx+x/EAcIGHOIyf3EYNICkBS2gkHkz50Hct+pIatQ/jD8x5p+YHk8HVa3iABkIABpM8IkqTcQUh0VIik6CTG1ULYiTVp4fgiK3NW4ZFwIjnkcuJQjedxcgmQFHAkciFx55FDDiSlDgGkQFzM1JQU+EoKEED6SkLTMKQAKUAKkAL2FHAFj3oNGAS9fx5krxOqRQqQAqQAKUAKkAKkQChV4OihA4AgyTGkHUIk75Z9IXmuIqF05jQtUoAUIAXCvgLW7iMP5jgS7iMOj6SwdTIgsgBIImeScDGhetz1pLmFRN4jR/cRQhcOkPCRwxdWR+RDklw/zMGEvQp45O+YI9ufwR78h2vRQvIpMIytgwMxzX0kXEj8UQZoKkBS7EcIwhBkcQjG/4n5flTmTgAp7N87tIKIqwABpIi797RyUoAUIAVCnQIEj0LdltCESAFSgBQgBUgBUiCYFKjsIi9S+Zl+BJGCSXPqlhQgBSK2Ao7uIwZ0xD8Wqs6DAR5d2DoBkFTnkeYw0uU9EuHrJKcSQhcBo/RIx58BHwGPuAvHnwEjDl+4E0lAGAGSeOg6/ppw7gh4JMLgcTwlVqb9JHIgeSlwTIViMjxScjnx8HUOeZ0wZJ/iwNI5kBSIpAthJ+c9ksLYCZiEUEwDYmItWig/ORQf5UCK2PcsrT50KEAAKXTsA82CFCAFSIEIr4Cfr49hviNyHkX4S4MEIAVIAVKAFCAFwq0CrkLaoRPJu2W/cLtuWhgpQAqQAl9bARngOOY+QorEQQ/P6yMcOuKRha5jYesQHnG4gmHq+KP4XR/WTgAazBWEfWvh3tCvYwCPpNB1RgBJOHsQJiFsUgGS0heDLooDSdVWyvHE5sDyMTk4kKTQdSIcn4BHAiTxUH3coeQUws4AIH1UYBhCIvbPIReSDMd0a1HyOencVIqzSgNjX/vKofFIAVKAABJdA6QAKUAKkAIhqsDDM4dhu6+P4Rw2794HhYr+FKLzo8FJAVKAFCAFSAFSgBQITgUIIgWnutQ3KUAKkAIc3shQRQ1jJ7mPODjiuX10kIWFbxN5jzRYhDmDBEDS8iBxyMJD1/mreYIQ3uAsEB2J/EToJhIQCF1F+DN35Si5ghSghPCFO4+UEHZKHeE8wnYIjmTXjm7PFTimgjEZIIlcTWq+I33YOuGwUnM6KVow0CZyIDkAJJ7DyV8JvacBpA8CJrFHLdfTZxb+jmshXFQEkOiuJQVClwIEkELXftBsSAFSgBSIUAq4CllXqGgx2LR7f4TSghZLCpACpAApQAqQAhFXgbHDhsDY4UOcBMC8SD4z/SKuMLRyUoAUIAWCQAFX7iOOdbgzRziQjNxH3IEjQSTFkSPyBXFnkodSR4FQLBQezz0kxhFgBB/VkG8qHNLyHLlyIGlt/OGzcB4pDh0BkBzlEqBHl9dJyYXkZRS+ToSxY49aXiQB0WQHEmNHiutJXg9zIOlC1wF8kH6XARNrp+SEEiH9RNg6AdsQkClDBcHVQF2QAqRAQBUggBRQxag+KUAKkAKkQJAoYJbvCMPWUSEFSAFSgBQgBUgBUiAiKXD00AGoUqaE05IRImFIu+S5ikQkOWitpAApQAoEmQKOuY+MHEiOAEnk+1HBkQKRuCuHu4/Un5XXEMhw95HIo6SQD2Ulcr4izX2Ejh3NeWSUAwnrcmcPunS4Y0fuizmQpFBvQjgBjzRAxt1UuFYOj/g/FRQ5wCMZkImQfKYASeRwEiHsFGjE3EdSXiSR64mH41P+qaH4FJcWA1P4Pw/msMKiVzPILg/qiBQgBSwUIIBElwgpQAqQAqTAV1eA4NFXl5wGJAVIAVKAFCAFSIEwokCVMsXh6KGDTrMtP9OPIFIY2UOaJilACoQuBVRgJOUEkp/DnwX0QQAk5z4SeY/UMHUs3Bt3GzkCJAztpuU+QlDDkYcAHyJEmw4eqbmP/Bkg4qBFC/Gm5j5ioMUfvijQBYERdx0hYNGgi6w8A0jCXeWQ20kPxjz4WkQoO2WNKkDyFOvyB09QwtcpSZ0cQ/I5AjBcjxq+ToS3Q9CkwCZd+DrFiSRyRPFVEUAKXXcTzSYiKkAAKSLuOq2ZFCAFSIEQVIDgUQiKT0OTAqQAKUAKkAKkQJhQwBVEQieSd8t+YWINNElSgBQgBUKLAq4AkurQkfMCSRBI79KR3DoG8AiBDANPnh7M4cPBjZbzSOQpYmHagAMU4SxiId+EewfzB4mwdhJkEXmS1DxBSui4L/48txIDVZJFR3Mf4Xx4PiYBxjDHk6kDSQJIPHyfBsawDyzYPw4rnE9iLZ/l/EcO8AjBmFgbz+uk5T9irioRjk95FMshB1JouZNoHhFVAQJIEXXnad2kAClACoSAAq7g0aZd+6BQ0Z9CYEY0JClACpACpAApQAqQAqFTAcyJZJQXiSBS6NwvmhUpQAqEXgUc3Ubsd3TnIDgSsAfhj/qPAxOnvEfCfaQ4dbS8R7yuJwthx+EKy62kuI8QgOA/kbdIDknHHDsqQOKABV07skOHwyZ/KWydh+I+4iHtGDxykJ/nduIwi8MjdA9pa9ScVUqeIxG+TnUh8ecRHuGj6qxS1oWLE+sSYfVktxRbh/jnr6yL/c6hkairhrBTgZjSr9BOWhyFsAu99xjNLHwrQAApfO8vrY4UIAVIgVCjgJ+vDzw6c1g3n0JFiwHmOyJ4FGq2iSZCCpACpAApQAqQAqFIAYJIoWgzaCqkACkQZhUwAkhyfiARws4QIIncR8J15MnzH6nwSOQ/UuATwhoOb7hcwnmE8EODJfoQdRowsuc+8vf3UN06PE+Qvgh4Jec+Eg4kBEc6OOapheNjIescciJxeCTnddLGEqHmECAhEFIdVUqIOjnvkQBjIjyfHMZPzemkQCQGpggghdn7jSYe/hQggBT+9pRWRAqQAqRAqFLg4ZnDsN3Xx2lOCI827tofquZKkyEFSAFSgBQgBUgBUiC0KXD00AGoWqaE07TIiRTadormQwqQAqFRAQGPcG4C7MiPAvhoOZCUkG0KGBIuJA5XFLeO4szB5zTopOVRksfUIIsASAo8UlxGHB5pQEn8zmGMhwKduGtHhK9jeY9YDiQJHikUyRGMCQcSW58Eu/i6lNxHwn3EwBjmdhLuI+6s4mvkuaHE2hjgUcLO4bwwHB1zFamh+LjbSHMhcUeS5jxyCF8n1ieF4hMQSRAyciCFxjuM5hQRFCCAFBF2mdZICpACpEAIKeAqZF3PAQOZ84gKKUAKkAKkAClACpACpIC1AkcPHYRxw4cAPsolWa4i4DPTz7oDqkEKkAKkQARVQHUfKetH9IKh3YQ7h4V5Y/mKEJL4q7CEh2/jQAUfhetIuHTQgYTPyQCJ9SlBFhySQR/lkeX8kSAKgiPVfSTlQBJuHjm8mwBIHKp48PBxwn2kkhVlbUrYOhGiT4TWQwgUCdeorkkLX8fWKEEysW6xPuFgEmH5eP4jHkoP18fhEYdIHBpp4fgYOFJC8+F62bqUUHYqGFO18gd0WKn5j1BE5RcCSBH0JqZlh7gCBJBCfAtoAqQAKUAKhE8FCB6Fz32lVZECpAApQAqQAqRAyCmATiSCSCGnP41MCpACYU8BJ4AkhZjzBAUeqQCJ5wpCOMTCvIlcRyJ8nc6xw0O/yc4lAaWESsKlw3MfKWHeBECS4ZHk3BEQhkEWJewdQhodQFJCvElshQ3J4Bj+T1mPeFQhl+xAUgAYQiNHQCaDM13uI6Ydhzuy+0jLaeTPQRGDRZr7SMAjAZc4GNMcSDJkE32rAIngUdi76WjG4U4BAkjhbktpQaQAKUAKhLwCBI9Cfg9oBqQAKUAKkAKkACkQPhVwBZEwpF3yXEXC56JpVaQAKUAKuKGALnyd8os+P5AGkDQQ5M9CuwmApMEVKYSdlAMJnTmirZz7iMEdxZ2DsISFeVPgEf6uhnNTgZIU3g3dOVLOJC10HTfj4O/O8Ig/JxxQwlWly32khuXj8EsAMgaRZPeRtD4v8Ff75Hmd9ABJzWWkOIyEq0o4kFTnkey8UpxYju4jGR7J4ev4cvH/5R1144KgJqQAKeCWAgSQ3JKNGpECpAApQAq4UoDgEV0bpAApQAqQAqQAKUAKBK8CY4cPgXHDhzoNUn6mH0Gk4JWeeicFSIEwooAjahC5gWTIwsLXKdDFMZeRGsKO5Qri4d3knEHCpSTgEfbDAQsvDHowF5GWv4gDJH2uIAGVNOeRBwNNcjsOjQS44XmP5HBuqstKOI+UNWmh+Tgg0qAYB0iq+4jlPdKvD8PdqeHrWNg/sS49QGJzVXIgCSgmh7ATriORH4mHsFPcR1+U8H4KFBMASeiHAI7/LFZLACmM3H40zXCmAAGkcLahtBxSgBQgBUJSAVfwaOOufVCoaLGQnBqNTQqQAqQAKUAKkAKkQLhSgCBSuNpOWgwpQAoEsQL2ABLPfeQpwRIBTVh4OimEnZoLSYS3U8AStmWuHxEaTwEeapg3kfOHQRYOT1RoJIeuY3mBtDpq2DoZriiuJl0uIH9pbIPQdcIhJdbDwZEzQJKf57CJAyQB2MT2yOHrVPeRsiYeuk7kO1JcVko+JAaQ2D8PLf+RyHukhOSj8HVBfBNQd6RAEClAACmIhKRuSAFSgBSI6Aq4gkcbCB5F9EuD1k8KkAKkAClACpACwaTAOBdOJAxn592yXzCNSt2SAqQAKRD6FQgYQFLC0AEHJ6pbRwnzxsK9yT9LEEm4fIRDB8cVDiF00AjIouZA0uU7ksLWCcCE4esw9J2SAwkfncCKTHMU5xOOqwtfhwCMrYeDMG3+EjxSAJmWB8lDrevlqbmzECKpOYkE9MEQew6OKoRHLHSdP3dRiVxIzF2lwjFJE0eAJIEkXKK/YkHCzE5USAFSIOQUIIAUctrTyKQAKUAKhBsF/Hx94NGZw7r1FCxaDNB5RIUUIAVIAVKAFCAFSAFSIPgUIIgUfNpSz6QAKRB2FQgMQGKh3pzAiwZh1NeF+0iCOAx8SPmPuJNICdmmwCMe8k3OiSScR0pdEdpNAUlyyDotHxAO4sHQCnM/MbcQuqH8ncLyCUeRGrZOOKtUgKTkRFLXzd1HvE/+iCxHzEO4o9g6EA4hOFJ+5tDIQ83xhEBJDc+nQKQvSn4nlttJ0koLWcevOw6QeMg8KqQAKRByChBACjntaWRSgBQgBcKFAgSPwsU20iJIAVKAFCAFSAFSIAwrQBApDG8eTZ0UIAWCRYGAAiQW6k1x8WCuIx1EUhw8GjhSnD0IWDwUiIOrkAYVziHuQNJy/gh4JMMXXsdDrcfAigRXVEeTUEoBK8L1ZOQ80kLXaa4iBEmRFSeVmvPIwWXFQ/hpAEkAKgGQZHjEwvGpIeu44whzPH384qEDSgiQtHV7KO4qf/aI/QqIpANlEjUigBQstwh1SgrYVoAAkm2pqCIpQAqQAqSAowIEj+iaIAVIAVKAFCAFSAFSIHQocPTQQahWpoTTZCicXejYH5oFKUAKfF0FAgOQ9HmQuDvHGB5pYeM4RuIFgYeAIjqAJOdDUqCKDJQEOMLnVLeP4tAR/cp2HJF3iYXRU3IwibkLCKSFr9NC16kQyQkecXDEcx/5g4cCx3BpAojhI8/lhCHsMFyd5qTiIez46+xRCV33UXVgISRTwvMxcOSvOpuwX3WNjmv+upcOjUYKkAIOChBAokuCFCAFSAFSwC0FjOBRzwEDoeeAQW71R41IAVKAFCAFSAFSgBQgBQKnAEGkwOlHrUkBUiB8KSBDJAFbcIUqeBF5gyT3kXDuOEIkBpCUnEKijuz8ke1HDCApEEi4jzAHEncZcfiCTh3MISR+F2AFwZOa90gBKbIzRwAksQYRZk5AJEeAhK4jdFSJHEh6BxJ3JHHIJMMjDqTkIuYlHEg4fy0MH7qORBg7/sgBkgKblDB3fI0e8Fms0QEiqXmWyH0Uvm5EWk2YV4AAUpjfQloAKUAKkAJfV4GHZw7Ddl8fp0F79id49HV3gkYjBUgBUoAUCFMKBCb/szhIcdUHxXYJU5dCcE8WIdK4EUPg2KGDuqHIiRTcylP/pAApENoUcARIDB6Jf4pjh4EXBSSJn1UI46mFc2PPuQBIbBwRT84hpw8DR0rOHwGLNBcPD+Omc+VI7iM575CjtjimLnSdGn5PC68XyVOEr/OAyB7+DCJF9vQAFspOCcvHwZIzPJK1E0BM5C7S5T5Sw9ZpziPVlaS85gTKhEtLrNVhzfJa6SNOaLuraD4RUQECSBFx12nNpAApQAq4qYAreNSD4JGbilIzUoAUIAVIgXCpgHLqEhhmFFhdRCLqwPZD7cOuAtXKliCIFHa3j2ZOCpACQaSAeC8WfMcRIAkQwyGSP4MyGP5NPHKY5K/mBeLh3TgvEgCHha/DjhQQgj/IId9Ul5HivJGBETqU1JxHSj4gEf4OJTACKCIvkToPBrb82bxw7giImGMKYZHyuwaQuNuIASQ1t5MEkJSl4PrY2KqTSgs9x9xHaqg6LYydAEfcgcTryA4r1WWl9GmV+8jV+oPo0qBuSAFSwKYCBJBsCkXVSAFSgBSI6AoQPIroVwCtnxQgBUgBUsAdBVxCJKMXzL5m61jfpC59W9ednQqfbQgihc99pVWRAqSAfQWMABK21kEY2YHEIBIHKuwRBFTSwJJwLIk+HN062D8DSAoQUoGR8jx3HSnuI+k5o9B1jisVY7l0TqnOIgGSFFjk4c/C1XFwpIS0U3IgqcBMCu/HAJIAPcIlBSIsnR4giZxHDCApOZF4LiQtTJ/qtDIJ0Sd/+YU+y9i/xqkmKRDcChBACm6FqX9SgBQgBcKBAgSPwsEm0hJIAVKAFCAFQkwBHfuxY0uyClnnaiUOCahDbME0cKhSgCBSqNoOmgwpQAp8ZQVshbGTHEW6cHbMfaSFuNN+9lDzKAmIJJYlIIhw1zB3kXAeKc4k1XHkAI9YGynvkSt4pLqmFBcUhtYTeZlEODqR84i5jRgo4gAJXxfh65hLSaxRAWaqXgYASeRuQmeRFqaOO5A4MJKeR+j0BfM+aS4koYUAa3KIPuF2UnX8ytcJDUcKkAKuFSCARFcHKUAKkAKkgKkCBI/oAiEFSAFSgBQgBdxUQAkD42Zrt5s5HsK43RE1DDcKEEQKN1tJCyEFSAE3FHDpQhLh6ACBEHca6eCMADMOOZLQncPr8Z6NHUj+DAZxaOLBIdIXJVydlCdJBkxG8AifU+cv5XBiDiQBkJSwezxsHYdCInQd/5k7j9S8R2roOv6a6qhi69JWI8CXcA8xR5EKi/w5NJJgkuxAQpjE4JECkdR1SoAMn8Mi1i22ltxHblzk1IQUCEYFCCAFo7jUNSlACpACYV0BgkdhfQdp/qQAKUAKkAKhQQEn05EdF5I7E1dzL7jTmNqEdwWMIFKyXEXAZ6ZfeF86rY8UIAUiuAK2XEhS7h/ZhaTPkaQBJn34Oo5dBPjgQMRfDWHHQBJCJCnfkQaXtFB3wr2kPip0Ss3b5BB6z1PJdcTzNPGwe5rzCCCymv+IgyUVIClOJE/A3E4KiFJcWAJXqfNDCAQIgnhIOg0YybmPPHSvMaeSkv9IDtcngJQMylTNyEUdwe9SWn5oVoAAUmjeHZobKUAKkAIhqIAZPOoxYFAIzqTW5S4AACAASURBVIyGJgVIAVKAFCAFgleBIOM7YdyBRN8ADt7rLCR6r162BBw7dFA3NEGkkNgJGpMUIAW+pgJ2AJIMhGQnEpqMdDmPFDeSCnVY59oIDI5IAEn8roW0424kBEyOQAV7EmHdVH0E2FJGwbmwOUmh59Bt5KXAJBamTnUi8XB1PHSdBpAQNuHv2JeXh7+aD0q4jxj8Yu4pDw6PGBDyV/MbIUhC95FwHH38ogEk1XnkGLrO1XqVheqg2de8OGgsUoAUsFSAAJKlRFSBFCAFSIGIpwDBo4i357RiUoAUIAVIAWsFAgqWApL7yE7ftoCOm9/gtdW3tURUIwwoQBApDGwSTZEUIAWCVAHH91gRgo6hHwZoEKJwfCJAkoBIAtaI1wTAEb9jAxW8CBhiAJCEowdHQlcOIhr+qIdGAqQIAZQoeTxkngSvmHOIQSNn55EIWcfyHynh6vTh63gbFgJP1YCPiPMSEEvOX4SOIpbjSHEi6QESf427lLScR9hehL8T6/2CK/ZHxSXHlvQhhD6PBOmlT52RAkGiAAGkIJGROiEFSAFSIPwoQPAo/OwlrYQUIAVIAVIg6BWwA3rEgZTZ6Hb7MevD7JDF8QDK3X6CXkHqMTQoQBApNOwCzYEUIAW+lgJGAIm9V6vAiGcakgGSCpIkwCK7lGSAxNfBR2HeHRFSVgAiBZZwYOShhLbjLh/ZcWQGjxxD6akOJE8PJeeRluuIAyT+vAyO0Ikk3EcIkESfsj7cGcUhFwdIsvMIARL/nYMk7RF/RpeSDJ1E/id8TjiuOKASWnHlyH30te4EGocUcE8BAkju6UatSAFSgBQIlwoQPAqX20qLIgVIAVKAFAhiBazgj/i2sNGwVm3dmapLkGQjJxJ909cdxcNHG4JI4WMfaRWkAClgrQD3u+jfgWVnD3MgKU84QSQzgKR0KYMfxkZcACQNGCFEUgCSMn2jL34Ip5QMs5hrSAlfhzAIf2agSA1bx6GRyH/EQteJsHZSqDsGkBQHklBQzE+E1uOuIhkYSXmPFIDEnUkaZBIACfsQDiQ1fJ/izOKeLz08YiDJeiupBilACoSAAgSQQkB0GpIUIAVIgdCoAMGj0LgrNCdSgBQgBUiB0KaAFQBySIXApm/Wxqo/x/Wbuo5cVA5Qm9AmOM0nWBUYP3wIjB8xVDcG5UQKVsmpc1KAFPjqCvAcP07vxlJuIe4L4k+oAElpIv+ug05ynkMRPlYAJWwrnnNwIbGnHZ4zIie60HWSW0iEnUMAxMLXiRB1AiTh754eWt4jCSyxXEnYDvMf6dav5W3i8MhDcx85hq5jTiP+j+VAUgASy5OkuJaEe4k7kHgYO9ltpcIjWaevfl3QgKQAKWBXAQJIdpWieqQAKUAKhGMFCB6F482lpZECpAApQAoEuQKuoI+R88iobkChkdkCjOCQ4XMGT9I3fYP80giTHRpBJO+WfcG7Zb8wuR6aNClACpACrhRwev91gCjidb07iTt1sAgnkPhZfsSf5fdVOSybY74fV+4beX6m7iPgEEhApEge/kqoOiXnkQKQePg6f0BwhE4kfJQdTPL8RV4mNW8ReLCQdDw0nZb7SA+OBEDiLiTVfSRyH0kh+oQLieAR3Z+kQNhTgABS2NszmjEpQAqQAkGqgCt41L3/QOgxYFCQjkWdkQKkAClACpACoU0Bd2COSygkvWAXHBk5lkw1chGWzhEG6X4X34J26NgdgOROm9C25zQfZwUQIk1wcCIRRKIrhRQgBcKjAq4gkhMUYhW5ewndSTJEUutKkfGUyHWKZFKINpbzhz/tCE/076n8N/G5gI2p/C6gjyfI4es4QMLwdSxMnXAiMXjEgRGGrovs4Q9eSj4kfJT7EuPhyMwthPmPRO4jkPIbyWHsdM4jDSAx8ATOEEnAM5HrSYVpLj6bhMdrjtZECoR1BQgghfUdpPmTAqQAKRAIBQgeBUI8akoKkAKkACkQ7hSwA5MMwZDDk451XP5uZ0BXKtuEQurhlM36RsMRNAp3l7rhgmqULQHHDh3UvUYQKWLsPa2SFIhoCji9L7v4AoiHhwR11CB4HOzIRf4yiNqCfeGD/xYQ140GkLRweir0wfBz6D5SciAhJMKfNXgkch8pTiQpN5JwK4nQdfgoCs6PO480AIS/f1TzHGm5j9CRxJ5XXhOh6+S2rkLXCS10OaMi2sVH6yUFwqACBJDC4KbRlEkBUoAUCAoFCB4FhYrUBylACpACpEB4U8CK6ZgdOqEWuvAzjgdMBp1bjYddfPnyBa5evgxLF86Dk8eOwbt3/8J3qVJDparVoFqtOhAtWnQtvo5BEmoZIpk6lRzmS+AovF3d1ushiGStEdUgBUiB8KGAvfdzPUASOZJk8qLBI32PunB2gpw4hrmTpBStXQEkBEAIfQQ80txHHsyFhBAJHUfcjaTlQGIOJSlfknA1CUeVcAapziN/HrZOA0j+DvmOtJB2ImQdhq9j7cFD52Sych9JsoSPi4pWQQqEUwUIIIXTjaVlkQKkAClgpgDBI7o+jBT49PEjvP/wHj59/AT4s4enB8SKHQeiRIkS4oJ9+vQJnj55DJ8/fYIYMWNBnLhxIVKkSF9tXl8+f4aPn7guHz9+hE+fPoKnhyfEjhsXIkeOHOTz8Pf3h48fPsCHDx/YeJ8/f2brjRsvHngYJVlxcwao59MnT+DF82fw5s1r8P/iD9GiR4eEiRJBipTfgKcXfscxdJe3b9/Ay+cvWFiROPHiQcyYscDTEwN8fL2Ce/Th/Xt2XeD94+HpCXHixIFIgbw28LrHPrF4eHhC5MiRwNMz5PYE13n9ymW4c/MmfPnyGaJGiw4xY8WEuPHiQ8LEiSFxkqRBen0a7SDeG6gLXrt4iIP3Ieoc1HtuBnVcHTjJz3/8+AE+vuf3L87Xy8tT93fLVf+Oz+N6r1+9ApPGjYFfV65gfTmWFClTQvM2vlClRk1Iky6dGibH8VDGFUQyg0QEkL7e35HQNBJBpNC0GzQXUoAUCC4FnN6LlXxI2njauyAzIlm4jXk753d4o/dS7kxyrivgDv/spzmQjOARA0hKXiM9PBIgiYMl7lLyUMGTPIb4rID5iVSAJPIeMaeRlANJyYUkciKJx8+sLXcuffH3YI88JB5fpRy6jo3nIAh91giuK5z6JQWCTgECSEGnJfVECpACpECYUcDP1wcenTmsmy/LedSfch6FmU0M5ETfv38PN69fg6uXLvID4ds34cXz5/D29Wv2zfb/3r1j8CBDph9g7LTZ7ODTqPz333+w228L/O/M75A85TeQPWcuyObtzb8NH0QF5zO0by/Yu8MPcN6JkiSB9Bl/gFLlfaBcxSoQK3bsIBoJ4L//3sGDe/fg3t07yr+7cP+vu/D336/gv3f/wrt/38G7d+/g/X//gaeXJxQsUgy69O4HiZMmC9Qc/n71Cq5cugDXLl+G61cvw4N7fwE+9+/bt2w/ECRFixYNihQvyXKTBVbf58+ewW6/rXDk4D64c+smvHzxAv59+4YBpKjRokH8hAkhXYaM0KRlW8iVL79bh/MvXzyHlUsWMTCVOm06yOGdG1KnSx+kwA3BV6dWzeDP/51lgOWbb7+DHLnzQLmKlSF/oSJBOpbYYNz/G1evwLXLl+Dalctw984tph+/d/DaeAdekSLBD1mzwahJ0yF2nDi2rw3c57O/nYJTx4/AjWvX4PnTJ4D3GPsPfS9PiBEjJqRKkxby/lgQChcrDnHixrPdd2ArIsjYumEty5Fy+xYCpC8QNWo0iBEzJsSNGxcSJEwE336fCoqVKg3FS5djEDKoypvXr+H3Uyfgt+PH+N+qZ8/YPYEHKwjUEBqmz5SJ7XnBosXYvAJcbDqDnNxFHsDuU4Q8V5Vr4q/bt+HlS7wm3rD79/37/yBSpMiQLUdOGDNpiu5vlpX76PLFi9CtQzs4deI4A8muCoLsTFmyQvM2baF2/YbsPhbxcpy+Aa2cFhk+rwzg8jCHTnkCfGmF1QYMIh2mcHZhdf9o3qQAKWBPAcP3YRUkSW96/hpdMmwjqIiLL3rZffvUASQl3xE+J5xH4lGErhPuIuY4UnMgoeOI/y5cSrrwdcoC8EF1Hykh7D4jCBJh6/ALbUqouo8IjwwAEodG3K3EcyDx33m//ux3MYby8UOL52fgmLa3a1SLFCAFvrYCBJC+tuI0HilACpACIawAwaMQ3oAQGh4Pf1+9fAl7d/rB9s0b4ejB/QxQ2CmlfSrC0rWbDKvu3LoZ2jdvBG/fvFFfx4PM6nXrQ6v2nSFztuyBdiQsnDUdBvfpwb7J71jw4Lhdl+7QtE07SJgosZ3lqHVQEzzYPXJgPxzetwdOHD0Mly/8yQ6m7RZ0Aw0cORbadu5mtwmrh2PfunEdtm1cD6jhubO/G67PsVM8FB4+YQo0bNYyQOOJMR8/egizJ0+ABbNmqM4Ws44Qzo2YMAVqN2wSoPEQLrRrUh82r/tV1w4BQ70mzaB52w7MTRXY0qBqBdi3a4dhNxkzZ4GeAwaDT5VqgboGca+ePX0Ce7ZvY/fOiSOH4fXrf2xNvVaDRjB13mLLus+fPoXF82bBrMkTdPeSWcN48ROAb9ce0Kp9J+YaC+7y9PEjKOKdxdbfDYRK1evUgzadukHa9Bnc1h/h7ewpE2H54gXw7t9/bS0RAXOfwcOhVv2GECVKVFttWKUAACS8JvBe2rVtC2zfsglOHjtqe99atGkH46dO18/L6RvP/OW/7t6F4j/mg2dPn9peh5eXFzRs2hyGjhkHsWLF1udcUHqxk4eBAJJtycN1RYJI4Xp7aXGkACmgKODyyxxy/iMESC4+L/A3W/HOKb2pO76ZOgwktVD3Qg5jJ8ARPuocSIrriDuQ/HnYOgUYRTIMXSe3FyNouZn8/T0Y6EF4xELXGQIkHsaOQSQFJH1W3EY8dB0HRyL3EX5W0ruPlGxQQkeCR3T/kQJhSgECSGFqu2iypAApQAoETgFX8Kg7OY8CJ2wobI2uD/wWPLqMzp4+BScOH4KL588xh01AC0KSfb/9D/BAXi4ICXr4toZVSxcZdokHmeiUqFW/MRQuXoK5EwJa0ImDIAKdB2YleYqUUL1eA6hYrSb8kDWr4cExrv32jRvMNfL7yeNw6tgRuHDuf7bAjdnYKb75Bvae+p8pEEEAgWG/rl25BKeOHYWTRw/Dndu3AEPjBbRUqFoDJsya59IV5tgfArErFy/AlvW/wpplS+HJo4cBGhIP4YeMmwj1mzaHyJHthTPEa615nepw9/Ytw7Gix4gBFavVgErVa0G+goVtr0XubM8OP2hcvZLlWrJkzwENmrWEUuUrwDfffW9Z//U//8Dd2zfhxrWrcObUKThx5CDTD91vAS3oytmy/whzXjkWvB4vnj8Pm35dBetXrYDnz+xDAtEX3puZs+WAjj37QPnKVYPFcYVjYejGVvVrw85tmwMkATrlipctB937DWQw2U5BGI1A9dflv8C2jesA9yOgBf/2oBsJdSlUrLhTuEvd+Y2JBUi89M/fr+DOrVvMefb7qZNw/PBB5jYKCGwWa/guVSrYvHMvfJ86lRGzYtXw0OXShQvQumkj+PPcuYAunwG70uV9YMS4CZAmXXo1VIwOHCm9ukpibflNaSU8TYAnRw3CnAIIkfCal4t3y77g3bJfmFsLTZgUIAVIAVcKGH8cMEA8Rl/6UN8T/cFDenfXEA2Oau45FsYlGSBhQGbmtpYcSMxJ5MnD0fHwdf5K/iORB0kLW6flPtIAkqcyEH7WYJ85BPhRHEgCIH1EmCSA0Rd/YA4k9XfNcYQQicMn7jTiDiTn0HXsGTakh4ra6GokBUiBsKMAAaSws1c0U1KAFCAFAqUAwaNAyRdmGt++cZ1/I/7oEbh5/Srcv3uHhdUKbOnW72foMWCwrhvMQVIiX04WysusoGsGD49btu8E1WrXC9BU/DZtgA7NG7GQenbK96nTQKUataB9t54sL4tcTh0/CoN7dVegkX2XkZ1xB4wYw9wgckHH1OkTx2HXts1w/o8zcPvmTXj88IFpGCo7YyVPmRKWb9wGmbJks6z+6OEDmDttMuzcsok5ntwt6ESaMm8RlK9czVYXCKsQLlod/sdPkADy/lgIuvYdADly5bHVN1bCsGCdWzWDrevX2mqDIc2y5MgB9Zu2hNoNGxvmz8Jwjju2bILfThyDW9evwf17f7FQhYEpmD/s55FjoYVvR103GPJu+oQxsGXdryxUYmAL6lirQWN2jwZlSEcxL7x3qpcuzvIeuVMyZMoM2w4dh5ixYpk2x3CK08ePYaDq2ZMn7gyla4M5mVp17Mz0jx49hmF/ZjAJQSjeO6dPHodbN26wawJzXQWmxIgRA8ZNmQYNmjR16kbMBUNMdmjTCnb6bQvU34v8BQvChGmzGFQXoMgMIpmFtJNPeyzhUmAEorahUoEUMZxzrxFECpVbRZMiBUiBIFTAKsxsEA7FuhI5j9jPDuHrROg6HooOwZHyTwlbh84jfE6EsRO/i/rYnoMoFrhO5w4SziEGj5jDSIZHAAwmqa4j7kBSQ9axnzlEEqHrvjj0j+sRJi0NW31tdYN6t6g/UiBiKUAAKWLtN62WFCAFIqgCZ+ePhLPzR+lWjzmPyHkU/i6ICkULwNnTvwX5woqVLA1zl6/R5XP599+3kDFp/AAdcE5bsBRq1Gtge36tG9RheVcCWjAPzuZ9R3SODAxB1rlVU5avJqgL5gw6d/shoPNBFHTfVC9TnOUzCuoybcESqFGvoctu0dm0fvVK6NPZl+VnCYqS78dCMHPpCkiR8hvT7vAbjXOnToKh/XoxJ4Wdki2nN8xZtprl97FT0KHSpmFdlr8poKV9t17Qd+gIp7xOpQvkhgvn/ghod5b1q9epD+NmzAF0XYlSvfRPLGRiUBYPT09o2LwVDBkzIchD2vXs0BaWL5wXqOlu2H0Q8hcqbNpHmR/zsHxWQVmiRI0KvQcOhdaduoCXVySXXbNjDIezjOJ5crCwlkFdMIzdyPETIFpU4xB7wwb9DONHjQySYctXqgzT5y0ADHnoCiI5Pi8G1t295DgKkv0Iq50cO3QQapYr4TR9gkhhdUdp3qQAKRBQBYILdyDKUftm7iYPBnoETBI/yyHsEBSpEEkJZ8fdSNyVxELaKS4lR4CELmX8QCDCy4mQc/jIwZAGiz594T+L/EcitJ0OHqmh6zhEws/++rxHygollxYb3OiDV0A3heqTAqTAV1OAANJXk5oGIgVIAVIgZBQgeBQyuofEqBhSLnPKRPDP338H+fDpM/0Ac5et1oWxwzxKtcqXCtBY6DaZu3w1JE2W3LLdwwf3oUj2HwBBlTuF5Sbq0l1tivlKOrduBn+/fOlOd5Ztth44Brny5VfrXbl0EcoVyhtoF4vRwHUaNYVJcxYYzunp48fQr2tH5nwyyhtluRAXFbwiRYI+g4cBAhizgqHehvbpAYvmzLQ9FP7HbP9ho8C3W0/LNvgfpkvmzoKBPbvCp0+fLOs7VvguVWqY88sqQMgoCgK3TCkSwpvXrwPcn1WDnHnysntHDp+XPVXyIHHYOI6NuZDQLYh7xA4IgqDcvHYVWjWoA5f+DHgoNXn42UtXQuWatU1nlDllYnj1MugBL7qyRk+ZCdXq1HOpi6Ncnz9/hozJEtjObRQQqQsVKQpLVq6GxEmSODXbsnEDNKlXJ0Bg3mxszEk3ZtJUaNKqNasmwyIVEElwyMyFZJMHB0QKqhuGFCCIFIY2i6ZKCpACYUgB/s4reApzHiFGUkLlGQEkvQNJCVmnhrTjEInX4aHumPtI6U/OgKSFnNMcRcJ9xJxIKkDyUOESQiR8zTnvkYeL0HVasiPtc4c/J2RUSAFSIMwoQAApzGwVTZQUIAVIgYArYASPfixSDNbt3BfwzqhFqFcAwUGO1CmCZZ5x4saF2b+sgp9KlVH7nzJmBIwZMjBA4yVOmgxmLVkOBYv+ZNlu9OABMHWs3jln2UiqULVWXZi5ZLn6DIbD69qmBbz+J+gBGw4yYuJUaNa2vTreob27oW6lcgGZsu26qdKmg2PnrxjWnzx6BIwbNhj8/fH7f0FbEPxtPXgMUn77ncuOMWydb9MGsHeHX4AGz52vAGw5cNSyDUKxpjWrwP7dOy3rGlWIFSs2uy4wJ5Iojx48gFzpvnWrP6tGmAdp5ebtkM07F6uKuY/SJYoDCHyDo8SNFw+mL/wFSpbzCXT3COs2rF4JPdu3YWEDA1OmLVwKNeq6dh8iKM6QJF6w6ZIgUSJYsHKdqQtK/jLsg3v3IHd665xZ7miSJGlS2LH/EKRNl07X/Orly9Cobi24fPGiO926bIN5l46fPQ/RYsRwCCGjpfw2ciHJgAk7t+cnDNKpU2ehTAFXEKn8TD9InqtIKJstTYcUIAVIgbChAEcpCkhioeacAZIIYYePOgeS4jYS7iP1NQUiIYBCiIRjcCil5SByBEgIjzg4UtxIIueR5E5SAZKS90i4jYSTCftk7iZFehG6jj5HhI1rkWZJCrhSgAASXRukAClACoRTBVzBo7UEj8LpjgOcOXUSKv1UMNjWN37mXKjXtIXaf+PqlQIMCTw9PWHyvMWWYeww7Fr+H9LAi2fP3F5PzQaNYMq8xWr7zWtXQ/d2rYIspJvjxJq28YURk6apT6NLpl+XDm7P36rhlccvIVbsOLpqCCWyfpME/n4VPC4rHAzBxNL1W1xO7/mzp1CzbAnAnEIBKZEiRYKbL94COp3MysP796HAD2nh06ePAelerYswdOaSFVC8jAb3MEE8zjm4yuK1m6C0T0XWPYY2/DGzHhwE9bjxEiSAA2f+BMwBFJiCGndq3gQ2rV0dmG5Y2+mLljEHkKuCudR+ypU10OOYdYAOweUb/QAhm1GRvwx7eN8eqF2hbLDNZ/u+g1CwsBbSD8Ho0J/7w/TJk4IFoq1YtxHKVqzE1mMYys7AhaRzI9mgRzaqBJue1PHXU+C4i3B2BJG+3h7QSKQAKRC+FNC8ODycHeYpcnQg8fxF/gwGeSn5jjSQ5MFcR+x39ppST817pAAkBSJpgMdDdRPxEHY89xHPg6Q8IkQCDSh9USCTHPpODlnH8iBJ2yO7l+lzQvi6bmk1EUsBAkgRa79ptaQAKRBBFCB4FEE22mGZG9esgvZN7ecXCohKGA5r5OTp0LhVW9YMQYV36pTw7GnAE91j/pn23XubhtjCtXRt3Qw+fPgQkGnq6vYZPBw69uqrPvfrsqXQq0ObQPVpNhkMKzdRCis3uFc3mDd9itvzN2uIIO7cnYcQP2EiXbXgBiE4WOTIUWC1326XTo77f92F4rmzuRX6a//v5yHDD5lNNUMoh3DO3YKh5Gb/shK882rhBlcsms9cNsFR8N7B/GE+Vauz7k8ePQLVSxcLjqHUPvH66NCjN3TrP0iXByygg6Izq0Se7EECJGdZhLBDxxpC6eAsMWPFgsFjJ0K9xs2ccmDhuLIDaeGs6dC/W+dgmQ5eExu374SfSpRU+//z3DmoV6Ma3L1zO0BjRoocGT59tIapHbv1gCGjxmjfCFZOcdRDJDOAZJL/iA6DArRd4abyhBFDYOKIobr1JMtVBHxmBsx5Gm4EoYWQAqQAKRAIBeRgbsIpJIec4/CI/xM5jViIOodQddrvvJ5ow8LgKfAIpylcQfjIw9Fh/iJHeOQPPOcRh0wCKLHQdUqeIwGLxKOT+0j6kECfFwJxgVBTUiAUKEAAKRRsAk2BFCAFSIGgVMAIHmH/a3fsgx+LBu+hZVCug/oKuALTxo2C0YMGBLyhRYuoUaNB/sJFYMCIMZAlew5W+/HDh5Ar7TdujYV5bvoOHWl4gIsdovuoT6d2sH7VCpaI1d2yZN1mXZiypfNmM0dQYPo0mkuUKFEAc0T1HDhUdZlgPXccWlZrxYPnRImTQLnKVWHkpGng6eWlazJu6CCYPHq4VTeBeh3n0Lh1Wxg6dhLg4bVjOXHkENQoU9ytMdb47YZCP7l2Aj28fw9+ypUN3rz+x63+sVG2nLlgzvLV8H3qNGofw/v3hlmTxrvdp6uGMWLGhELFijNokSpNWlZt06+rwbdJ/SAfy7HDTFmywpxlqyFdxkxujzVx5FCYMHyI2+3lhjiXitVruuxr0ewZMKBbpyAZy6yTwj+VgHkrfjV0IckACf9WLJrjPqh0NYfYsWND8VKlYeykyZA8RUq1Wpf27WDRvLm214+QsHCxYlChchXo3bWLZbtyFSrBivUbWT354EgOMWPoTFJ6dvxT7P5fZsupUoUwogBBpDCyUTRNUoAUCPUKCIAk50FCB5IKfpQwdI4QSTiQhCNJhkviZ7kfpEg4hgx6RD4jDoY0UISQSLiR8PnPCkhCtxFzHzlAJLlPf/ZJw0O1ItFnhlB/CdIESQFLBQggWUpEFUgBUoAUCDsKPDxzGLb7Oue9IHgUdvYwMDPt6dsaVixeEJguIHacOJA5Ww6WryW7d27ImiMnpEmfHjw9vcDL01NNeBoYSICh3oZNmOISIF368zy0qlcTbt24Hqi1nLpyG1J+y/PaoGNq9uQJMGJAn0D1iY2//T4V5MidB3LmzgveefNBlmw5IHrMmODl5aVzVRXOngluXb/m9ngIapKlSAnZcnqzvcA9wb1JnDQpGwsPkOWCYKy2Tyk4dvCA22PabZgjV26Y9csqHYQRbRfOnAY/97A+0DYaCw/2hVPH6PW5UyfBkD497E7TsF7REqVg3sq1ECt2bPX15rWrw86tmwLVb7z48dn+4F5lz5ULsuTIyfRh944E+mZPmQDD+vYK1Fh2GuP1M3b6bKjfrKWd6k51Prx/D9m/TwaY0yooCrqwKlSr4bIr3Ffc3+AueN+s27Uf8hUszB1HUpEBUs1ypeDowf1uTwf1j58gAWTPkRNy5soFOXPlZj9jPiKcg3xN3L55E7wzZwxQ6LpcefLCmo2bIVHixJAsf3cLIQAAIABJREFUbiz477//TOeaKXNmlgdJl5fA0YXkKryd9LwYhA6D3L40wlVDI4jk3bIveLfsF67WSYshBUgBUiA4FVABkvIDcwspjiEBkYwcSAISyXmRtOc8VBeS7D7CdQjYo4Wh82dQSEAiBoy++Du4jgC+gBLyjkEkf5BD14k+Wf/4acNfzuwUnOpR36QAKfA1FCCA9DVUpjFIAVKAFPgKChA8+goih+Ihvnz+DA2rVYSDe3bZmiVCiCzZ8TAzNQsZljZDRkibPgP7Rryjq8Wow5WLF0IP31a2xnKsVKlGLZixeLnuAFWus3zhPOjTyTdAh6mOY2AOmD//eqICnU+fPsG4oQNh+vgxtuaMzpGsObwhSdJkzMGRLmNGSJM+A6RJl4FBNqvy8eMHyJA4rq1weXjQjHvxzXffQZr0GSFDph8gTQY+FkIJfN1OefjgPtSvWBauXr5kpzpEihSZjZkxcxYWzg3XGDduPMCwZft2bYdtG9a5nD/mEZqzbA0ULVnKaSzMM7VqyUJbc3CsNHjMBGjV0Rg+YV6nVvVqBepQH8er1aAxTJ63SB368+fPUK5gXrh4/n+25pzim2+ZZugoSp8pM6TDvUqfEZImT+4SisodByS0YfToMSBV2rSAY8aOE5eFkrt94zrcuXXT1v2Rr2AhWL/7oO1rSJ7n5nVroF0j1zmLRN2MmbPCnZs34L//3pnqZwUHW9StATs2c4eMVcHcX2nSpYdkKVJA9Bgx4eWL53Dj6hV4cO8vWw7DUuUrAOalwhwDchG/ff78CQpkyQD37t6xmgp7/fvUqSFDxkyQJm06QFCTPkMGdl0kTZrM9JpgoWM+f4YOrVvCyl+W2hoLKyGMWr1xEyRLlpy1TxonJmAOJbOSImVKOH/9Nngo4DlALiSDEHYEkGxvV7ivSBAp3G8xLZAUIAWCWQEzgCRgEgtfp4SyE+HpHB1Hcog7LXydlk9JLIN9mQRdRMDBkQBJwo3EHUf6f3I9UV91HSmfE+SwuDgWfVYI5guHuicFvqICBJC+otg0FClACpACwamAn68PPDpzWDcEOY+CU/HQ1ferly+hUbUKcObUScuJIZBo1rY99B8xGqJFi25Z36jCiAF9YebEsW61/bFIMVi1bRdEihTJsD3mh8E8MYEpRUqUhFVbNZiGuZQG9ugCv8yfY6vbshUrw/iZ8yBu/PguQZdZR3jIXyhbRltjxY0Xnx1m585fwK2xxCCnTxyDNg3rwqMH9y3HxTGbtfWFshWrQKasWSFKlKi6Nv++fcMg3rqVy1321X/4aMBwhI6lfKG8cO7sGcs5GFVo7tsRho2fbNj22KED0L5pQ3jy6KFbfYtGvQcPh05SbizM41W5eGEGQawKhuzr3LsfdOjeG6JE1Wtm1Va83qZhHdi6fq2t6gg6fh45Fr5Pk5blMvrv3TsGCBfPmQEbVq8EdAmZFcxX5Xf4BGRWQk/aGhSA9du5VTPYvHa1ZZPZv6wChIZv37w2rTtv5a/gU4XngTIqpfPnsg3xmrXrAG06dYXkKb9hf0cw7OW5s7+zMIT7dm63hGu4d3tO/cGguWPeAZzbk8ePoETenPD82VPL9UeNGhUGDh8JLdv6QtSoUdT6VthXHKpcv3oVqpQrDffv3bMcCyt8+913MG/pMihQsBCbO4LjTKm+s2ybPEUKBpDQ+eQqbJ04UMLO5Drsd8pjYKlxRK5AECki7z6tnRQgBQKrgEuApLiQ8HU5D5IjKFJdRzJgUn7G78oYOpAYQBIgSeRCUh6V3EgyUNLcSlo7dBr5+3u4dDezTxMsmp3Vp6LAKkjtSQFSILgVIIAU3ApT/6QAKUAKfAUFjOBRt/4DWQJ1KhFDgds3b0CL2tXgysULlgvGA9dxM+dCrYZNLOsaVcBQaW0a1Aa/jevdap8uQ0bY/dv/2IG4Y7l66SKUzJPdlovAbHAEG/2Gj1arYHinrq2bwZa1a2zNGfWp17SFrbpGlfAQu3G1irbao9NpwZr1kPJb60Ngsw43/boKerVva3mQj330GzYK2nbtYeqO8Nu4DlrXr+1ySIRPOG+5YKjAdAli2nJeGXVcspwPLFm/xekl7Hf6uFEwdgj+TQvc9xnnOIRSu3zhT2hUxYcdxFsVdJ9NmruI5aByt1QtUQQQ9lkVPOjv1Ls/dB/g/Hf87Zs30LlFY9ixxTrsXov2nWDIuICFhkNN2jasA9evXDad5jfffQ9HL1yDLCkSWealmmsCkPBvSubkCWyFy4sWPTpMmDUfqtSu6zS3v1++hOqlf4IrF/+0kpcBdN+uPZ0BkgfA+bNnoJZPafj71SvLfjCE3JzFS6Fk6TK6ukZHJUZX7sI5c6Bfz26WIeiwc3SHdurWA/oPHqL+/Txy8ABULF3Scp5p0qaF3y9eZfWM4JDd0HZye7NBA3eXWi6HKoRCBWqVLQHHDx/UzYzC2YXCjaIpkQKkQKhTwAgg4SRl9xGDSJgXScmN5OXhz5zUwo2khrgDD/DE12T45PChRHxhhLuQnB1ILJydApFU55EATkp9/rmBh6oTnyGcv2xCACnUXWw0IVLATQUIILkpHDUjBUgBUiC0KHB2/kg4O3+UbjoEj0LL7ny9efxx+jdo16gu/HXntuWg+O37jfsOs1wt7hQ8VG1VtwagI8Sdgu6Xs7cfQJQo2rf1+ammP3Rr0wLWLFviTre6NjOWLIcqtbQDZnQotKhTHQ7v22PZNzq08FAcw/u5WxbMmAqDena11Rxz/oyfNQ/ixI1nq75RJTyAnz15PIz6uZ+l+wLb7zpxxtKVMnXMSBg75GeXc0qdLj0cPqcHDAgyC2fN4PY60mf6AfafcT78x/BoeDh59rdTbvctGu4+eRZ+yJZd7efI/n3g27gevHj+zLLvxEmTweptuyBD5iyWdY0qvHn9GmqULgYXzlmHy0NQgiCzWp36hmNdv3oZKhTODwiTzAq6dI5duAaRHe83F43wWlq3Yhn06dSOOZ5cFbxP2nTpzmBk1pSJ4Z+/zWHL3BVrwKeqcQ6kVy9eQO5038J7izw+OBcMWzd98XIoULio4dT+/OMsVCtZFN69+9dUlyIlSsGyjdsgsuSEFOcre3Zsg7aN61tqiwOkTpsW1m7eBmnTp2fjmX3HVoYqeMiC+vbq2hl+WWQvdx2GyFu1cTOkz6C5GxfPnwtd27ezvB6LFi8Om3fuUZ1EjsDIlStJ+dOsw7ZmcIjAkeVWhOsKBJHC9fbS4kgBUiCYFFA/OyhuIfF5wikXkgSQGCQSAEmFSx6KU8mffR5BqOToPpLf17EWy2UkgyTpZ4RIAiAJ2KSGrZNyKamfIcitHExXCHVLCoS8AgSQQn4PaAakAClACritAMEjt6ULdw0P7N4JnVo0hhfPrA/BMX/N6et/Aeb5cadg/pU29WvDn/87605z5nr5485DSJAwka495i8pUyAX4GFyYAr2v+e3/7HcTqK8ef0PcyZctHFwnzBxYjh764GtfDau5tm/SwdYMneW5TLwEL51p67Qb/go8PIyDuln2QkAvH//Hwzp3QOW2hgzUZKkcPr6XZchBHE8zKtStkAuQCeKq4Ig8trTf8BLOoDfu30bNKlR2c6UDevET5CAXZtRo0XTvf77yRNQs0xxwNxSgSk410sPX+iu/Y2rV0Lvju1sObcwL9XOk78D5iZyp+A1Xr9SOUtnD/aNOY8w1GOO3HlcDoXQeMu6X02ngk6/3af+YLm87JRPHz9C93YtGUQyK/ETJITpS5ZDkeIlIfu3SQDDaJoVR+eXXBedTnjvW4XkwzaYf2r+6vWQOm06l8Ohxof27jadDzohV27dCSm/+Vatxw5wPACWLZgHA7p3YfeVVcmVJy/47TsA0ZRrVgZIRjBF5B7Cfh8+eABN69WGUyeOWw3DXu/etx/0GzRUzWmFY/Xt3hVmT59q2b5x8xYwdfZcDoKknEaOYetc5UZybOM4IIEjyy2IEBWOHzoItcqVcFpr+Zl+kDxXkQihAS2SFCAFSIGAKmAUThffrPG/E/ROIg9Avw93ISmPWIf9zh81cITtefQ4AaK093jNNcQBEfMS6fIhyVCJv+bBIkQI55Gr0HVi7fS5IKBXAdUnBUK3AgSQQvf+0OxIAVKAFHCpgBE8wtwyv+7cR6pFQAXwELxHu1aWiexRmsBeJ/87cxraNaoHd2/ddFvprYdOQM48eXXtly2YCwO6doRPnz653S82RJcIOmwSJ02q9oOuqZJ5ssGjBw8s+85fuAis2+Weu0p0Xr9SWTi019rthKBk0JgJ0LhVW8t5mVV4/c/f0L5JA5b/xaqULFcBlqzfbFrt6IF9ULdCGctQghcfvYA4ceKqfc2dOgmG9ulhNQWXr8eKHQf2/X4OUkiH+ljZDiixM2j6TJlh/5nzuqrzpk+Gkf37wMePHy27QLfY3BXmwMasEwRyzWtVhbu3b1mOlSBRIjj65zXAsHmuCt73HZo1NO0LQ+HNXLoCKlSraTkmVkBHU/6MqeHVS3OQm79QEZi5dCW7z7xTpbDMFzTrl1VQqUYtwzmcOHII6lUoY2sPcNxlm/wgegzXEG/6uNEwelB/0/UmTZ4CZv+yEvIVLKy6hgRAmjBiKEwaNZyBVKtSv3ETmDl/oVrNJUBygDbY4MqlS1Ch5E+23G/4t+LCrb8AISsWMU718mXhgA1n5Yhx46F9565OuYwcgZH8LWJXeZAcD4XokMjqKolYrxNEilj7TaslBUiBwCvg6F7mv3OAJBxEOpDEwtNxB5KWG4nX1eopAElOQaT7LOKh5EDiDiQBkNSwdlKoOv66BJAYSOIQis9UH2GaPhcE/pqgHkiB0KYAAaTQtiM0H1KAFCAFbCjw8Mxh2O7ro6vJoMAOgkc25At3VfDbYAtnTYfBvfBw0Poje/cBg6FrX9ehyawEOrhnF7Rv1iBQTiEMQVVVCjH39u0b6N62BWxdv9ZqeMvXvfPkg2Ub/SBu/Phq3efPnkLeDN/bcjg0atkWRk2ZYTmOqwofPnyAMgW8bblM4sWPzw7hi5Yo7fZ42PDZ0ydQx6e0rdwv3fqZ50fDMGtdWjWFHVs2Ws7p3J3HgKBDlN4d2sDyRfMt27mqgK64dTsPQDbvXGoVdO0UypreFlywGrh2wyYwcY522I+5lcYOGQDTx4+xaspeHzR6ArTq2MVWXaNKp44dgXaN68Hjh9YgM0+BgrBx72HTsW7fvA6Fs2nhzIwqoyOv37DR0LZLd1vzXr5wHvTuaA408UCjfY/e0HvQcPY3B+8tqzXNWKwPKylPZtuGtdC+aQNb8Lh2o6YwcbZ5yLfd27ZAs9rmearQiTl+1nyoULW6DiB9/vIZ+nftBEvmzbal18RpM6B5GwsAbACP8C/1np3boU5le7nS6jVqAtPm8WtXgK7Xr19D+WKF4ZKJU1AsYt3W7VCyTBln9xFWUObnKoydkWtJ9Ov0jmP9FmRLV6oUthWYOGIITBw5VLeIZLmKgM9Mv7C9MJo9KUAKkALBqICjE0l1D0kuIgGU8DUVHunyHXGXklrPYL7CfczdRCyKuAKTNJCEuZFUqOQQrk789yZv76FLT0ofA4LxAqGuSYEQVIAAUgiKT0OTAqQAKeCOAkbwCPtBeIQQiUrEUwAdO5irZubEsbYWv2HPIcj7YyFbdY0qbVyzkgGGwDiFHCHWpfPnoHWDWnDrxnW35yUaVqpeCybMXqALU4bOj1L5ctjqe9iEKdCsbQdbdY0qPbx/D6qXLmYrH1WyFCkB9+Pb71O5PR42xDFL5MkO6EQyKwgT5q9aB2UqGIeZw/8g3Lr+V+jb2dcyJBn2dePFW4gcmeeyQhhTt0Jpt3NjYR/RokVnDp8SZcury5g7LXCuJlkPBIMICEXBPDk/d+8Mq5ZoUMlMv60HnZ1zAdm4Pdu3QtfWzeCljTCN7br2hP7DR5t2/8/ff0OutCktcxU1b9cRhoybZDlVvKcRfl69dNH8OvLygq0Hj7M8av5fvkCBzGnh/l93TdtMXfALVK9rnM9pydyZMLBHF1uOH1xHC99OpmOdPnEMapcvCQhzXRXMwTZ0/BRo1LK1DiC9efMaurdrBZstQgOKfg+ePA05vL1djuOcUFo7Z5k4eiSMGGQN8xHYLf11A5SrWImNIw6YMOdYrYrl4dbNG5Z7e+HmHUj5zTesnpiTGTCS68iuJNZeGs3woIhOjyz3IyJUMIJI3i37gnfLfhFh+bRGUoAUIAXcUICDH4w7J97r1TxISm8CHInwdMxxpAAk2aUk2indqXNxfH/X5zRSXEnss4I/h0oyPFLe39F/JOAT/2AhPFNuLJmakAKkQJhQgABSmNgmmiQpQAqQApoCfr4+8OiM/lvpawgeRehLBBPP92rfGtavWm6pQ9SoUeHyk39M89+YdYL/MTFnygQY0b+35VhmFWrWbwST5i1Wq6xb8Qt0bdOcHUYHtrTt0gN6DR4OmPtFlG0b10HbBrUtu44UKTIsWrsRfipdzrKuqwrnz56BpjUrw5NHDy37yJg5K+w6eTZQ+ZZwEAwrWLFIfsvxEiZKDL9s9NM5fORGmCuqWskiprmPRP3v06SFI+evqs0x5Bke2iMMdLfgof7oabOhVsMmrIt/376FFrWrwpEDQeOu3H70NGTNqR32Y96erq2aAoIdq4IhxK48+TtQuarWr1wOfTu3Y+uyKgvXbITSFTgwcFXQLVYwc1p4+eK5ab3q9RrClPlLrIYEBC/VSxW1dDLmzJMPNh84xkKr4D1bJEcmuGMBMfB+x/veqOBB85TRwxmEtCq/7twPBQoXNa32x++/Qb0KpQH1cVVw7gjo2nXtoR3SeAA8efwI2jdtCEcO7LeaCkSPHh3uvcBrwstlXSNYIxw/3Tu0gyXz51qOg/ft1v2HIG36DOpcsdEfp3+DJnVqwoP790z7iBUrFvz1/JWaO8lsTuqBkORKCjBAwtk4QCRiSpbbHC4r4L09ycGJRBApXG41LYoUIAWCRAEESNxuJAMk7NoRCIl8R1rOI15JBU4GfchvzzqQJL3ni3B2Ri4l0V77Ago2JHgUJFtPnZACoVwBAkihfINoeqQAKUAKyAoYwaOuFuGoSMHwrwAeRjevVQWOHrQ+8MyROy9g/iF3y5fPn2Fgzy6wZM5Md7tg7fIU+BE27D2i9tGiTjXYtdU8L4+dAfEgd9CYidCsbXueNVYpU8eMgHFDB1p2kSx5Cpi3ej3kzK3Pz2TZUKqwf9d26NS8sWUOGWxSr2lLGDtjTkC6N6z767Il0K1Nc8t+suXMBbOXr4HvUqV2qosQAkHkjs3WoeuwcYPmrRjsEeX6lcvQrGYVwLBq7pZIkSIx+IfuGyxnfzsJvo3rwb27d9ztUm3Hcsjcfw74KMrjRw+hVZ3qcPb0Kcv+MVfOut0HLeuZVVg8ewYM6d3N0r2H7q7TN+5B4iRaHi+jfhGQ/PhDGstrzadqDcAcRNivq4JweHi/XjB36kTTNSJ4mbdqHZStWIXV8/f/AiVyZ7MM2YiuQAw/Z1T6dWkPy+bPsQRXnl5e8MfthxA/QULTOSJYqVuhFMvnZFa69vsZuvcfxHIIYMEHdPW0rFcLLpz7n+VeF/2pOGze5TrXmVHoN/nAplndWrB143rLcbJkzwHL1m+GFCm/Uf+s4YxPHD0MLRvUA7yOzUre/AVg9+GjahVHV5Q8z0ABJIJGlnsZESsQRIqIu05rJgVIAXcVUP/rRQJA7DOKCEuHiEmAIgdgJD7LOLqW5LnI7mP+OU7LYcRC1rEnFeeR6jTiYep0zmWlnvTg7pKpHSlACoQBBQgghYFNoimSAqQAKYAKnJ0/Es7OH6UTg+ARXRuoAIYtq1TsR7hx9YqlII1atYWRk93P74MhrlrWqQ57d2yzHMusQqIkSeDsLX7oiU6dojl+gLdvXLsFsF6s2LHZgbBZnqfYceLAuJnzoEK1mrrhO7VoDBtsOLRy5M4DM5euMgQsdheMMKd/1w7w7t9/LZtMWbAUqtdtYFnPqsLIAX1g1qRxVtVY6DrMASTnh8JG6B4aN+RnWGoz70vMWLEA5y4gAvZx4sghaN+kvi3nlauJenh4QutOXWHAyLEMTCyZOwuG9u5umv8IXUv4n9UfPrw3XX+6jJlg7+nzOohy9/YtqOtTyla4Qd/uvaDvUP3fYEvBpQrorpk2diSMHzbIshmGNvztmnlIOOwEQ9h5p0puuXbcp7krfwVPT9dOmaePH0HLujXgzClzwJw6bXrYc/p/ECVKVLYOvB/LFvCGS3+eN13X2BlzoV7TFk51Pn38CJ1bNoHNa1db6vJdqjRw9MI1y3q/HT/K3HDYt1np0KMP9BkyXANIAHDpwnloWLWipasH++03aAj06j/AcAirMHHYqHHt6rB98ybL9RQsWgzmLlsFiRMnUevi4RGCz2bMgXTftI/mrdsC5moSxenwSHlBPURyCFnD91l/cOTYF78Y+LPkNrLc0ghXoXa5EnD8sB7AkxMpwl0GtGBSgBSwUEDOgcSqsieUsHaSCwldSgIiiXB3CJh0DiTVw+T8rmwEkRii8tdC0/E6/g5hb9ko/BV6z6frmRSIUAoQQIpQ202LJQVIgbCqAMGjsLpzX2fer168gAI/pLEEMDgbTBpfp3Eztyf28cMHKF8oD1y5eMG0DwyVh/8h8v79f4b10MVw9elriBY9OkwdO5LBC6uSr1BhOHVUcy0Z1ceD9xlLVgC6ReTiUzgvYGg5q1KmYmWYMn8pg1XuFsxFNXbwAFv5XE5dvQPJU/K8JIEp6PyxE4ataZv2MGT8ZB1EwUN2hBpzpk60PHAXc/TOmx9mLlkB30i5mzB3Uq/2bSzzMMWNFx/+fvXS5XLRpYKurE+fPkO7RnVg97YtptKk+OZbpvXjhw9M65X2qQgLVm8AD8mFc+3KJahQOJ8t2Ldo7SYoVb6i29uE+XgQ9C2YMcWyj59Kl2WhBq0KArBCWdJZVWOh8OatXGcaau3wvj3QqXkjePb0iWl/7br1hH7DtNxMeNiA4RPPnf3dtN2oqTOhYYs2TnUQgHds1hD27rBeb5VadWH6YutQnXu3b2NhJK2KL1vLKB1A+v3UCahZvpRpXinRr9++g1CwsP5vDb5m5fBhdQCgXdNGsG7VCqtpQtESpWDWkuWQMFEiVlccMD16cB9qlC8N1y2+PDBpxixoquR6cjxGcsyDZPW7mLuYtFN/RI8s9zOiVvg2pjPAbn7C/IsjEVUrWjcpQApEXAWMIZI+pB3PkySFq1Nc1PJnBC2LkvTOrXRumJ9R/qKI05dGBE5SwtVJ7/X0th9xr1VaecRSgABSxNpvWi0pQAqEQQWM4NGPRYoB5j2iQgqgAtevXILiubJaihElalTo1KsfxIufgIVpQufPP3+/Akwaj26CH4v+BA1btIZE0rfcHTt99+5fyJU6JWCuHLOSIXMW+PvlS9ND/aMXrkOSpMmgeO6scO/ObdP+0DFTvnI1WLVkoWm9tBkyAh70o0tCFHR+ZE2ZEF7/Yz5nrF+wWHEoU6ES3Ll1Ex7euwcvnj+Dl8952LNSPhWghW9niJcggcs5oENr1M99YO7USZb7ETtuXAb0bt+4Dndu3mR5bHA//nv3DuInTAg16jViB/8cxpmXYjl+gJvXtXxERrUjR4kC/UeMgRa+ndSXnz15DPOmTWZ5rRDC2CnoYuk7bCS06dxdzamC7Xh4tu7w6ZNr10eMmDEBwygeP3TA5VDlq1RnLqnXr/+BkrmzWuybB+QtWAgQol67fNF0+i07dIaBoyfo5ozfiMdvxlsVBJ19h3H3Eeb6efr4MdsrdMRFixYNipUuB3UaNzUNrfbvv2+hXydfWLdymdVwTFt0YVmVYwf3Qx2fUlbVoFylqjBnBTqQjEPY4T0yY/xoFubRzOEXJ248mL1sNRQpoY2J9auXKgKnTxw3ncewCVOhKYaWdCiPHz6E9k3rw8kjhyzXMWjsRGjZvrNlveUL50Gfjm0t63Xq1Rd6DRrGrgmRgHrHls3QrHY1y7bRY8SAsZOmsL+ft27cgCdPnsA/r17B27dvWW6kchUqQZ2GjSBuvHi6BNTYscgrMLR/H5gx0do56J0nHyxasx6SJk/O5iXnRejZsR0sNcmjhLngNu3YDT8WLmK4JkdgpM7PwHVk9G1j9eCIvolsec1E9ApGf2+T5SoCPjOt4XFE147WTwqQAhFLASOIJD+nfg6QIJL6+UB5UQnOqwinxzwidK14zxfqis8n8u+8jmiPLiX9XhBAiljXJq024ipAACni7j2tnBQgBcKAAg/PHIbtvj66mRI8CgMb95WnuH3TBmhdXx+yzZ0p4CEqHlz3HDQMeFgw53LrxjUomj2TZfdVa9cDTGSPcMRV2bD3MHN+NKleCT5+/GDaZ+vO3eD65Uuwb+d203rZc+WG1X57dQ4ihCTeqVNYztmqAh6+16jfCMbNmAtekSIZVkeggPlc1tuABFbjIVzDfEV5fyxkWhVdYZmSxrMMY4Zh5xAiFCtZhkGCC//7AyaPGga7tm22zD0jTyDDD1lg9fY9OtD4+dMnmDBiMEwbax7i7fvUaRikW7l4gcs1IZyYumAprF3+C4wY0Nt07ZjzCsHQtg3rLPMkGQEMnAfmfQpswfulW/9B0KZLD8A8TkYFw82h02bfTuvD0klzF0HNBo0tp4Vut1E/97WsV7F6LZi5dKUOnsmNEFo2rFIeTh49bNoXXovo8JNdc3gtIcQyg4LY6cDR46FVx65O/ePfiHaN68Kff5y1XMfGfUchd/4ClvUG9ewCC2dOs6zX/efB0LXPAA0gAcDc6ZNhUK/ulm2tKiBgGjxyNDRr3Ra8PL04NBLh3ZRv9m5YswraNrEOYRk/QQJYv+sAZMychcMjKS/C3Vu3oHrZEnDvL+OQh6lSp4HVm7ZAhozGf7d1YWykJNryIZLjvHEKjuFvmB7SN5at9KHXI6YClA8pYu7MJwtwAAAgAElEQVQ7rZoUIAUCroAVROIfB5TwdurnAr3vSPnIoA7u0jXMUxw5haJ1xE7+/k6zorC1Ad9aakEKhEkFCCCFyW2jSZMCpEBEUcDP1wcendEf6K3esQ8QIlEhBYQCmFfFTgg4O4ohHJj5yyrI8ENmw+p+G9dB2wa1LbtCt8bGNSvh0vlzLusiHDl9/BgL6WXmekDnzIGzF6FexTJw99ZN07ExxNjCtfqcImdOnYSqxQtaztlOBfw2/0q/PU4h8kRbdCx1bt4IDu7ZZac7yzoYzm38bNewBTv4685tKJQ5rWVf8RMkhO3HTkOKb79jh/3dWjeDB/f+ChA8QifWtsOnAB1mckFn2oAuHQDzP5mV3AV+ZHmYzKBHzjz5WJgydAbh/MwKujtGTZ0NvTu0NnUqRY0aDaYvWQ5lK1XVdYdusVk2HCCW4gKAd958MGvZGsCQekbl5fNn0LRGZTj720nT7tANuNJvtyU4xE6aVq9kC0jVatQUJphcR+i4K57zB0AHnauCgLllxy4wYOQ4HYjCe7dxVR/La77P0FGAeaQcC/6NaNuwNty6bp7bCF1gv13/CzAEolWpUboo/HbsqGk1BMLo8mrTiUMtkXC6f/fOsHDWdKshbL1eqGgxWLRyDSRImEifeFoBLRfPn4PKJYvCm9fWYbx6/DwEuvXl+ZYcIdKJI4ehcc0qLCeWYyleqjTMXrQUkiTR8ieJOvLBkDg4kkGX7DiSX8f2hgDJIXyfLZEMKtG3md1VLmy0mzRiCEwaOVQ3WcqHFDb2jmZJCpACX1cBZ1wDLPeRKEpAOdWZLPIhmc8S32U5MXICSlJDo88IRp8fvq4iNBopQAqElAIEkEJKeRqXFCAFSAELBQge0SViVwHMW7JxtXUeDTv9RYocmR00V6tr/K348UMHwtQxIyy7WrphG3O3nDl1wmXdDj37Aia7twpdVaxUGZi6aBnkSp0C0OliVtABgmHa5LL519XQoWl9yznbqSAO0fuPGGsYDuzh/XvQvFYV5u4JioIh345fvmUaGg1hUJ3yJS2HS50uPUyatxiWL5gLa5cvDRA4ws6jR48BnfsOAN/uzq4gDOfWrlFdOLx3t+k8ylWuBtXq1oc29Wu5rJcuYyZo7tsJ+nX2tVxT+x59IE36DNCjXUvw//LFZf0kyZLBjKWrIH8hfRiv1vVqwI7NGy3HsVMBXUgIL4uWLGNY/enjR1CjdDFTVx42/Oa772HRus2QMbN5WMqPHz9CrtTJWahIs4LXLDr48Jp1VUYP7AczJ+jvG8e6kSJFhpXbdkH+wkV1LyFAalG7Kuzx22o6jx4Dh0Kn3v2d6vx+8ji0qVcTnjx+ZNoe3TebDhwHvCfMyof378E7VTLLkJUIQ4dPnAb1mzZn3YnzmMbVK8EeG/mY7FwTGH5y8+79kDtffs2BJIV6e/zoEbRpWBdOWDi/cKxYsWLDrzv3Qg7v3Np8lW8cY/hJv43rYczQQbp8SJjvq23HzjBk5GjmjHM8iLICSOJwyVWYO5xIUIawI3Bk56oKH3UIIoWPfaRVkAKkQPArYNeJxGfCHUja+6niUHKapkBP+hcMgZL0JL1PB/9+0wikQGhVgABSaN0ZmhcpQApEaAWM8h517TcQuvYfFKF1ocUbK+BTKI+t8E929TNzveBB8e5tW0y7Qgh15M9r0L1Nczh6wHWuLjzMv371Mjx/+tRlf3jo2W/4GMhbqDBUKpLfcgnjZs2HOo2b6epNHzcaxg52Pri27MxFBQzBNn3JCsNcURiOq1bZ4qa5nwI67tgZc6Fu0xYum/36y2Lo3tb166JhwsRJWG6W+3/dDTA8QrcGhlRDCIH5mRzL86dPoK5PKbhy8YLp8hq1agv1m7eC8j/yQ3CjkiRZcsBQdwgXzQqChL2//8lcTxOHDzatmz7TD8xZ5whlSufNAVcu/hnQLXFZv3n7TjB4rHH+K8ypVbaAN7x6+cJ0vFz5CsCMpSsh5bffmdY7f/YMVCic13LuuHc/jxoPLToY5w7C8HVFs2eERw/um/aFrsRtR38DdHPJBQFSu4a1GcAwK537DIDuPw9xqnJk/15oVac6vH37xrR92UpV2H3nOL5joxM281qhk2nC7PlQrnJV1X2EfRXzzgLXrly21NVuhc49e8OAYSNZdREWThzAfPj4AUYPHghzpky0lYMsR+48MGnOQsikOADFt5DZYdGXL3Du7BlYumAubFm/lrmR4sSJA/OXr4KSZco6wSPH+auQyCCJthFAEuuRH9nPbp4uudnM7jZQvVCoALpM8X6VS/mZfpA8l3G+rlC4BJoSKUAKkAJfRQEjJ5IczpZ/wnDMesTfWQ3bSs8avf/K4ezEAul9+qtsNQ1CCoRaBQgghdqtoYmRAqRARFWA4FFE3Xn31o2Ht5mSxGG5hIKqoFPl4P+MD1ALZUkHf92+ZToUOgW2HDoJvo3rwR4/17AJ4RB+c94sfB2GA8OcKzeuXmEuE6uyfu9hyFNAH66uZ7tWsHrpQqumtl//Pk1amPXLasia09upzeULf0KFQnkA3SFBVUpXqAQL1rh2yWBOickO4YCCamzRD4aVW7rRD+LFNw4f9uj+fShTICe8euEajuB+dxswBOo1awHe3ydzOUUEHuiawWvDrJTyqQjzVq2HXr6tLEPn4TUxa9lqSJpcy4WF113GxLEBAUpQFQwBuee0cdhGhIvFcmSyhHcINDBsYZy48UynNXPCWBg90Dr/kZdXJJZLCwGMUcFwi42qlLeUYNjEqdCkTXuneqgjuiA3rVlp2geGr8Mwdo5l55ZNgE4ws78D2KZVp67Qdxh30piVAV07wNK5syzXkyxFSpizbDVgWEURvg7nkCZhLHj/33+W7e1WyJItOxz47awKj7CdGibOH+DYoQPQqn5tePniuWWXeF+Ur1KN5WGLr9yLcjg7/BkdWH+e+wPmz5gG2b29oW2HzhApMtfM+BCJD2sXIMkhb1yFsWP92ThpslHFUhOqELYV+C6ml9MCmp+wDukYtldNsycFSAFSwH0FXL2Xy6Ht9O/srsbS92T2vk3v1+7vF7UkBcKLAgSQwstO0jpIAVIgXCjw8Mxh2O7ro1tLgSLFYM0O1y6OcLFwWoTbCjx++BDypvvG7fZGDfGQ8sSV25A8pb5fzHOTKXEcy4NedACNnTkPurRsAhtWLQ/U3AoXLwlzV66DCcMHwYLpU0z7wnmfvfOI5RsRBSFEw8rlTJ1QAZ0ghr5CqFWmovOB/L6d26Fp9YoB7dK0Ph50I5RwBRQwlxGGpAuOgjmfipQsDTOXrjINHYYunjL5cppeG9GixwB0U1WuVYeBm8Ac0iNEGD19DlSv1xAaVirLDuHNSsnyFRj0wzw6omB+pQIZUwWpbHgNnrr2FyRNntyp3+OHD0KdciUsx0OX1pDxU0xByb9v30LLOtXhyP49lv3hHm4//jsg3HIsX758gYHdOsHSeebABa+9E1duQazYcZz6QOjSo20LS4jXskMXGDhmglP75QvnQt+O7Szv7cHjJkPTtu11+ZccG/3z6hWUzp8THlrkzsJ2adNnhOWbt7OQgeLQ5f7dO5AvUxpLTQNSAa+JP2/fh8RJkzKo4ujm+fDxI7RtWAd2bNHnbnM1Bguj2aEzdO07AOIp+aAYAFPOgcTP4lhIwDFBj1wdPBkCJAkECeiF85JzI4l5Ooayc3rexYLoUCogV1P4q2v0dzFZriLgM9Mv/C2WVkQKkAKkQBAqYPalEP6eb/UOy/MgmRd/pYrpaFad0OukACkQDhQggBQONpGWQAqQAuFHAVd5jxAiUSEFjBQ4ffwo1Cilz0kSFErh4Xy9ZnrHz7XLl6BUbvO8LDj2qGmzWZiy4X17wrypEwM1nZ9Hj4eWHbsySHB4n/lhOR7Q/nbjvu6A+cXzZ9Ckqg+cO/N7oObh2LjXkBGA+Xccy8IZU2FIr65BOlbc+PFh8fqtgKHNnIq/Pwsdh3mQgrp4enpB1Tr1oOeg4ZDi229Nu/fbuA7aNahtWid2nLiweMNW5hArnjMz3Lx2xe0pp0qbDmYv/xXSZfoBSubKAndu3jDtC69lvKblcnT/Xqhf0ThfkdsTA4ApC3+BqnWcc26tW/ELdGvV1LRrL3Rp9R8EHXr1M62HucU6NKkPCDysCgLVk9fuQpSoUZ2qYtg6DB937sxp026q1K4LUxcZw2AESH06tIFVixeY9oFgbPjkGU51MFfaJIsQhBiucPychVChWk3TMXZs2sDA9bt/31rJwvJhrdy2G6JEjsysOXg0sn/XDmhYtYJl24BWWLhiDVSsVkNzHmEHCkzCsxt0WNYoUxyePnlsq2t06dWo1wD6DBkByVOkZG0QIKmwSPqdvSbcR0odo0FcASSjPEhGLiRlSVrXDodSZmdUludX0oQDUteWmFQpxBXAfEiOLlrvln3Bu6X538EQnzhNgBQgBUiBUKSAcZg7F++a/q6BkL6FFhovFC2VpkIKkAIhoAABpBAQnYYkBUgBUsBIAYJHdF24o8D6lcuga8sm7jQ1bdO6c3foP3Ksrs6B3TsZjLEqfsd+hyw5csKcyeNh1IA+lo4lV/3hIemJK3cgSfLkUCDD95Y5WgoVLwkrtu7SdYcHs63qVocbQZjTBAdo3bkb9B85zmnq6OZYMsf5kNxKM7PXY8aKzaAEhrJzLOhEqVmqKFw490dghjBs26xdR0BQhof3VmX6uFEwbvAA02oIMvyO/86cbY2r+sDB3TutunX5ernK1WDSgiXg5ekFWZPHhw8fPpj2ZQT8fpk3GwZ0cQ7J5vaklIYYpq9zX2ctpo0ZAeOHDjTtHh1So6fNgWr1Grish66h+dMmw6gBvQF/tiplK1dlLj6jguHrurZoDM+fuc5DhlBryoKlUKlmHfj06RPcvn4Nzv9xht1TeH9dv3IJ7t6+ZRkKsHbjZoA5yhxL/87tYdn82abLwNCDUxctA7MvU2DotoHdOzGQZRUODwdr1bELDBw9gX9JVwEr86ZNhsG9u1tJGuDXB48eC76du+tC1+mcSACwac0q6NKqGXz8aH4ti8G9vLygQrUaMGrKDIgfP4FuHY7ASHUjSedF8tGRfFgku4tkqITjqi4kyUklnpdF0R0+Sb+4gj9WUMjq9QBvCDUIdQoQRAp1W0ITIgVIgTClAAc9gfUJ0fttmNp0miwp8FUVIID0VeWmwUgBUoAUMFbAKO9Rl34DoWv/QSQZKWCqwJRRw2Cixbf37UqIoa7iJ0wE36ZKxQ6xMyiJ2kX7FQvnQd+ObU27wz4uPv6buR0QbqHjws5hrlGn5atWZy6T50+fwE85MrGk8GalhUGILHRooVPj4f17dmUwrIcwK3bcuCw83rffp4ZuPw8G77z5nepiLplDe/QQy52BMUxV9BgxIWGiRJA9Vx4YMmEKJE7qnDcI19WgUtmgA2QeHpAseXJo07UnNPftZHvq3ds0h7XLlpjWx1Bhh85fBQQS/bu0h2XzzKGBq87w4BxDvDVq3Q6uXboIpfJks5zn9CUrGACRy9De3SzDIlp2rFTA6x2vje9Sp4Ex0+dAmgwZnZqiS2flImeAIleMHScOLFi7mbljXJXX//zDHHl/nD5la3ozlq6EijWc3WEIn2ZNGAPjhvxseo/GjBULfixaHF69fAFXL/2fvbOAkuJYo/DF3SUh4eHu7h6c4Bbc3V2DBgvu7m4xgoQEQoCgSQhBooTg7m7LO3+1THVPd8/M7rLM7P51Do/dmeqSr3om7/Tl3v8UKCYuOI1cWSSEmlv7j+rimy32Nb6of4bMWTB39UZkyprNduq/Tp9C+0b1cPafv7xa3qovt6N0+Yr6wxZy8PTv0gGrPZyRV4MDoKjLJEmSIk269Jg6bwHSpstgcCCZhZpHDx5i/IghWLVovk811KrWrI2Rn07B+/9LpTiNJJeR4WfJheS0B3M8nXiYJLml1F/11+SxrB48WdVUMPfz5oGVN328PRvu558EKOLz0L4fDIurMmcbUuSz/z70z53wqpgAE2ACYUlA/i9kyEQk/m9tWJ4bz8UEAosAC0iBdV68WibABMIhAVvxaDCLR+HwuEN9S307tvZYe8RpUno4nC1XHmTPlQdZcuRE2vQZkTl7DiRKnMTtskmjPsbMT8c67iF1uvTY+5vyAJci55rVrBwsASlylChYv20XChUviVPHj6F+pTJ49PCh49wT5ywCuRzktvPrL9GnY+tgPfSOHj06UqfPINhkzZFLiAJp02dAylRpECt2bMu1lMyZEefP/huscybRiOodKeeRGxmzZEPajJmQJVsORIse3XLM30/+hnYNa+PCuf+CNaf5ojwFCqH3kBEoVrqs7ZxWE9UtXxI/HTrguIYyFSpj+edbRR9yp40dOiBYa6Z7dueR30Ttmq83b0CXFo08jvPlnoOgvcmtVd3q2P1N8OtsUF2gbLlyK5+d7DmRNkNG8TcJjVatWS3P4mKiJEnw9b6jYm92jeqK9enQClTfy1OjmkUH//gP8S3W9PTJE7RtWMtjNKSnObx9v0qtupi3aoNb99rlioMi+ZwaibWLN3yBJMmS23YjF9zk0cO8cmUlTJRIcIkbN64YTxNeapcvjSMH9nu7Jbd+iRInRs7cecSfrNlzIF2GjMiaMyfIRWgWjMz1kEikuXrlMob364Wtn2/yaQ1FS5bCsLETkTtffkSKrDw8cquLpI6o/+tk8z9TVp8ayc4obRHCeWT1vo27yFJIkgezqMzglTuJn2z5dF8EYufUcaMYls31kALxFHnNTIAJhD0BjpoLe+Y8IxOIWARYQIpY5827ZQJMwM8IXPllH7Z3NkaCUUTP+u27/WylvBx/JBAU9Eq4Tw788L1Py6OHyuWrVkel6jVFPRqKzaI/0aO710iRB+7dviWojotTK/VBBaz8cofo8uepk6hUJE+wBCQSUTZ/+wNix4mLXTu2onOzhh4jsr764RBy5y9oWN765UswuEdnvHz5witG5DQil0PV2vVRoWp1pEiZEjFjxhJuAnrPqb148QKZk8bx6sG+Nk6kyJGFKFXxw5r4oMqHSJcxE2LFovliIWrUqB7XTP9au1urxrh+9arHvk4dSKBq0b4zegz8WAggJGb50vKledcxBo3G6tS7PwaOGieGFTWTmjrXTLKbn+rgzF6xTqyR3HfTx4/2uNRf/ruKJEmT6f1IfKlYKLeIX/OlkcBD9wWdF91rJCTS/WEn8Mljf5A/O/7xEKX4Xsr/Yd/Jf2zP/uGD+yiVK7Nw5XnT6J5asvFLy67XrlxGqVyZPH6uvJnHmz70nbNo3Wege15uJbKn9yiAkvi4ZNNXIPeZVbt3547YC7mkvGn1m7XE5HmLXe4jAK9evUTBTGlw/eoVb4bQ+yR/5x1U+bAGqlavgVx58yFm7NjiMxwtajQ3x5Ehtk6KgZMFGjrjDk0aYO+ub71eB30WcubJh/mr1iFNunSGfVm6kGhkq4+4jYgku5DoUkPknbZK07Xmfm6/m2LwPPY3zeM1HO4YUASmjuV6SAF1YLxYJsAEmAATYAJMIEIQYAEpQhwzb5IJMAF/JWBZ92j7bsc6D/66F15X2BO4c+sWWtSpiuM//+Q4ebz4CYSDpkjJUij5QQXkL1zM9kGs3UAvnj9Hm4a1PNatadq2A8ZMmyOGofXlS/uuV44AeV56GNq5zwD0+XgkokSJirVLF+LjPt1Ba7BrsWLFxr6Tfxti3iiia86k8Zg46mOPh0MxcRTzVa5SFaTPmBnkgPK1UT2YcvnsI7a08aieC7lhipcphxJlywuXgvmhurdzU/RXv05tce/uHW8vcetHD+Wp5lXvoSM8iohWkzx88ADZUyT0OD/Fl9Vq0Fj0O3X8V1Qtnt/jNeYOtNaN3+xB/iLFxFudmjXENg9ujQQJE+G3i1Tjx/XE/Ma1q6hVthgunj/nuAa6lup5kbBf6oOKyJ2vQLDuDYpxJEaeXHSly1fCii+sXVEvX7zAtHGjPLoAtQ0Rq1GTZ6BpW+vYyUUzp2L0oL4+n0FwLyhbqQoWrvscFHOpNfqMZnsnAZ48eew4bIsOXcRerBrVPhrYrYNHcVu7NmrUaFjxxVaUKPuBeEm7K65duYTyBfN4FKHIZZQ7bz4UL10G5cpXED+bxWWzY8ftd4tIOFfU22vcuH4dA7t1xO4d20TdKW9b7vwFMG/5GqRNn17fm1zjSa+FJG/cYnA5ds7gSPKm9pGFkERTWIpOkrPJ3IeuUK4xKV3sQvL2dgjYfiwiBezR8cKZABNgAkyACTCBcEqABaRwerC8LSbABPyfgJV4tI7FI/8/OD9a4b9//4UOjerg7z+cXRRUe2TSvCWIKj249XUbt2/eRIfGdXHUQ7zToE8moENP5aE0PRzOmyq5z+JGwsRJMHXhMpStpLjzpo0dhZkTPnF09lB82Oe7DyBh4sT61p4/fwaqc+Op1g45feav3SwcQCFp323bgrYNankcYvjEacLtExyRyjz4hpVLMax3txC5SEiwo8i6yQuWiQg9X9ufp0+iUqHcHi/75vBxEY9I7cb1ayiZLT2ePn3i8Tq5Q9acubH1x5/0B/YVCuTE33+cdhyjaOmyWLv1O0Of308cR4va1Ty6TRq3bo9RU2aARIeQNHLI5P5fUo9DdOzVHwNHKy4tc/v58EF0b9UElzyIXtp1/0uTFnNXbUCOPPncxiIHVuXCeTyy87hgHzqQADd/3WaQ2Ku1WzduIH9a99pe5mFHTJyOlp26us1Gwtw3X32OXu1a4MljZxFKuzhH7rxYtWWHqFlFTZMnjv98FI0+rAiqMeXUOnTtjlHjJyJqtKhOJh5F/JCEIkOEnVlAEr+7lBH66cJ/ZzFhxFB8tXG9D5SBfAULY/LcBSJCTxeM1LpI3gpIYukW8XT6Sx7cQ3I/FYO+B7eIPAdRSmESyag+qSMp42ij+eaY9Akod34rBKaxE+mtcOdJmQATYAJMgAkwASZgRYAFJL4vmAATYAJvgYBd3aOeXPfoLZxG4E5JdUO6tWiESxfOO25iyNiJaNe9d4g2eu7sv+jcpD5O/far7Tj0r/BnLluDanXq633I5fHr0cM+zU1uoAXrPhNiBj0gHtKjM9YsWeA4BgkgdA3F82nt8eNH6NGqCb7dusXx2mTJ38HCDV+41cjxadEAFs6YgjGD+3m8bMu+I8iZ13f3jdXA5CIZO6S/zy4v81gkopH416ZrT4/rN3egOkKt61Z3vI7G/+PGQ13EJEGFHEjeiiHa4H0+HoVuA4aIX0kEochAcuY4tbbdemHouEmGLnt37UT3lk08uk1IeK3XtIXPTMwXiDjHwp5FtmmLV4IEX3OjekW927XA9i8/8zoSsnKN2piycDlix4njNt7JX39B9ZKFvB4rxAAA4bibv2Yz4sZ3fUZ//ekIapUp6nH4ZZ9tRZmKld360XdfzzbNPArb2oWau7H3xyMRTYqIJPnhm6+/RLdWTT0KUUvXbkT12nWgpTzalBJyFpBUgUYXUywEJFozOdbGDh2IlQvneWSk7zFyZFSpXhOTZs9HkiRKLTtzjJ32mqdBrUQkusZgAvJWTLKro+TgQjILUdp6jVKb2I2nrfD7AUggjakeEm2h9aEHAbgTXjITYAJMgAkwASbABAKbAAtIgX1+vHomwAQCkIBd3SNyH3FjAr4Q2L1jK3q3b4W7t2/ZXkYxViSshNRdc+r4MXRp3gj/nfnbdi6K+5qzaj2Kl1Gioaj179QW5JLxpTVv3xmjpswUl5CroF+nNvh68wbHIeo2boYxM+aKejRae3D/HhpXq4ATx352vDZrzlyYs3I90mbI5Msy3foO6tZRxO05NaozdeLybVFTKaSNBJSpn4zArIljbYeiB+bRY8QQ8X/kCHNqCRMlxme7fxR1mHxpKxfOxce93N0h8hg05u5jLqcc1XlpVrMKjh055PVU5ExbuO4zFCxWQlxz9fIlFMmUyuP1VqLMZ2tXYmjPLnj86JH9ZydqVHy2a79bXS2PE1p0+OHbHcLx5KntOHQMWXLkMnR79fIlVi2ahxH9enot+JBgN3nBUtRUIwPN81r9635Pawvp+4VLlBICkuwS/GrjOuGq8tT2HP8TadJnMHSjumaTRg7D/GkTveaS/J13MWPpahQtXUaMJTtyViyci5H9e+O5Q1Qmcf3x15NInyGjuFiWLehnQ0ybFOXm5kYyC0jid3dZhNb46NFDTB41HKsWzcfTp089oRLv0/f+0E/GoXPPPso+TQ4k7TVtMDsRTHtfW7/hd9NKrPZOXcyOI9mJpb9vqgdlOY+FUOUVDO4UsASoxt9HVcoZ1v9uvpKoOsc65jNgN8oLZwJMgAkwASbABJiAnxNgAcnPD4iXxwSYQPgjYI6uo9oaLB6Fv3MOix1tXrMCg7t1xLNnz2ynS5o8ORau/wJ5CxYO0ZIO7/9BPOi9dsW+wHyqtOkwe8V65MzrisxaPGsaRg9UHmJ629bv+B70sJnarZs30KtNc5BjxKl16TcIvYeMQBTJVXDn9i1ULJgLVO/GqVFdKBIZkiRN5u0SLfvRgy564OXUsuXKg20HnAUtbxfx7OlTEdG3evF820tIsKpYvSZ+PnQAVy5d9Dg0cZ+7eqMe7+XxAgAThg/G3MkTHLuSgLl445d6H6p506ttc+z48nNvphB96LuSHv4nfzeF+N1b98q3P51ExixZDfMsmD4Znw4f7FhfJsX7KbF2+y6kSWcULrxesNRx3bLFGNi1veOl0aJHx4lLtxEzlksEJVGBxNP+ndvhyWN7scs8cMas2YT4RfXPzI3Eu3YNa+Pg3j3B2UqwrylQtDjmrd6IpMnf0ceYPXEcJo4c6jgmCaAnL98RQqjWSAwl4XLckAE+xSBWqFodM5at1l1ZLuHkNSaNGoZZEycgKOiV7XpSpUmDHXsPILm6B82FRBcYBCSTIEKiiSykBAW9xp07t/HkyVMkSMdaZ/YAACAASURBVJgQsWIrLjEtxs4lxigrvHvnFhbPmoHZkyaAhDNvGtVqWv/1DuTOm9/agaQu2pN3x1xySHYlaetw66O+YReD5yYimcU27Xp9o1qHSEb3kzcguE9AE+Aou4A+Pl48E2ACTIAJMAEmEE4IsIAUTg6St8EEmEBgEOC6R4FxToGwSnqwTPFlniLTsubIJVxBIXXX7Nq+VURFkavHrlGtldkr1yF1WqWAO7X9u79D0xqVvEZKIhQ5Vehf+lO7eO4/dG3RSIgFdo1qCY2cOB3N2ncydLly8QKKZ0vn0XlTp1FTTJizCNFCUCOKxJzKRfLi7D9/Oe61YfPWmDDH2aXkLaxHDx+gX6e22Pb5JttL4sSNh2mLVwhhi8Q8T40EuB4DP0bXfoO8rtFEQtDn61Y7Dm2OkSNH1CeD+2L5vNmeliTejxQ5Mtp3742Bo8aJn6lt/2IzOjVt4Hh9jBgxcfraPYOwSM4tEo/mTzPG2pkHyl+kmKghpAlWXi3UphPV8aIHoU4tdboM+OG3Pw1djvy4D306tBL1cHxpSzd/jbKVqlhe8tsvP6FLs49w4ZxvY/oyv1VfErFJnJTrbA3o0g7rly9xHDpzthz45shxQ58tm9ZjcPdOjt9HVoNu/PYHFCxawuUcUp05JMoM7dkVa5YuclxLybLlsGTdRiRMkNBQX8jqIkPNIymm7dSJ3zDxk5E4/stPePnyFWLGjImS5cqj58ChePd9Yw2y15LH6fmzZ1i7dBFGDeyDFx5iG7X1lCxTDhu+3oEoUaOIkaxqIHkSkMx7M4tFWp0nuZ83riMrEcmtPpImqekCk6+rDeldy9f7AwEWkfzhFHgNTIAJMAEmwASYQEQmwAJSRD593jsTYAJhSoDrHoUp7nA/GdV9GT9skBCRnFqp8pWEgKAVjDf3pX/JT38o8ojizuzalxvWigfZTvVmipUph9nL1yGRWneDxrp5/RoKpldqGXnTBo/5FO17uBxLf/9xGh0a1cO/fxsfrMtjUd2jCbMXGGov0fsH9uxG4w8rOE5LdZu69B2EPsNGebM82z5Ui6V+xdK47KEe1SfT5qBp2w6245C4QY3Ow1OjOkKdmtbHgR++t+2aKHESbPhmjxBBapUtirP/2EcQaoP8L01aTF+yCvkKFfG0BHGujaqWx6F9zm6W0VNnoVk7l8BH9xxFj00YNtjjHNSB3CdLN21B8bKueMRlc2eKWDenRsLp7mOnDfc2xdZ93LsrNq9e4XhtjfofYdyMeYgTL55lP9rD66AgIbQ5fXboYnIfkQvJqZWtVBVLN7vqdVHdJPrMUb0iX1qZCpWx7POtlpfQedG+h/TsDBI9Q9JozxQZSTWNokWLjhvXr4qoRLuWK19+zFm1ESlTpda70L1zcK/9/Usda33UBNMWuc6KROnBPTrh/Nl/fVo+1ZYip6HWxLed+pX38P499O3YBts9OOKatWmHMZOnIZYaQakLMuoP2vcpCeBmAYmElt9Pn0SVksVA9dnM7d0U72Hs9Nmg+yBqVPr8u38fk9t07pRPMXvyBFBdLE8tYaJEWLX5SxQuVlx0Na/XICh5Gkx63+rb3C6+jy4z1npSBqLXrBiJ1yWfkRyfJwtqPiyXu4YDAlYOX66HFA4OlrfABJgAE2ACTIAJBAQBFpAC4ph4kUyACQQ6Abu6R2u57lGgH+1bWz89POzfqQ3oX+I7tfrNWmLszHmIGjUaHt6/j4vn/xNRZtevXsGtGzdw59ZNEeOVMnUaNGjeyjLyih46r1o4F8N6d3Ocq0qtuiJiLKrk5KFr86ZKBhI7PLX4CRJix5HjoOgwrZFbom39mo4xdMlTpBCCR5GSSl0Tra1cMMfjmunBN9VOIk4hacd/Ooq2DWoKwcyukbtn/Td7kL9wURGTRfzJYXXtymVcv3oVt2/dwP17dxEJkZArf0FUrlHbsVbSzRvX0bxGJfx+4jfbOcntsevYacSOE1cIal2aNcTdO7c9brVclWrCLUIReE6N7sO6HxTH6d+MDhH5GhIaln2+DaXKVzQMtWnVMgzp3hnPn9tHMGoXpE6XHtsOHtOjx+h1chF5is6jOWluWeC5c+sWerdrgT07t9tujfp36NUffYePBomMD+7dwwU6q8uXcO3qZdy+eQN3bt8G1Sei2jx1m7RAXBuhiSZpWbsaqA6SU2vdpQc+njBFCLr7d3+LTwb1xd+/n/Z4VnIHioebNH8JSleobHkdCTwj+/fC6kXzfBpX60z3UZr06YWjkf6QY5AEx8ePHmJU/1449+8Z23Gz5cqN2Ss3GGoZlciWDpfOn3Ncy6BPJqB9z74gcZVcZxNHDPFZPEqVJi2WbP4KGTJnM8yliUjXr1xGt1ZNHSMo6T4YPHIMuvbpK+4n+k6je+KKuCfU79Pbt8X5pc+YCQ2bNEOcuHEVoUSdddKY0fh09Ajb/b6X8n/o0meAEJlpPqt27+5dfDpiCFYs9HyG9PkdMX4C2nVWvruFC0lVjcz1m/QOltKVuhKHOkQGAcnVXWxedhZpcX7mulB0iSvqzyUhuQQkz/F13v0zhWDd+nyRHxBIG9f4Dyu4HpIfHAovgQkwASbABJgAE4gQBFhAihDHzJtkAkzgbROwiq47+9C+zsLbXi/P7/8EKL6sdd0aOPLjXtvF0gPImg0aI3P2HNi3+1v8d+YfPHvyRDywp0LxFINED8CpRY8eHSXLVxT1ksxuCnogOmP8aEwf6+zSadGxK0ZMmu62nuolCuDkr8c8Qv1AiBabQLVgtEYRXi1rV8WTx49tr0+bISPmrd2MTFmzG/oM79MdK+Y7R6SRg2Lp51tFfZ2QtF3btqB3+5a4f/eu7TCJkiRFn49H4b8zf4P2RbWZnj59ihfqeZC7i1hTS5AwEejBecOWbWzHu3r5EuqULeZY26hgsRLYsFOpy0TnPWXUMFD9H6c6L9SXHFAdevVDvxFjHLHQHhpXLY9//vzdth/V4Vn19U7kylfA0Gf39q3o06El7t72LGj1GjIC3Qd9bLi+b4dWHl1ETdp0wCfT5xiuu3rpItp/VAcnjtnXoqJ7sGGLNngnxXv4cc8uXDj7rzgrihEjEebFi+dC0BCfnRgxUL1eQ0yct8TSiRT06hVqlSnqOB+NM3rabDRu1U7EAZJIQsKiL40+t/WatsCoKbMMdZTkMUhErlu+JP46fdKroWlMEonIyVisdDlky5ULFItIdZros6PVHDvz1x8iFu/PUydsx6XP5+yV65FBrUf16tVLZE8e37GGGw22/MvtKFy8lHBbzp860efYOhLPew0dLu7nqFGUaEy5kZBCzrwOTeqBXF92jfbcqn0nkONxP90T586J+kvPnz0X36ni+1S9J2LEjImmLVtj/NQZumJD4sb0T8djzLAhjuxjxY6NRi3aoP+IT4QAZV4rqUCPHj7ER9Uq4NhR+2hPuo7Or0e/ARgyaoyleGR2JLnN5bBSWxeSRT0jqzg/XVhTBSbNkaRcLglI4gV78YhFI68+yuGiE0XZmf9/SN62g5C3rXdO1nABgTfBBJgAE2ACTIAJMIG3QIAFpLcAnadkAkwgYhGwEo/IeRTSB9YRiyLv1kyAhIqapQsLUSi0GokGy7/YbogJo7HpoSi5C5zEGHpQSYJHOyl+TlsXuV6c6vRQP4oBGzpuElp26mZ4CL97x1a0qVfDcYvZc+fFsi+2IWmy5IZ+zWpUEjWYnBo9oN159ATe+1+qEGGkeLKR/Xp4FSvl7UQlypXH1MUr3falXU/upQoFcuLpE3txrWWnrhg+0SXqUS2dHq2b4NiRwx6XESNGDMxds0m4WezcEBQt2KpOdZw/a+88IQFi8SZyf2Q1zEl1rbo1/wgXPThQSKD54cTfhto5JD60a1Ab33+zzXEfA0aNQ8fe/Q196DPT5MMKHuMGPQKSOiRIlBhLNn2FfIWLul1G4met0kXw1++nbIekz8+n8xaLz/OiGVOCFS9HYtfKLd8gYxajy0ae9I+Tv6FasfyOdcHo3KmeWZlKVVC5Zh2kz5TFY0Qf3Vddmn+EE7/8ZLvHdBkzY9aKdciaM5fo8/DBfeRNldwxFpO4kAD62ZoV2LRqhRDufG0UxThz+VrDZ9zsvjl1/Bha1avhs2jntJb33k+JlZs+R668+UQ3EjpOnziBSiWLeDxf+j6sWLU6+nw8AhmzZNVrwtE42tp3fv0VWjWo7YiDvtP7DB6K/kOGiX7kPjLH1lk5krRBvak4ZBZw5Lg6bd9GccjlNJJfN8fcaRKSIj5ZC0gumcmblfp653B/fyTAIpI/ngqviQkwASbABJgAEwjvBFhACu8nzPtjAkzgrRKwqnvUY/Aw9Bw8/K2uiycPfAK3b91Eqezpxb9ED61GD2vJsTF84jRDDB1F3PVp1wJfbVxnOxVdO33pauHEMDdvosYoao2uL1S8pOHy9cuXYGCXdo5bLFyyNFZ99Y1hzXSBN/FYNO++02dExF9I2pxJ4zFl9DDdgRCSsbRrybmzZPMWFCiq1C8xN3ro/WFxo6vHjf3cxW7xfPu//w6dGtfDwwcPPC6THr5PWbQCFCFn1X77+Sd0bFzX0QWVO39B4Tx5X6p9Q2NdOHcW7RrUcnR9UL9ipcti9VajEEiRcuQicqq9RKLXlEXLhQtPbn+dPoVaZYo4uto8gjF1ICdO574D0WPQMLf6Vffu3kHtMs71p2itFF/mSUyzWxdFy01dtAIVq9d0XDo5m+hedWrV6jYQNcXIaeRtowjGrs0b4uiB/baXpEqbHrNWrEXOvPlFH4p7LJoplYjQtGuRI0cR997Zf/7ydimGfvQZmr/uMxQtZYy3pE6y5PDzwf1oUqNyqArA5Ook50/H7j2FACvEkqDX6Ne9M1YuXuhVXbg06dKjTqMmqFarLjJlySqEdmrkHJ0ydhSmjXd2CJJrasLUGcINRRuWxSO5BpRdLSSHsngqZ7pSlXEk5xG9aY6oM4tFcpSdwaGkR94p4yrjKCu0islTXmUBKVgfkAC9qFGVcm5xk1wPKUAPk5fNBJgAE2ACTIAJBAQBFpAC4ph4kUyACQQiAa57FIinFjhrpvo5hTO8H6qCBe0+d4FCmLV8raiJpDWKZmpbvwb2frfTFhA9ICWnQP4ixdz6bF69HH07tHaESyLJgnWfgWLe5DZ74jhMGjnU8draHzUVQoHcKA4uc9I4oPgwp0Y1csh1FdI29ZPhmDlhjFcPhX2Zq3PfQeg34hPLS779+iu0/8jZgbD1wM/IliuP4XqKyVu3dCGG9OhieiTrPg05GBq1aifi1azagR92o0erpo61n8pUrIzJC5YhcdJkhiGePX0Kcok5iQ50AQma5EyTG9Ui6ti4HsjFZNeoJhEJVxS/JjeqGfVhiQIe7w1fzon6lihXAdMWr0ASkxPu7u1bqFWmGM79G3puQXltdEa9ho5Epz4DbJ1iWv+S2dOLultO7at9R3SRx1sGVLuLnIZOjr/3/5cKM5avBYmS1K5fuYLiWdM4Ckjezm/VL2rUqJg4fwlq1m+ESBb1hGTJgYTIxtUqODqzgrOWqjVqYubCpYifIIEuqJz99wzaN2uE47/YRyjKc9E+kiRNJpxMxcuUQ7Ro0bDnu53Y9/0uj4JXosSJsXHLNuQtUFCJsFMH1sQjK+FIFpaou7U0Y3zVIOyoypFd3SOzcKSJRNaCkuYxiiTqI8mNo+uCc0eGj2sO7fsBJCLJjaPswsfZ8i6YABNgAkyACTAB/yTAApJ/nguvigkwgXBAgOsehYND9OMt3L55A0UzpRa1N0KzJUycBLNXrhP1TrRG9ZIaViqDX4/ax56RgLT31BnQQ2JzO7h3Dzo3re9Y66ZN154YOn6y27WjB/TGktnudZXkjj0GfYyeQ4yF6cndUDDdex7R0EP3/iPHeuznqcP0caMxY9yoUH8ATXFkO44ctxQGls2diZH9etouLWq0aDh19Z6o0WNuT588wYDObbH1s40eRUhyl01ZuBw16n+kOyC08b7bugX9OrbG3Tv2dYxqNWyCsTPnIlbsOG7rGNqzM1Yvmm+7BxKdFm34AnlV0UHrSDVrOjdtAIpks2sp3k8pBCTztX+cPIEaJQsFKw7N6T5I9s67QozUItq0vuT0ql2mCP758w9Pt5HP79PZVK1dT9Q9SpzUKL6aB6P6RJULG8VEc5+sOXNj28FffF4HfUd0bdYQ3279yvZaitibsWyN7jKke6Zg2vfw8uULn+fzdAHVsGreoQv6jxhjef9r12syCNUka/xhBcc4PU9zWr1PMXZffbcHqdOmFW9rLpzN69ZgQI8ueHD/fnCG9fqaXHny4tv9B4XoJItGdjF2NLBRGorktbdHFozEXlXFx04g0lhQ1Tcrd5LCS3M3uUfYsYDk9W0QLjtylF24PFbeFBNgAkyACTABJuCnBFhA8tOD4WUxASYQ2ASsouvWcN2jwD5UP1s91UCih9L0ID00Gz2QHjxuEkjQ0dqzZ8/wYdF8OPOX/QNwKhp//PIdUGyTuVF9FKp185tDfZRVX+9EsTIfuF3bu01zfLF+teMWJy1YhjqNmxn6/PPH76hYIIdHNFQbhSK7Qto2LF+CkX174IlDPaLgzEHC3PYjxy3r2owd3E/Uy7FraTNkwq5ff7d9/49TJ0B8nUQY7eKEiRJj+rI1oLpMdI9obcvGdRjcrSMePbSJw4sUCVSHaej4KZYi2K5tW0SMnV2jSMPpS9fgnfeMYuDp346jW/OGjvd/pmw5MGvlOrfaS+f+PYOmH1bAJQ+1l3w9L+JC92LtRk0Nl1INsRY1K+PAnt2+Dumxf5GSZTBm5jykzZDRY98V82ZhRN8ejv3IydRtoLPjz24Airn8fO0q2/HJRTNt6Wq9xhpF15XKlg5XL1/yuHZfO1Sv/xEGj5mo3zdOAWf03unffkXrejVCfS10TyzfsBlV1GhBLdbtydMnGDfiY8ybPtXXrfnUf/rcBWjeuo24xlzrSDiSJDBGUcn4hjcBcXIMHc3nqmnkiqLTXEZCNFKj6tz+lt8zReFpm3cSj1hY8ukWCejO08eOxPSxowx7qDJnG1LkM0bhBvQmefFMgAkwASbABJgAE/ADAiwg+cEh8BKYABMIXwSsouuo7hH94cYEQosAxX8N6d4Jn61ZGVpD6uNUrF4L89Zu0n+nucrkyoRrly/bzqWIFact36cH6POnfIrJo4ZZRrwlSJgIh89ctHQKtKlbHd9/4xwxt37nHhQsVsIw9/Gfj6J26aIe2ZDA4s3Dd08D0QPoVnU+xI2rVz119fn9fiPHiHgyc+veojG+3rzBdrzy1apjwfrPbd9//ToIh/b+gOY1q4iaKp5anoKFRD2kNOkz6F1JOBvRpweePn1ieTnVBqLvvq79B1u+//zZM9AZ/2ghroiaXG07YPik6W51hY4dOQTa/6UL522XTXGKJCCR80Vu9+7cEa4pck+FdqvdqAkmLzTGKdIcX21Yi56tjSJnSOem/c1bt1nEm3nTBnVpD6opZtfiJ0yI+Ws3g2qKBaeNGdQXi2dOs72UPufTlqxE6YqV9T7kohvVr1dwprO9hiITpy5eiQSJErn1sRNCbl67hp5tm+PH73eF6lposGat22LKHHLZKdLGa7Wez6NHD9GpZTPs+NretRWSxZDr6dCvJxErVkwxjFV8ncxD+Vn9XxMoTwKSe4Sd6ioyO5FeA2bHUZAmJBlEJan+keRQ0nhYiUQsHIXkbgnca9PFjWpY/Lv5SqLqnG2BuyFeORNgAkyACTABJsAE/JAAC0h+eCi8JCbABAKbgDm6jh7Grd0W+g+lApsSrz40CHzz1ecY0LkdqP5IaLbsufNiy/6j+pAkDhTLnNoxgq5clWpYtOFL22W8eP4cFDnzxbrVol4O1VXSWusuPSzj6+j9jyqXBcVLObWDf57DO++9b+giBKQyzgJSzFixcfLqXY91Y7xh+zooCH06tBL7C+1Wp1EzTFqw1G3YtvVrYveOrbbTdejVDwNGjfO4nI0rl2JE35548viRx77krhk/awEoIoza6kXzMGpAb9D5WrUYMWJi2MRpaNSqre3Yd27fwtAenUF1aO7cuqX3o+i9KQtXoGrtum7XHtm/F91bNcH1q1dsxy1TsQpmrViL2HHiGvpQtJZwjPXvhaeh7BijuLzNu/a7rSko6BWafljRrfC7R+AWHUhYK1KqDMbNmo9UadJ5PUSLWlWwb9e3tv2pNhFFzL1nEUPpzSTzpnyKT4dbC4V0PZ0D1YgqX62GPhyJy3XKFsOJY97VA3JaB8W0kfg9fvZCxIlrPHNxnaqCWIohr19jyewZGP/xQMN3kzf79tSnaImS2PLdHi2MTSxEcyJdOHcO7Zp9hGM/HQ3V+mnkBJ02ex4at2hhEI4U96AitbgEpUjiF3cxybUznwQk9TJjTSN3FxK97xZfp7/2Wnco0XDaWOJnC+D6a6wiebodw9375ECaPs7oQuJ6SOHumHlDTIAJMAEmwASYwFsmwALSWz4Anp4JMIHwRcCq7tGabbtQJJj/ojt80eHdhDYBqq1C/+p//fLFoTY0PfCv16wFRk+drY9JDqRyebPiysULtvO06dYLQ8ZO9LgOih7b+90OHN6/Dyd//QVUIH7t9t0GV4s8SMtaVbF3107bcUkEOnH5NsjpIrczf/2JCvmzO64nS/ac2HbomMc1e9uBorja1KuB308c9/YSj/3IRTHokwlo0Ly1W98uzRpi+xebbcf4dO4i1Gva0uMcL148x9RPRoDcIFQbyalFiRJFuJCq12soum1atQzDenezvY5EA6qfVFGN8LIb+9HDh/jp4I/Yv/tb/HzoAP76/RTSZcyEFV99A4rPM7efDx9E95aNHe/Jmg0bY8qCZYgUObLb9ffu3sGgrh2w48vPPPLxtkOsWLHRtH0ncV5W7e/fT6N7q8b489RJb4d060f8q9Wpj+4DP0a6TJl9Gqdri0bY9tlGy2tIWPioZVuMmDRdFwd9GhzA5tXL0a+jEpdm1UgQnLpoBarUMgqC+3d/h4Fd2uPyRXs3mae10Oe/adsO6NCrP941icn6tRZxbdp79BYJmb3aNMeeb7/xNJ3X78eJEwcdu/fCoOEjVenDWMuHxMwjBw+gT5eO+PN3awen15OpHeksK1WthtkLFiFpsmRCGNJiJ91EIkk48igg2ahImhimrVOuheQSkVyCEL2vu45U95GdC4kEJmpajSTzHNp7OiMWkHy9XcJFfxaRwsUx8iaYABNgAkyACTABPybAApIfHw4vjQkwgcAiYBldN4ij6wLrFANvtbdv3USTauVD9FCaHi6mTJ0GH1T9EBWq1UD2XHlBcVZaI7dQp8Z1sXuHfSzM6Kmz0KRtR68Akuvgwf17wjkVOVJkvJ8qtaGujjzIpJFDMWfSeNtxM2XLjh2H3QWb58+foWS29LhxzT5SrnKN2piz2vqBulcbsehEIggJO07zehqbziN3gYKoXLMuSpevJCL26OG7uc0YPxrTxtCDafdGQsPqrd+Bagh50+7euS0EFXK1eWpUH2vIuEmi22FyArVsbLvf+AkSYNHGr1CgaHFPw4r36V6jtTy6fx+xYsd2c5Zpg1w89x86Na2PU7/aC4Dte/bFwNH29w454RpVKQcSG4Pb6Kwo0q9CtZri85M1Zy7EjRffcrigoCDs2bldiCU0t68tZqxY6NJvMFp07GI7h9OY3279Ch0+qmPZhRxl5Cwz12/yZY0H934vXFYkilg1qudFYmKNBo0Mb7988QKfrV2JIT06exWlaB6beA/7dCqq1q6H2HHiWC/ZQySb9jY52hpUKov/zvzjy9YNfemeyJg5C6rWqInKVT9Ethw5dUeUmYwijLzG33/8geYN6uDM338Fe17twuTvvIONX32NPHny6u5KY30jxX5kfs2sD8n1keRFmfsZ4uuooyoKqT+6ah2pe5XrH8lCkpUbSfBRvVvmGkvamgxMWUAK8f0TqAM0qvoBDu/7wbD81odsavMF6iZ53UyACTABJsAEmAATeEsEWEB6S+B5WibABMIfgSVF4hk2RdF15D7ixgTeNIEL/51Fy9pVce7MP17FIMWIGRNUjyTZu++iRNnyqFijNii2jiKg7BpFpQ3t3gnXrljXQVr2xXaU/KBCqG+VXBu92zbD7yd+s9wbOVvmrrF24VDMWd/2LXHl0kXQw3tz69h7AKi+UGi2V69eYvXC+SDh69FDzw+v6GFznLjxhGCXOm06VPiwlnDrpEj5P4/LoofcH1UqYyneJE3+DpZ/uR1ZcuTyOI7WgWoDtapTDSeP/QwS+axa8ndTYNOu/UL0o0YP/0f264lNK5eBRDtzS5QkCdbv3Iv0PrplvFn08nmzMGXUMDx8cN+tO3EdOn4KWnbu5jgUueA6N6mPyxfOe/XZIRGHPjvJU7yH0hUqici0LDlyIkoUowPOaVKqW/bJgN4gF5Q3jcTA/6VJiz7DRqNSzTpu9aC8GUPrQ/flinmzQI4vucVLkADbDh4LdnwdjXXrxnWUzJoOz549tV3ShDmLUK+ZtStu0YwpmDl+NMhZ6U0j92K23HkwcPQEFCpRyk2Edoxdc4hsO/LjXvRo3Vx8b3jTSOhMmDARUrz3HipUqYZqNWshS7bsiELON4dFmHU2irPr1bkDfty7J1gxenTPv58yJRYsXYGSpZU6Vm4ikYULy+A8cnBpaSw8CkhyLSP1ImNcneJG0gQjr9xIJCKp4pCVYGV1TqwleXP3hq8+6eMZv4c5yi58nS/vhgkwASbABJgAE3h7BFhAenvseWYmwATCEQGr6LozDzwXpQ9HCHgrb5HA69dB+PH73RjWqyvO/Wv9L+dJNMqcPQey5cqL7LnzIHuefMiUNbtweXjTyBmy55ttWDZnBo4e2O8mMHz/259IlTa9N0P51If+df6JX37C/GmTsHvb124iRa+hI9F1wBDLMUk0omvXL1uMrZ9t7LWNIQAAIABJREFUdBMaqFZK/eatfFqPN52fPH6MpXNmiIfhz5+5iyr0oDdx0mTCrZItl3IWJOCRk0WLmvJmHhJvvt68ATMnfIL//vnbcEnWnLkxd80mITz40q5euijEL4p2o31ojdaVKVsO9BwyXIgmcnv86CFWLZyHDcsXC+eG7EAhIWvHkeNIlCSpL8vwqu+rly9FhN/imVNx8vgxBEmiF62XnE9lKlVxHIuEsu+2bsGIvt1w/Yp1PSVytWTOnlM9q7zIkTsvMmbNbukK82rhgIiSmzJ6GM6azs18fYr3U+LDeg3RsGVb4UQLaaO4wo0rlmLRjKmG74rSFSpj8eYtPt1/VmuZPOpjLJg6ES9fWv/3b/S02WjcpoPtNlYtnIvZE8fhuo1QTRfS2RKLGg0ao26T5pail6eaPXY1f+g6+lxt+2IzhvXpIWLtrFrcePGEsyhnnrziT+68+ZAlazYhwpudO3ZrsRI4rly6hDUrlmHDmtX4xwdnHM37QYWKGDBkKAoUKmRb38gqps7Tej2yNNUl0iPsVCeS4iJSnFbm+Dqv3UiqrUkbSzsTc3yefFYsIIX02yLwrqcouxlcDynwDo5XzASYABNgAkyACfg9ARaQ/P6IeIFMgAn4O4Fji8bi2CJjoXpyHpEDiRsTCCsC9CCcCtH3a98S/6oxSBQZVaBYCRFLV7xseZAbhNwTJCYFp9EDwFs3buDrzesxf8qnoLgnakmSJsPBfy745MLwdX6Ku6N4uCWzpuHwvr0ICnoFqtf0+d5DyJwth+Nwjx89wtm//8SS2dNFRBsJIyRszF/3GfIULOzrUrzqT8LRlk3rMX5of9y+eVNcQ/xLlK0gos5y5M0navvES5BQ1IEKbnv58gWuXb6M77/Zjs/XrhT3AAkrFOc1dtYCxItvHafmNN+D+/dxZP8P2PbZJjx8+AAZsmRFqQ8qInW69Ej6zruW66X778yff2DJrKn4bM0qkBOLWu4ChYRjie7FN9XIPURC0or5s0HRdtTixU+AvafOGKIY7eYnsePYkUPo37E1zp/9V3SjSLdCxUuJz07hUqWRKLHy2bGKEgzOvkjc/PXoYQzt0ckyfjJqtGio1bAxWnbujvSZsoTavLRW2i/tc8bYkUJYpbZ2x/dexww67ffp0yf4fM0qzJ441q0+VbRo0TFxwVK9fpbVOC+eP8fBH75H73YtcOeW8rmRG51L8w5dRL2m1OkzeOXGchNAHFw42luvXr4QQnmfjm1x8fw5sQRynxUrWRqVqtdAkeIlkCRxEiRMnBgxokcX7+tuH/UHb4QX+Tptn+J8/vsPm9avxZIF83FN/Z61454xc2b0HTAQVapWQ6LEiRFZKEKRDEKWU4Sd1RoMa/ewH1nEkesf0biuGkiKgGQlGLnF2Gl1kVTRSYxj4WrSXhdvqo1Fo+B8G4Wva6xEJI6yC19nzLthAkyACTABJsAEwp4AC0hhz5xnZAJMIBwRsKp71J3rHoWjEw68rZB4cPyno3jx8oVwHJFI8SYaxUx9tWGNqOlSvMwHaNHJOSosNNfwzx+/Y8vGdUicNCkatWmP6NHd6wPZzUe1ly6dP4ckyZILEckXx09w9nDz2jX8fvI3JEiUCBmzZPPa8RWcuUiUIAfQmT9+F9FeWsxccMYKyTVXLl7AmsXz8dsvP6NTnwEoUqpMSIbz+lp6QL1v107s3r4VZSpVRZmKlb2+ljo+ffpUONboqTd9duInTOTT9cHpfOfWLYwb2h8H9+wW0W/RY8REwaIl0KX/IGTIki04Q3p9Dd0vJPo9fvwIufMX9Po6bzo+ffJEiJnn/z2DR48e4tmTJ0iZJq2IubSrESWPSzXERvbtIYS958+fixpCFBnYpf8QUIxicJouingSkNR4O+r26NEjEelIcXRZc+REggQJdGEmkirSyOKM+NmivpDVerW+TnshN9QP3+/Gwf378cfpU7hPcY2vgSRJkiBLtmwoXbYsChUughj0HWgSetzcRg7vq8t2LcUU8ecNb7OQ5HIeqQKQhQtJiEdanJ0Ua6cLT6prSR6L1mJ2Isl1l7xZK/cJ3wQ4yi58ny/vjgkwASbABJgAEwh7AiwghT1znpEJMIFwRMAcXcd1j8LR4fJWmAATYAJhQICEnAv//YvrV68Kl1qa9BlD5EoLgyWHyRTkRqJITnLwvft+SqRMlRqRo0QJ0dyyiGQZ5yYi8pQpFB+P6fdIJBu5XvdGPLITipwcSub35DFcc7oW6uYwkhxRTsKStk8NqjnOToZtt17F9UPvKhF1mphjFWWnuI2kGkhm8Uj6XY69M4tR2rrkOlLsPgrRRyNcXcxRduHqOHkzTIAJMAEmwASYgB8QYAHJDw6Bl8AEmEBgEuDousA8N141E2ACTIAJREwCTgKSLsLIDiLJjSQ7jmSnkSYoac4jgzBlE/9mJ8ZYCThGocv1m7WopJ6rxbxWgpmm/ZhGVQd5rcfy2d8trisVAcddRDLEz+kCkbEekhZjZ/7bfK0Qn6TFyIJVxLyjedd2BDjKju8NJsAEmAATYAJMgAmEHgEWkEKPJY/EBJhABCJgF13XffCwCESBt8oEmAATYAJMwH8IOLl6aJVOoouVKORyIyk1hczuIzvxSB5Ln1fC5Eko0roqfielWa3dMLYXYpWBj2V/eUZNqvFE1bUxXURS6xjpUXMmZ5FSC8nCiQTAEGtnqH2k9KdmiLBT5zLfhexI8p/P5dtaSYZ4xvqCedsOQt62g9/WcnheJsAEmAATYAJMgAkELAEWkAL26HjhTIAJvE0CVtF1q7fteptL4rmZABNgAkyACTABOb7NRMPKgSTHv8kikRBnhGhkEo/017X3lUnMYpL2mrYEWTQySzLK76ZXTXWIrK8x1lzS57Lbt9TBqzVI41jJSGaRxhVbp0lJqtijijyKcKS8FqTVN5Jj7Ex1kFz9FeeRm4AkCUryllk84q8BIjBj7CjMGDfKAINFJL43mAATYAJMgAkwASbgOwEWkHxnxlcwASYQwQlYRdeReET1j7gxASbABJgAE2ACb5eAbUSchYBi5SISr+mOI3f3EQ0Tmf7HEHFn/F28LS3EPkJOdv0oC3QSi6zed7xGOgrZxSShMB2WdaCd26IcxRvFLaTXLpKdRBYxdppQZP5bEZpoea9B71nVV1JfNuyBBaS3+/nzp9mtRKTWhx740xJ5LUyACTABJsAEmAAT8HsCLCD5/RHxApkAE/AnAhxd50+nwWthAkyACTABJmBPwFKIMUW3WcXSuYQhh+g6i0g7Wok5Cs8l1GirUWsLqeqSldjltm4bRcyba8X8NvF2ir/Kurm97mBBcnciucfNkaBkcCBRPSN6TXckac4k49+KEGUvINm5oPhzwQQ0Ahxlx/cCE2ACTIAJMAEmwARCRoAFpJDx46uZABOIYAQ4ui6CHThvlwkwASbABAKagJvzR4qGs4yvi6SIKm7CksltpDuUpNeFVmM5vlHBsXcjuVB7LQ45RPbZi0fK6Hbike17NiKSpYBEg8guJOlnl2ikRNPJdY+093TBSXcvGV1NYniTC4qdRwH9UX1ji+couzeGlgdmAkyACTABJsAEIggBFpAiyEHzNpkAEwg5AY6uCzlDHoEJMAEmwASYQFgSsBJrtGg59/g6o+MosiYOeSEeyc4jTYARUpSF+0dfk60zyFnc0fg5CUA6Y1MtJeX10BWQVK1IUYz0/42kxtip9YssY+zIlaQ6kTQhyeJvzYVkiMWT1CK99lJY3lg8V0AR4Ci7gDouXiwTYAJMgAkwASbgZwRYQPKzA+HlMAEm4J8ErKLrug0ahu6Dh/nngnlVTIAJMAEmwAQiCAFvnTS640gSboSIZFXvSBKNdCFJ7uux/pExHs4gZFks2JMY5Ol926OWLjSO4SwieRVh51KLVOlIeUEWdGSXkBxjp8TZKdF0mjBE7iOnekiippIaaSdmUl1N2t7tHEjsTIogXwQetpkxXlRDj7xtByFv28EMhwkwASbABJgAE2ACTMADARaQ+BZhAkyACXhBwC26rkRprNq2y4sruQsTYAJMgAkwASYQVgQ0d5E8n1m80Z1HBvFIja1ThSFFNFLj7CQnUmSba2g+0d/kKpJj8sSaHFxH0tuhj8tyXhcZx8g8b9QrXcxxCUi0Cd01JEfYqa8HvVYj7PTfTXWStGs0ockkGnkSkDTxKvRh8oiBSGDGuFGYOW6UYeksIgXiSfKamQATYAJMgAkwgbAmwAJSWBPn+ZgAEwg4AlbRdau27kLhkqUDbi+8YCbABJgAE2AC4ZqAjUDjHlenUDA4kCIBRoEoEtxi7NQ+dK3WV4wj1U7SxtX/toyRM8XUySLNa8UV5dZMjptgnaMbHytfkmtk8a5PAhJdILmQnOogScKQqy6SWhNJirIjp5KolaQMrfxtFpNMMITriK1HwbpFwvNFViJS60MPwvOWeW9MgAkwASbABJgAEwgxARaQQoyQB2ACTCC8E1hSJJ5hiyK6bhBH14X3c+f9MQEmwASYQAAScBCQaDeaYKT/LDmKjFF1kQxikmU9JN2ZpDqVVFyyWKXNo5E0aDEe3EiW9B1EJG/1En0Nqjpk1ocsf/dRRNIkJHPdIhFDpzmOTDF2JAwJIckQZafWUNLdSOr13ghILCIF4Af4zS85Y3yOsnvzlHkGJsAEmAATYAJMIDwRYAEpPJ0m74UJMIFQJ2COrqMJ/r7/MtTn4QGZABNgAkyACTCBUCBgU/NHjpLTah4JcUdzHZnqG0VW4+hkR5LBnWQhHhni6iTXUbAFGRsc5mg2K+HI6jVboUh1T8nTRdLtO1ItJ08ikiRuKfO/NtQpMghHUmwdSUTW9Y+U6+U6SVaClFknMuzdW1UtFG49HiIwCHCUXWCcE6+SCTABJsAEmAAT8B8CLCD5z1nwSpgAE/AzAld+2YftnasaVsXRdX52SLwcJsAEmAATYAI2BOQYON0VpApFQjyyEZAiq4KK7DrSxCNzxJ0mRunikclVZH7daql2uoyd9iELSHIfX7USg+BFNExRe/K6jK4lG+DqArR1kDCkRcnJziMtjk4Tg6gWkhxhJ95XxSi9TpIPDiSufcRfCZ4IcJSdJ0L8PhNgAkyACTABJsAEXARYQOK7gQkwASZgQ8AcXVeoRGms2raLeTEBJsAEmAATYAJ+RMBOgDELSLJopP1sjK1TRCUSkAzOI1VYMcbYqbF1mhPJLExpfDxE6indzDtwSUFuApFJpKGr7frYHpGNUCSLRJrvyGsRSVqENwKS7iwSYpFa48gtvs70nhRbpwlStHn9Z3XDTgKSryKbH93mvJRQJpCJo+xCmSgPxwSYABNgAkyACYRXAiwghdeT5X0xASYQIgJW0XV/cXRdiJjyxUyACTABJsAE3jQBc40ho8tGlWpMoo8Qi2Q3kiQgWTmPFCEpkoi/05xNmlglO52cHD0uDs7+I4M4ZCnSKCPJTh9vGHtyTNHmzOxoXPGavd7lWosSYKf/blkLSXcZUUydMa7OFWn32hBhZ4izUzfuEqyMLDQOLBp5c0dEvD4zx40C/ZFblTnbkCJfyYgHg3fMBJgAE2ACTIAJMAEHAiwg8e3BBJgAEzARsIqu6zZoGOgPNybABJgAE2ACTMD/CchCh6H+ES3dJPwI15GXApLSz9p95CweeSogZMVUk2BcAhH1kgUTK+HIk2Di5ioy1WtyOZHcRSTLKDttQvVNY8SeQ4ydJiAJZ5Exxk4TipS/TSKS7DoyOZD0vVs4tfz/ruUVhjWBplU/wJH9P+jT5m07CHnbDg7rZfB8TIAJMAEmwASYABPwawIsIPn18fDimAATeBsEzO4jjq57G6fAczIBJsAEmAATCD4Bg0hiUZdIdw9p8XTeCkia+0jtrzmXdCeSJFBpq3fJMMorzp4j155d/h13h5GIbXOrOaRc600NINkxpa1JE93chTBlxW6OJJuNuNdoUtxF5jpIdjF2VvWQNIeStm+3sVRs5r17EtOCf4fxleGBgJULiUWk8HCyvAcmwASYABNgAkwgNAmwgBSaNHksJsAEAp7AsUVjcWzROMM+Vm7dhcIlSwf83ngDTIAJMAEmwAQiEgFzTJsslJgFJOFC0msduWog6c4kQx0kJb5Ojr6T5zI6fFy/Weot9KJFNJ0QgsRhSS4kSTCSxSPdkWTpupElFPe1mKP3ZBFJ56W+aOVcsrqfLAUkk+CliUS6iKS6jMTrrynSzvW3S1BSWBhEJLMDyYZlRLrvea++EbASkVofeuDbINybCTABJsAEmAATYALhmAALSOH4cHlrTIAJ+E5gSZF4hou6cnSd7xD5CibABJgAE2ACYUjAKRzOUhCR3UPSz7KApAlKbgKSFmHnUUAy+o5sxSONk4X4I9cQItVEE0/kn2XxyCA42US4KTyM0XRuIpLk2DKKcF7sSd2PLFsp61Y2IAtAcj2jICmmjl43uJCEoGSskWTrQKL5HeLr2JEUhh/MAJoqc/yohtWyCymADo+XygSYABNgAkyACbxxAiwgvXHEPAETYAKBQsAqum7ltl2BsnxeJxNgAkyACTCBCEnASUBS9RLBRY5m0xxImkCkRdFpNY7ob5eg5F4jSXYs6W4mdRJNZvHWsaMfmiqwaL/LApLBcWThujGLNJKOYrgnrAQhnYupNpTMzCUyeXBUqbOZBSSxntfuDiKjE0mpg2Ssf6T9bqyR5ElAchKKWESKkF8TjpsmF9KscaMMfVhE4vuECTABJsAEmAATYAIKARaQ+E5gAkyACQC48ss+bO9c1cCCousKcXQd3x9MgAkwASbABAKKgFlQMkfZaWKRJpzocXSaqyiSMcKOhCRZaIqsOng0gckoICnykc/ikar4uMXWSa+b6x4Z6wG56gxph2VVC0kTgnRxyKqmkzqAuzAm70vZoZN4p7uj1PFIPtJrIUkimNFt9FoISPJriqCkvK5dLwtP8jzu8XmuW5eFo4D6GIf5Yq1EJI6yC/Nj4AmZABNgAkyACTABPyTAApIfHgoviQkwgbAnwO6jsGfOMzIBJsAEmAATeJMErEQcXTSyiLFzxdUpIpDmQpKdSIrzSH1fc+xIzh1zPJwusniySVFHyYEkC0l27iNFTFFdPfK1JieTmbEc6+cS0VThy6MLyfcYO5fAIwlIkhhkrHmkRtWpTiRz/SP32knK7mRHkva7vG8Wj97kJy38jM1RduHnLHknTIAJMAEmwASYQOgRYAEp9FjySEyACQQogWOLxuLYonGG1bP7KEAPk5fNBJgAE2ACTEAioLuP6DVZ6JFrH9nUQZLrH+k/IxJpRCZHksuJE8lUX0id1tmqoyoe7rFvNoKL3t/oyhHXm+LtNDHFTUxzE9BczinZeeSVu0rfpATeVIdIE7qc6yApgpghxk6PtDM6k3QnkyxEqT9re5b/5g8FE/CGALuQvKHEfZgAE2ACTIAJMIGIRoAFpIh24rxfJsAE3AgsKRLP8FrXQcPQbdAwJsUEmAATYAJMgAkEOAGzcOKq5QMhBMmOJEPNI8llZBSSFAHJXAOJ+lBT3jPGu2mOH0eUbvWPFDHFLLgYa//YC0yamOQ2p7p2sVaTiETOKmp6NJ/0vt3etHEss+wMjirNU+WKodPj6AzRdMZaR3o9JCEkqe4kC9FI50ILsmAZ4LcxLz8MCbALKQxh81RMgAkwASbABJhAQBBgASkgjokXyQSYwJsiYBVdt2Lrrjc1HY/LBJgAE2ACTIAJvCECdkKNwYVkEV1nXQspkiKkqG4jQx0kU40kgxATqgKSopQYRSM1rk0SVKzeN4soMnKrGlAu4cg6yk5mpItGslBmFdHnSUCyiLELUvcrouqkGDuXkOSK7BOvBceB5CHi7w3dnjxsgBCYNW4UZo0fZVht3raDkLft4ADZAS+TCTABJsAEmAATYAKhS4AFpNDlyaMxASYQQASu/LIP2ztXNayYxKNCJUoH0C54qUyACZgJXL5wHhOG9MPRA3vRoEU7tO7WC/ETJmJQTIAJRBACmsvILJpowodbDSCLSLrIWlSd9J5WE0mug2SOs9PEGZcPSU2v81QDydKBpLlpjHWO9DpADo4c2qtd3R9dUDPtW1m7qb6TheCmcdRy+ZwcVlr9JtVPpQs+2vqM9Y9INHLF8hmi7AARbUd7MohMZgFJirEzM9B5cEGkCPJNEPxtmkUkFpCCz5KvZAJMgAkwASbABAKfAAtIgX+GvAMmwASCSYDdR8EEx5cxAT8m8MeJ4xjZpyuOHT6orzJH3vwYM2shMufI5ccr56UxASYQWgQ8CUhCAJHj67SfDWKR6kBSI90M8Xaq0KJF2xni7FR1hWQYQ3xesAUkdweSS0ByiSlWNYGsRCTZjWXFQNmny4Uk71EW3rwVyFwCkiZoWcfu6Q4jIQCZ6iBp4pHkSBI1lbT6SCYRSXZfmbUi22i/0Lr5eJxwQyBLgqiGvbCIFG6OljfCBJgAE2ACTIAJ+EiABSQfgXF3JsAEwgcBdh+Fj3PkXTABjQA9cNzzzTZMHj4I//xx2g1Mtlx5sGH3QUSNFo2hMQEmEN4JqCqJWbMxiyeq1qPH1GnuIUU0UQQko+vIVR+I6gWZ6yDJMW9uApI2mR17mxpImgCjRbVpQovixFF8PVYxblqsnSymGAUgYw0kc90jzYFl3JNLePNWQLISczTxxxy953IYKfsSDiRNJJLFI3M9JC8FJHYghfcPfujuzyrKrvWhB6E7CY/GBJgAE2ACTIAJMIEAIMACUgAcEi+RCTCB0CewpEg8w6BdBw5D10HDQn8iHpEJMIE3TuD16yBs27wBn/TrgTu3b1nOFy16dOw89idSpPzfG18PT8AEmIB/EZAj1rxz4JBQ5BKIdBFJFpTEz5JTR3Y0qWKRLy4k2alDlyuikHf1j2RHku5EUtUS5S/Zh6M6o9T1mh1GIpJP2ovGQXYrie2pfLSTtnJ9iZlNFiCX2GWxN5MwZF8HySUwCSHNSUAycPCv+5JX4/8E2IXk/2fEK2QCTIAJMAEmwATePAEWkN48Y56BCTABPyNwbNFYHFs0zrCqP+699LNV8nKYABPwhsDVSxfx2eplWDh1Ip48fmR7SZSoUbFpz2FkzZnbm2G5DxNgAuGIgC8CkuwqEg4kNdJNcyNpAovuUpLi8GThxReRxSy0aJqLk4Ak1wKS6wgprh5XTJwYWzpLuf6RHFUn9m21F3Ji0evqe2JfqoCk/az/bRHTJ0fGufalrEpzIOkCmOqosncdKZF9etyd6tqyc2Dpe2cRKRx9msN2K+xCClvePBsTYAJMgAkwASbgnwRYQPLPc+FVMQEm8IYIWEXXLd+6C4VKlH5DM/KwTIAJvAkCQUFBOLr/ByyYMgEH9+wS/1LfqVEdpHkbtyBJsuRvYjk8JhNgAn5CwK7UkOyQMYooqiBiEk80McXlPlKEFLOQRCKMOf5Njn2TRRY59s0o6xh/k4UWc8ybLJaQmGIVbeeVgCS5iDRxyBzJp4lkbjF2JjFJO3qFq/kElDVqzWlveiSfFFcni0VBUt0jY9yd4nQys6I5jaKV9U3q/F8PP7mxeRlvjUBWroX01tjzxEyACTABJsAEmIB/EGAByT/OgVfBBJhAGBHY1rkqrv6yT5+NhCMSkLgxASYQOARIPFoweTzmTx6Pp0+fuGckmbZSqVY9TJi/DDFixgycTfJKmQATCDEBg5ShxrLRoN7H2Cl9FdEoklIrya0uknMtJHk+JwGJ+ulih7pzc/0jc1ybtYDkXhPJDFITeuRYOl0EU/envadH2EkCm9mNpIyvRuO5nZr3ApLipFLcU7pwpNZ6Un5X6yKpkXVyH18FJBaNQvzxijADkAtp9vhRhv3mbTsIedsOjjAMeKNMgAkwASbABJhAxCbAAlLEPn/ePROIUATYfRShjps3Gw4JvHj+HD8d2Id5E8fiyP4fPO4wafJ30LB1B7To0gPx4ifw2J87MAEmEP4IeBSR5NpFprpAxtpHitNIdybJP6vikuzgUSQVqhWkyStmmcVdwvBGQFKi69SYOv1n7TXNieOKsLMSSowC0msh/bgEI5dopjiPJIeVxIo2pzmTrAUk18x2DiS6zuCo0oUhl4jkXgfJ9J52jY8OJBaQwt9n/U3uyCwivZuvJKrO2fYmp+SxmQATYAJMgAkwASbgNwRYQPKbo+CFMAEm8KYJsPvoTRPm8ZnAmyNw/t8zWD5nOnZt/RLXLl9ynChy5MgilrJ9n4EoUKwkokWP/uYWxiMzASYQEARkIUkWdeT4NqsoN1cdJHIfuWLsXM4kRSTSHEpW42likgZK8ep4ISCpCotbjJ1WB0gSkIx1kKwFJBrH5b4i0YjEI6XJTiOjG8ldXNL2YxTHZAeS/d7ULSm7txB9XNF0Uq0jbZ+qQ8lcI0m4j9SxNFeSQYxT39P4s3gUEB9Zv1skR9n53ZHwgpgAE2ACTIAJMIEwIsACUhiB5mmYABN4uwTYffR2+fPsTCC4BIJevcKOLzbh06H9cf3KZY+1jqJEiYKWXXsJ8Sh+goTBnZavYwJMIBwSkGsf6SKIuk/dgWOqhaQLRY4xdpprRxFR5Gg4d6eOFvZmljEiUXibTl0TjaxEFhHlJrl3ZNFEF5LUKDhNsDEfp7kOlFkA05xWyv7d9+XurjJXQJL3R3tzrcSxDpLZhaQJQ3JdJLX2k10dJHpdm03maMciHN7qvKU3QMAqyq71oQdvYCYekgkwASbABJgAE2AC/kWABST/Og9eDRNgAm+IALuP3hBYHpYJvGECy2ZNxeQRg/HyxQvHmWLHiYNcBQqjfe8BKFrmgze8Kh6eCTCBQCTgiwtJj6pTBSElzs4V56Y5k4z9FIeSQUCSfteYGWL1dJDuApIQPCSXDqkwLuFIkZs0EcXws9qPLtYFFIsDM4pdao0nab8e6yDRmHptKbOAJFYveZ6U2D3tVbe9ucXxKfWOtH0ZXEc2tZKs6iC5iEZyAAAgAElEQVTJYpWGgB1Igfjp9Y81swvJP86BV8EEmAATYAJMgAmELQEWkMKWN8/GBJjAWyBg5T5atnWXiLjixgSYgH8TqJw3Myi+zqmlSpcerbr1RoUadZA4aTL/3hCvjgkwgTAjYC3UqDFupho+Vg4kJZqOhCOp9pFaE0iLeTO/p4tHptpKtGlXfJyMwLhKK5FFiC1ujiOXOGTnxFEEFZevySjnuGoYKWu2qIOkiV+a+8qjOCbH2Lkfs9ve1I1pe9PFME0oU51W1kKSIjBp7iuDC8ssvGmBgaYoO22FLCiF2Ucy4CeaPW4UZo8fZdgHu5AC/lh5A0yACTABJsAEmIAHAiwg8S3CBJhAuCewpEg8wx67DByGLoOGhft98waZQHgg0LdNU2zbtM5yKzFixkKDlm3RbchIxI4bF1T7iBsTYAJMwEzALCSZnUjCiWMSR2SBSI6xI4lEE42M9ZEUEUauHySPS2syzKsv0lpAUrUV0cvOWROkOYwkIcXsSqK4O3ksmY22PlqYiLDT3EeS+OXaj/K+/rs6kH0dJPMpyAF9rgpQVnuT6yBZOpCEW0mqkWRR/0iIUpJgpGJwqzzF4hF/X/hKIFuCqIZL8rYdhLxtB/s6DPdnAkyACTABJsAEmEDAEGABKWCOihfKBJhAcAgcWzQWxxaNM1x6+t7L4AzF1zABJvAWCFDdowmD++Lgnl24e/sWIkeJgndSvI9cBQqhReceyFWwMAtHb+FceEomEGgE7EQkzTFE+zEIJKqIYnQYeRdjpwsxsutIj3pTyLm7o5RXzHWQxGuSEGKsd2SMsZPfU+oAvTaKKKZDsxOQZA5mAUlzZWl78E5AchexnOogKaKRa29WDiTD+xIj2cUkx/exgBRon1j/XS+7kPz3bHhlTIAJMAEmwASYwJshwALSm+HKozIBJuAnBMzuI46u85OD4WUwAR8I3L93F8ePHMLvv/2KGDFjCvEoZ76CiBotmg+jcFcmwAQiOgFPIpKlC8kQX6fF2akuJPk9XXBSnTwmR5NZaCFxx7ge12+a3GKu3yPH2LmcRiYRSauZpMXXyS6cYAhImmAUKZLLoaQ7q9Q9amKSJouZPVXytLLjRxd4DLWd1Lg+k8OIxDGDkAQ1wk6qk2SuA+VJQGL3UUT/Rgj+/s0iEruQgs+Sr2QCTIAJMAEmwAT8nwALSP5/RrxCJsAEgklgW+equPrLPv3qgiVKY/nWXcEcjS9jAkzgbRMICgpSIpY4qu5tHwXPzwQCmoA5Sk6vW6TuSo6ho2BMQy0ktV6QW4ydLiZFEnWTzGJUcAQkWo5np45a58gkpJDjhkQXKxeSW5SetidJ9HJn4I0wpkhJ7u4qo1Sj70nlbR1jZ+NAUoWkIFVA0vbp9rdFhJ1ZvArom5gX/1YJsAvpreLnyZkAE2ACTIAJMIEwJsACUhgD5+mYABMIGwJXftmH7Z2rGiZb9vUukIjEjQkwASbABJgAE4gYBHQxQ1I1rAUUVfSxEFHkekiKcOSqdSQLSYrQFEkITm71gqS6Qsq7sgPJSnIxxr7JIouQhQx1j1z1gNxdOK5QPC3GTT55V4SfqcaR5K5S9hISAUmeUVqPo4CkCGNG15HqQlL3LuogSRwM8X6q0CRYaUKcgxtLU+rYlRQxvhdCY5ezx4/CnPGj9KHYhRQaVHkMJsAEmAATYAJMwB8JsIDkj6fCa2ICTCDEBKzcRyQgcWMCTIAJMAEmwAQiDgErAYl2r72u/y0JPLojyRRf53IiKS4jISypfVy1klzikuxs0hxJrrmVmd2lI+VszLWQ1JJGuhiiCUou0USpd2QWUZR+ymjaGPLpu9ZoiqhzE5AUb5HZWUUv6LWU1IGtPEjynG5702L3NLFHd1O59mQWisTvYr9qH7MDS3Igib07iUcKcJV7xPls8E5DRsAsINFoLCKFjClfzQSYABNgAkyACfgnARaQ/PNceFVMgAmEgAC7j0IAjy9lAkzAlsDjRw9xeO/3OP3rL7h7+xZixoqNTDlyomiZ8kia/B0mxwSYgJ8T0GLktGV6EpHk+DpZKNKcRu7uI1VUUl1I2vV6zSB1QjcHlFiQ/KossdjE2MkCiSy4qFqI5tzRXEeaiGR1RFbCkBxhp7mpXr18iRPHj2Pvnj24cPECokaJgtSpU6NcuXLInj07Iqvxos7SmLYfl8PKLO64hDB3h5FBSFIFJFsXkixMSQKRlcvIyp3l57czL88PCLALyQ8OgZfABJgAE2ACTIAJvHECLCC9ccQ8ARNgAmFNgN1HYU2c54uIBF6/fo1nT58iKOgVokSJimjRo+sPD98Uj4cP7uP8v//gyaNHiBwlCmLEjIlYseMgTrx4SJAwsfj9TbQXL15g26Z1mD1uJC6d/89tithx4qJ2kxao3bQV0mfOiugxYryJZYT6mHSGr18HISjoNV4HBSHotVJjKmq00D1LmofEt/t374ize/XqlTi/OHHjIVGSJIgRM1ao782bAammFt2/r4NeQ9TXihwJ0aJFRySzyuDNYGqfWzeu48bVy6C/nz55gpgxYyFRkqRIkvwdJEmeHFGjRvNhtPDTle6vV0FB0n0WCVGjRUXkyFHCdpMOAo7sEDIIP5LDSBNSlPcVp5HmRDLWSnLF2EUih4y414Q3SPws7DD0WYsaFdGiRlXvOU1AMkbXUT9zHSTtNV0k0sUkybET9Fowpz9Br+jz/Vq5x6NHNzDXxB6zs0gWkIJevcKJX49h2JAh2PP9bnUvrmFoH2XKlEGv3r1RtGhRJEyQQH3T2l8l79CuxpPmpNIdRlpsnx5fRw4kV3Qf9Rc8NBeW2YGk/i7z1HagC0qcXxe2n8dwMlv2hFENO2EXUjg5WN4GE2ACTIAJMAEmoBNgAYlvBibABMIVAXYfhavj5M0EgwA9rD/168/4+cB+xIodG+mzZEPGrDkQP2HCYIxmfcnLly+xZf0qrJw7A/fu3BEPxtNnzobCpcqiWLkKSP5uilCbSxuIHsiPH9QbR/ftwb27d8SDeBKO4idMhCRJk+G9VGmQLXdeFC5dDukyZQk1Mevxw4eYP2ks1i+Zjwf37znu6/3UaVCzUXM079QD8fQHqKGOwucBX754gZvXr+La5cu4fuUSrl1R/r5/5w4eP3okxB368+TxI/EgO1vufGjdox/e+18qn+eSLyCB8eQvR3H0x734+/RJXL10Effu3MaL588RNVo0JEqaDGnSZ0TZqtVRqmJVRIv25sQV2tv5f8/g/NkzuHD2DK5dviRcZA/u3RN7J7EnRowYyFOoKDoNGCrcZb60Rw8f4Kt1q7B765c48+fvuHH1injITgJJoqRJkTZDJuQqUAjlq9dGrgKFQyRS+bIuc9+zf/+JXV9/KUTOImU+QIYs2ULts6LN9eLFc1w+fw7nzvwjWF+5eAF3bt3A/bt39XuNuGTMlgO9ho9BgkSJLbdEogXdqyQ8kgCXOGmyEK31/r27uHLhPOLGj49330spxBvN9CM7kQyxc3KEnVTXSBGNXDF2r169xJ2bN4VwePP6NdwkIfG68ufOndt4+OAhHj58gEePHuHJ48d4/OSJuAdS/e9/6Nq1KypUqCCJaS4VQ9Yz3CLsTALJnTt38edff+Lff/7B2bP/4urVq7hz6zbu378n5n329BnixI2LmnXroXGLVogWnT5vLq+QWUDSONDetn75BYYOHIj//jvrePvFpfFr1kT37t2RP39+R4FQ81jZCUiuWk7WdZAU8Ux1KJnqIMnuKy26T4uxow2YBSPWjULyrcLXsguJ7wEmwASYABNgAkwgvBNgASm8nzDvjwlEMALsPopgB87bdSNA4spH5Yrg8oXziBwpsvjX5jFjxUKR0h+gbvPWyF+spPLgNATtxC9H0adVI1w6Z3TjxIgRE/ETJUKVOg2EiJIihAKEtsTnz59hSOc22L55PUggs27kHomGmLFjI3uefGjeuQdKV6oWgl1CiCsTBvfG56uWCdeMN42ErVTp02PGqs1ImzGzN5eEeh+KmTr+02Ec3f8Djh89hD9P/ibEoZcvX4HeE39evXRzEWgLiRIlCpp37onuQ0cF202188vNWDxtIkiwePr0iZjTqtFD9BixYqFK7foYMHYy4iUIPaGTRLJ93+7Avu++wYmfj+LRg/sgNxkJarR/q3uJnFHdhoxE+94DvT4XEjg+HdIXWzetw/Nnz2yvI9EkVpzY4r4k4eS9/6X2eg7qSCJV10a1xd/1W7ZDvWatEUmNDPNmIBJ+P+7aDts2rRXiRZx48fFh/cboO3qCmyvFm/HkPg/v38ehH3Zj785t+OnAPty5eUNh/ZJ4E2vyhxgbxZ1VrFkPk5eusZzuyL49GNC+uRAd6TusQLFSaN9nEHLkK+Dr8oRo07RSSXE/RokaFYmTJEOLrr1Qu0lzkIPQICAJd5Fa10cSjTT3Ef1NTsRTv/6Kk8ePCWfOX7+fxoMH98X3hPgjPmPKz4rzyOZbK1Ik5MqVC9u3b8e7BuHdswuJ7t+//voLW7Zswc5vduDkiRN49uyZ4E5/7D5zyd95F7MXLUXZChUNizILZ1rs3o5tX6NT2za4dfOmV9zp3kqRIgXmzp2L6tWrq9e4O5G8EZAMUXaqw0h3JulOJMWFJLuPLAUkqwg7qS6SV5vjTkzAhgC7kPjWYAJMgAkwASbABMIzARaQwvPp8t6YQAQjYOU+Wvr1LhQsUTqCkeDtRmQCaxbMxtj+PSwR0APbrLnzoVG7TihYvDTeTZlSxM/52sb26441C+c4XkZCQI1GzVCrcQuky5wFJC4Ft+37drsQkG7fuO7TEKnSpUenAcNQoUYd8QDal0YPXxdNnYAFk8eJqD5fW8o06TDk0+koUaHyG3Wb0DpvXLsinBXHDh/Awe+/w7HDB/H0yWNfl2zon+ydd7Hwi2+QIWt2r8ch0YAe+i+ZMQmnjv3s9XXUkYSbus1ao98nExE7blyfrqXOJKqQ6+fif2fx04978ePunfjn9CmQG8bXliNfQcxe/yWSJEvu8VISJiZ93B8bly5wFArMA5G7q/Og4ShbtQYSJEzkcR7qsHjap5g6YrDelwTK7h+PRvEPKgoRxFMjcYvE5b9OnTB0TZEyFQaOn4KiZSsgdpw4nobBs6dPcPPaNVy5eB7Hjx7Gj7tIoDsiRBpfG4kNXx0+ibSZ3MVW+h6j7zNzI6djk47dkL9oSSRI5B27I3u/R7fGJL491IejufMWKY4+I8ciV/5CQlh3yRyv8fDeXdy5fQt3b97Av3/9iZPHfsap48fw1+lTwk0Umm3IkCEYPfoTyyE1Ken2rVu4dOWKEI2++/Zb8efs2bMOorr9Cjv36IWPR48VwqEunknxfiQmUdTe4R/3o0mDerh165bP2yUhevjw4ejWrRsSuAnD7jWeNIeQ4W9NGFKdRpqgJGoemQQk8Z5eC0pxGZkj/mgTmiNJ/KzZusTu5NP3ebt8QQQnMGf8KNAfubU+FLrfExEcMW+fCTABJsAEmAATeIsEWEB6i/B5aibABEKXgJX7iAQkbkwgIhFo9eEHwnni1ERMWZ58qNu8DRq0bKf8c3sv263r11CzSC4R/+VNe+e991GpVj181LYTUqXL4M0lhj700Hv8wF7YuGxhsB6UUv2ZTxetQtGy5X2ae8PSBZg8bAAePQj+A6D/pUmHgeOnonTlkDmhnBZ+8dxZIRge3feDcBmFZuvQdzC6DTU+ELMan+Lfdn39BbasX42fD+4TdY6C0+hhdod+Q9Cx3xCvLycx5NCeXfjt5yMiJu/Cv2dAjrWQtISJk2DsvGUoVbGK4zAUxTfjk2FYMXuq1w41eUCK8SO3HomcJHY6NZqr60e1hDAmN4pwrFq3oTgnuyg4rT8JPx9kS2P52aVrq9VvhK6DR4hYSKt29dIFHNj9HX49cgB/njyB//7+Uwh3IW105uT6MreGZQvbCpEkmJGQ1KBVe/HZJpZObd3ieZgwqLeITzS3ZO+mQLveA9CwZTvhuKPovM0rl2Dvzu04f/ZfXDz3n4jee5MtYcKEOHLkKDJkMH5HknuPXt+1exeO/fILTp48iXPnzgXru1Bef6YsWbFt914kSpJYkk2MrqvDBw6gXctmOPefe903b1nEjh0bPXv2xODBQ0A/K81dPFJe1UtDuQk/VAfJ7DDSXEdUB0kWlmThyDsByXo3HGvn7SlzP41ADq6FxDcDE2ACTIAJMAEmEE4JsIAUTg+Wt8UEIhoBdh9FtBPn/VoRIDdKoZQJvXbMxIgZE10GjUDrHn29Bjpr7AjM+9T6X8rbDUL/Ej1zjtxY9OVOn2sx3b55A3WL5xMum+C29n0Hizg2b9vhvd+jc4PqXnN0GpcedJOQnT1vfm+n96kfCShdGtYUbpDQbuTA2f37eRH5Zdf++/svUZuKXD8hdT3RHNGjx8C8zVtRqGQZj9uhCC8SGYgBxdKFViOBtcug4WjXZxDo3rVrX65dgdG9u4j6ScFt5Aokh9yomQtFTS+7RkJh14Y18c8fp926kHsra648mLH6M5Bga9fu3LqJUhlS2IoPtNeM2XNiyVffWopI7WtXwc8H9gmBzj5K0ncS5BKeueYzxI2fQL84KOgVCr2f0CNbEr7orD5q29Gx3g65xJbPmmq7bhpn5PR5qFSzjhDFahTJLWJAw7L169cPEyZ8apjy4MGDaNKkMS5cuBAskdJu/XTfbfnuexQtXkJ0kV1I9PP1q1fRqW1r7Pp2Z4jPmmqLzZkzB61atXYTj2hucw0kes0s/JCAZOU+UlxHrgg7Od7OyoGkz6WCMSeiGkUj+s37f1wRlvcKz+WfBNiF5J/nwqtiAkyACTABJsAEQk6ABaSQM+QRmAAT8AMC7D7yg0PgJbx1Amf+OC3cQb40EpE27f0JaTNl8XjZw/v3UCl3RlGTJDiNXEhDJ8306dJV82YKB1JIWvWGTTFu/jKvhrhy8QL6tm6E40cOedXfm05FynyASYvXIGGSJN5096nPnyeOo3PDGrh2+ZJP13nb2S4GlASbjcsXYdaY4cG+H+zWkL9YCUxdvgGJPUTIUX2ZoqmT4LEUS+btvjz1K1u1OiYuXo2YsTTXhPEKqqXTv01T/P7bMU9DeXyfBKuew8cKIZd+tmpUX2hg++a4ee2q5ft0XeU6DTBsymzbOlIUcdisUinH9dA4JLiaHUEUZ1Yi/buhfta0mNTpM2LK8nVCZNbaH7/9inqlvKt1FC9+AqzcuQ8ZsmSz3Bs54oZ3b49tm9c77r1+y7YYPnUOXjx7io/KlxC1w8KyZc+eHXv27EGSJEn1abdt24q6deuK2kah3Xr07YcRY8brw2o1kEipmThuDMaOGulTLKPT+uLEiYPDh48gW7asumCk9Q+OgOQuJikOJTcBSXU1ybF4NK+WXCcLRu7iEfVkASm077vwPh67kML7CfP+mAATYAJMgAlETAIsIEXMc+ddM4FwRYDdR+HqOHkzISCw4/ON6NuqkU8jRI4cBf3HTkLTjt08Xrd983r0b9s02P8inUSqLUdOepxH60DOjtrF8uDC2TNeX2PVkWLCJi5Z43EMKnY/f+IYLJwyHhSdF1otbvz4GD1zISrUrBtaQ+rj/H78GDo1qG4rLIR0wo79h4pYM3OjWkftalcGud5Cu5Frq9+YiSJikZwSdo3Evgo50ob29GK89/6XGpv3/2wrxvyfvasAq2rbugPFFuzu7u7u7kIFUUBAEBUVQREUUAERFRUVRAwMbESxu7s7rq3X1mu3vm/uwz7sU3vtg3gfV9d833vCOXPNNdfY+5z///ZgjEl2aEsjZgl2Z0kRGc3MsWjLXpQsV0FvudVR8+DvPgRfZOz5iEiZvGCZMBNJX8Qsno+xgx2Z7bbq0gOT50drkFmkXmpQLDdzbWISSHlEBG+TNh3Uy5dFhsF/BPs7SVzQw8YBPtPC9G5Ps7Hoe4tl7dmyUzdMWRCNFCaAp5Md4lZGJ/q7LjE45MiRA0uXRqN58wS7zfnz58He3j4x5ZhrylesiAPHEwhQkbs8uG8fLHt0xT8vXzJrGJNgYWGBRYsXI5WW3aB6JlH8/CLtGUgqskjTwi4pCCR59ZExJ+O5HIEEBLgKid8NHAGOAEeAI8AR4Aj8jghwAul3vKr8TByBPwwBrj76wy44P65BBBJjL0fFOlv1w/iZkQbVD5Tz5ctneA/sj42rliX6ChQvUw6xh88qXr99fQyG9bVQnG8osW23Xpg0bwmzDtnAdalTGW/fvGbmGptg6eiCkQFTZO3gjK1J+RdOncCAbm1/iTKE6jds1RazV6zXaI3sy8YNGyjMpfpVUbpCJURt2iNr67Z/+xY492j/S1owSZECG09c0ju369KZU+jTssFPz1rSbtyQQo/UXtPHeWNB6BTmWfsP9cAw3wC9eWTjtjB0KrMGzUIKmrtYI+/S2VOwaFSTuTYxCaR6Gj1pOno7DFQvJ7XVhpVs0ldcQHOr9t94pPc77Na1KxjSpxtuXbsq2x59D06YGSFY4cUujYKPq7PwvfdvRerUqTF58hQMGjRIvaWvrw/GjVNuv2lMr2R9+OD5S6RPn0FYRlqbN69fo3HdWrh+7ZoxpRTlFi5SBJs2bUKpUqXU+VL1Eb0okklE7ohEkmBfJ9raxauMRIs7QXUkIZikrwtrZBRIUgKJzztSdAl5kkIEuApJIVA8jSPAEeAIcAQ4AhyB/wwCnED6z1wq3ihHgCOgDwF96qP5G3aCZirw4Aj8SQjQQ31SH22LXW30sRu1boegyCXIkNHwDJbrF8/DzbY36GFsYqONQiKH6tODW7d+vbB7kyZ5kZi921tYIjBikexSUhy5WnXDgR1bjNqCiAayfGLNhKHvJJrtkzpNWqPqs5LPHDsMx86t8OH9e1Zqot6vVLM2lmw7oLGW5lGNsOmFU4cPJqqm0kV+oXPR1drWYPr86cEI8fFUWs6oPCI1Vu47ASKypPH+3VvYtW+Gi6dPGlVPSXLpipWxdPtBpE6TRnPPt28xwrYXiDBjRdvuvREUqUn+iGtcenbEvq2bWCXQx3kIRgZqEk074tZimHUP5trEJZjAbXwQbAYNA0xMhM9Su6qljVYebrtwC3nyF9Bp4fyJYwLJ+ubVP7LtObp5wnXMOIGEevrwb3SpXw00g+3fClPTVJg0KQhDhyZYdtra2iAqKuqXtEDqvlsPnyBLlixCfZo7FTF7FrxHjcTnz8YRZzQ/iywl5SJbtmxYGBWFtm3batjYSe3kRCJHPQNJIJLi1UeS2UiiXZ2QJ0cgGVA1UZ8igSRHHnFi6Zfcer99UVIhhU3UJH7tjrz57c/ND8gR4AhwBDgCHAGOwO+LACeQft9ry0/GEfgjENCnPiICiQdH4E9D4N2b13Dq3h5njh4y+ui1GjXFpHlLkTV7DoNrVy+MRIAHWWgZ92BRWnBUUAisBiizpaLZMvTA+sGd20afR3tBx17W8A9fIFtnx/q1GN7PgkkESYvQfJxeDs44vGs7c15KwaLFsebgKYMzdRJ7SLLlsu/YIslmlYh9mJqaIm/BQujjNAS9HV002jt/8rhAaPx9905i21a0Ln/hIog5dBbp0uufQzR6gA3iVrCVZYo2kySR5WCN+o0xYfZ8mGfOrLF846pojHGxV/w5INVdm249QQQM2Q3KBeFNBFL2XJpWcf+8eI6ejWsqwpts/3xnzNG7TdsqJXHv1k3ZHog8GeYXCNshIzTyFs+ejkmj3YyFkpmfKnVqlK1cFcP9glC1Tj0h//U/L9G4ZD7FGIubzFu/HTUbNtHZc9fG9Rjap5vsZ5v6GB00HRa2DoISh+zc/D2GYsmcmcwzGJtAGJuZmSNPntzInScPcufOjTx58qBIkSJo17YdihYtqi7ZtGkTYS5SUgYRRzly5kTrtu0wfXYYTFOmFMrfvXMHNn0sceyI8vlvhJuVlRXSpEmDOeHhsm3SHKQZoaHoZ2Mj5KnJmXiSR3hNSviof9eabxT/+vcfPwSFkfbsI/UcJO16WmSS2KzhOUhJiTqv9achUCGzqcaRq9h7oor96D8NBn5ejgBHgCPAEeAIcAR+EwQ4gfSbXEh+DI7An4gAVx/9iVedn9kQAjQnaIhVN/x1SfmMIbFW1Tr1ETx/KXLmyWcQYMcurXF4946fugDROw+hQjW2DRYpEFbMCwfNmSH7rp+NTpZ9BTLAULx78wbudpbYv32z4q3MMmVG6LK1qFi9FnxdB2D9Mv2qD7EgzfXZfe0+6N+kDHo47mrV9adLZs+ZC6UqVAKpYMpUrIIS5SqAbMHMM2WGqdbMkp0bYgW8foZMVNrwjOgYNGnbUW969wbVcPW8cktE7SL0IJ/OWLxseZQqVwEly1dE8TLlkTtfPqTPYIb0GTNqWKIRsTHGpT8IcyWRI3cejJ8ViTpNWgifnSGWXWRnaxGBu2T7ARQoUkyj/F9XLqFb3cqKSMIREyah36DhOu3RtaqeOyOzBmESGBGFdj0sNWoEjRqOJeEzlBzbYE76DBlQrHRZlCxXUcC6RNnywlnpdZoBRZZqFGQRaNmsDlPRor2RIcXavGmTMM1X/sEt3Qf+s+ejcet2AoFE//Py2VO0qFgc79+9+6lz02IiT3pZWqFps2aChVv27NmROlUqpE6dSpgJRD/TvylMNGd+FStWFLdu3Ur0/kQW5c2XDxUqVATNPCpfoQJKlymD7DlywjxTJqRLl06oTWdeER0Nx/62+Kpwrhn16zpsGLy8vHD50iU0bNBAdm1KU1MEBgZiuJubijyKZ27UM5BkCZ8EsijBzk5CIMVb24mzkaSWd2J9IprEbQ2pj7jiKNG3Gl+ohQBXIfFbgiPAEeAIcAQ4AhyB3wkBTiD9TleTn4Uj8IchwNVHf9gF58eVRYCszDzsrEBzfIyNMhUrY/LC5XrnvVCtuzf/Qsea5fFN4YNFffuTimTn5Xswy5SJ2d77t2/hOaAfdm1cJ5ub0eVoyYUAACAASURBVDwTUpqmxKsXL2TzOlv2w/jZ8wzmHNmzEzRz5fmTx8zeKIHII5rZ0r6nlaBq8HKyVaSE2X/zsUBYJGWsiYqEr6uTopKkFqAH9pmzZkXRUvQgvwJIIVO8dFlkkVGfaRefOyUQM8aPUbQnJZGiJ2+BQihXpTrKV6uBnLnz4OPHjzi+fw+IjJLDvYu1Lfymz4FgFSgJssuqlS8zPn38oKiPXHnzIUeevChasgxKxZMXRGaQ2ocesiuJY/t2CzaRL58/U5IOm8FugpqH6t+8ehkuPTvh/m3DCqAMZuZYsm2/cE2ksTwyDP4j2Mo9sr6btWI9ajduptMfEcxtqyTMnjF0AOo1cv12DRvYH9+/Y3g/lYpKSdDnsmCRYshXuIhgAUikXImy5ZC3YGGQ1RkryIaTCMrv30lLojwGuHthkJefzgIvZ1smwUv357Qlq1CuUlVhPSmQKGYHjUf4pAB8/aqfyCbCjWVfSXUKFy6ClWvXomKFimqFU/wW6r1Uv5uoCCzBxvMLzMwyKrKToz6ImCJlUdly5VCxQiWULV8OZcqURaZ4izo5pQ2RRi0bN8RRI9RHFj17YnZ4ODJlyoTjR4+iQf36TNJvrI8Pxoz1Ec6nnn8Uf15RfUS/aswuIhO7+FlHamJIUB5JSCU9s5ESZihpKpuEvSVkknjDcPJI+WeNZypDgKuQlOHEszgCHAGOAEeAI8ARSP4IcAIp+V8j3iFHgCOgBwG96qM4PvuI3yx/LgJEtni79GfO+dCHENmrTY1agVLlNee9iLmjnW0Qt/znrMJIbUD2XOniB7bLXanbf11Dn5b18OrlS9kLWqthE3z88AFnj8tbLnW2ssH4mZF6a9FD6tAJY0AqBSUPgqlIbwcXDB3rLyhUPn54Dw/7PopmNe26cg85cuVJ0pt07tSJmDHeW1HNKrXqClaF2XLmQqpUqRWt0U4ijDz6W2HL2pXM9aRQIPVNh559UL1eQx1rNppztWLeHEwZ62FQaVaucjXMXhWHrNlzauz35OEDNCtbiNkDJaRNlw6jJ80Q+tBWUykqEJ/kN8wZqxfOVbSEPlOLtuxFthy5hPz7d25heN8euHzujMH19NlYvHWfzueQ7AK3KphtRntOW7xaUPZox5G9u+DQuSWzdyKQ1h+7iELFSqhz375+Bdc+3XFs/27mekqgz5tn0LREq+1ottU0v9GKP49iU8Ksszm6s856N6uNC6dOyPZOpN3c2C3C51NK7Dy8dxfeLvY4sm+30A+RdAULF0XRkqVQvFQpbImNwc2/rjNxKVehArZs3ykoj0SLPOFfCVmlTSBdvXoVZcqUZtamBJovtP/gQRQpWkxN0mmTJHIE0sH9+9GqWRPFpF2lypURu2498hfIL/QXt349unbuzOx1tJc3fPz8BGWfdPYRLRSVQqq+VeSQhqWdhsoo3tYu3pZOnJmUMBNJVU9zllI8aSW1zJN0LFVFMQ/CEzgCChAQVEhBCbOQuI2dAtB4CkeAI8AR4AhwBDgCyRIBTiAly8vCm+IIcARYCGirj6rXb4T5cXz2EQs3/v7vi8DqqLmY4DYI3xmDzPUhQIRCyKJVqFyrrs7b9KC+TeUSP21XRjZkwfOXCQ9gWTEn2B+zAlR/pW4oSMngMGI0rl08j10bYmVz6YH2OAME0ufPn2DRoBpuXrvCakt4n9QV9IBdnFPz7PEjePS3xImD+2TXE3Gx/8YTZDAzU7SP0qRJo4djSZgya7GBo3zgNFK5ckhfD/QQvWvdSrhx5RKzxfotWgsP9DNlyWow9+qFs+jbqgE+vH+vNydP/oKYND8alWrU1nifSEPrlvWZPVCCUGNeNCrV1KyhaHF80of379CsTAG8ff1a0bLJC5ajZefu6tzHD+7D3a43SCloKNKkTYdFW/cJFoLSaFIqnyJ1HM0ymxixWCAItSNm8Xz4DnFk9k42ckfuvdSY1fX3vTtw62eBi6dPMtdTgveUWbCwG6AoV1/SOCOIOul6mn8UtmojSGknjToFsuDdW/kB9lVr18PCjbvUNnoisUP3+6P797Bx1TKBiKzdoBFy5cmD9OnSCXN/mlUpi3sK5rQ1atIUG7dtR0oTlcKIFE4sAmnNmjXo0SPhHpIDtH79+ti0ZQvSpVPNC9On7hHX61Pa9OjSGRvilFkzpk2bFlu2b0e9uqqZVXSQaVOnwn2E5tws7X6JNBo3YQI8RnmqejRgYafqP151JBJLRPqIBJJEfaR+TUouSX4WVUgqcor+Qz+oyCu9hJoWOFyVlOiPMV8Yj0DFLHwWEr8ZOAIcAY4AR4AjwBH47yPACaT//jXkJ+AI/HEI6FMfzePqoz/uPuAHTkCA7LzmTCKrpQmJgiVt+vSYtngN6jZtobN+eeRsBLgPSVRd6SJrZ1cMHxcEmoMhF58/fUSH6mWZVnxk9zU3disWzJiM7evWyNbsRBZ2s/Rb2F05fxYWDaspOp+paSoERixCqy491Pm3r18FKUSIyJKL7LnyYOOpK4oUWIqaiU8aaW+FzWtWsJeYmGCeYE3WmJ0rk0GKr3qFsykiFJ08xsB55Bgd+zlp+aN7d2FQr4749PGj3l1pNs64WZFo3kFzztPWtSsFmzMlUbZyNUxdtFKw0Uts0PyfSZ66s4X01atQvRYiYjaD7lExnjz8G3StTh7ab7CF1GnSYtGWfShbWWWjRvHgzi2BwFUSXfrYYszU2XpVVjP9xyJicgCzDJFtW89r2uwRyedu2xukDFQSi7ceSDRZR4q+kQoVfdq9kEVi6LJYDaXbg7u30aZScWbbXa3t4BcakaA+il+hj+yh11KYAAK5XqsK/nkpb6FJpZwHDcbkkOlq4ojWi0on+plC/F20sRs3zg++vr7M3inBccAATJ8xQ5ijJKs80sOIPHr0CJXKlcGrV6+Ye5FCra+NDabPCFXPT6JFLs5OmBsRIbueCLfgKVPh6OQs5GnMPop/QU30xKuENAggNTGUoE4ilZKG+khLdSRVMQkUklBXhbQ2yabxYvxJOIHEvCV4AgOBMK5C4vcIR4AjwBHgCHAEOAK/AQKcQPoNLiI/AkfgT0OAq4/+tCvOz8tC4POnTxg/fCDWRUexUvW+T38ZTiqPVp0TiBFKfPvmNUYP6Ic9m+MSVVdcRPVHBoagt6OLYF0kF/u2bsSgXp2Y+5HqMCJmCzwH9MXWtatk8zv27osJs+frzSH7OprpoySq1q6P+aRSkMzMOXfiKNz69cTjv+/LlihdsTIWb90PUpkkZdi2ayJLSoh70RyimINnkTt/gZ/a/vSRg+jXphGzRpq0aTF+1ny07mphMJfUHYR92EQ/g7NTSGnmGTwDFraaipaFMyZjqs8oZh+U0KBFG0xdvApp0qRVlK+d9OHdO/RsUhNEFrKClGauY/1BhCmpecR49uQRPB364ui+XQZLkMJl0Zb9oHtFjO3r1wj3FytMTU3h6hOAfoP0k1w0U2zjyqWsMqjXrCXCVm/SyDt+YK9AfpHajhV0/n1/PRbmXiUmnj56KCj65Ig2Q3WLlCiFKYtWonjphBlSO+PWYlhfze81fevd/Sejr8tQ4S21hZ3w2w/hO0tUC4nED32NnTp8EHbd2uPtG3l1E1UJDZ8D2/4OAvEkVR7pVyGpKCQLix5YvXo1E0bqb2pICAYNHqz+flUy40ckRzbGxaFP71748IE9Tyx7jhxYsHAhWrVuo9FXsyaNsX+fvArT3Nwcs+dEoFsPiwTyRsNOTkXwqFCP/6+WRR1piESbOsGiTiSMxLx4ZZPauk6PDZ5YXzyAhhKJM0bM+40nGI8AVyEZjxlfwRHgCHAEOAIcAY5A8kKAE0jJ63rwbjgCHAEGAlx9xG8RjoAuAmSvNaR3F9mH0yzcRk4MgdWAwRppF04dF5QH9Ff8PxM024UInBadusmWIUKBbL62KZj3Mn1pDMgWb5SDNTatXiZbl2bf+Icv1JvTrV5lXL90gXk8IgO8J89EdxsHjdwDO7ZieN/uwiwmuWjUur0wZypVaraFH7MZSUK7qqVw79YN5pKS5Spgbuw2ZMmeg5krl0CKrxAFxE3ufAWEeUv6bBHF+s+fPBYIysN7dsj2NMxvImwHu6l8v+Ij0MMVy+bOUnQW64GucPefoihXX9KhXduEzxfZHbIiX6HCIPs6UsNI458Xz+E90Bb7tmqSM9Ic+pyQhZ10FtlMfx9ETPZnbStYzk1fukaYOaUdnz5+wODenXFkD9vm1XrgUBCZIg2ar+bp2Bf0PcMKUnst332UlWbw/ZvXLgvfOUo+k9pFcubJh6C5i1GtXkP1W0rxC1+zEfWatVKvE4kdUa+iJpHiCaAUANatWIrRgwcYVM9J+9t54BBq1aolEEN0G9N6DXWTlgqJ8sqWLYsrVy4zsSRiZmFUFDp20iTepTN9tHkR6e8BE8ZjwrhxBklcaQN16tbFhk2bYSax4qRa+XLnwrOnT2V7zZkrFxZFL0PDho111Efi/Dlt4kjTgo5s7DTVR1ILO0Mzj4hMohBrqX/W061IYDFB5wkcASMQ4CokI8DiqRwBjgBHgCPAEeAIJEsEOIGULC8Lb4ojwBEwhABXH/F7gyOgiwANue/VtBbu3vgr0fD0H+ohKBiksTwyDBNHuioerG5o85x58iJo7hKNB7v6cskia3CvTrhzQ34off5CRbDh1FVBCeQ90A7rly2SPXe7HpaC9Zx2vHr5Eg2L5RQeSrKiYNHimLxwOUpXSFCH0Jq1SxbAZ7AmqaSvVi/7gRgZOJVp4cfqQ/r+j+/fUatAZnw0MD9ImktkW0B41E/PYKJZONvXxzDbLFupKqZErUC+QkUM5hIxQQTS+3dvZesN8hoHBzdPtbqCLBvdbXthR9xaZh+UQOQlqdASE3RvzBjvjQXTgxV9DghnIpC05/AQwTh+mDPiViwx2EaGjGZYtHU/SpQtL+TQ3kP7dMPuTezZNGaZMmPt4XOgz5p2PP77gVDn4ukTTAhoVhjNDJMGzU/ycx2g6HNi5+qOob7KFH36mqHZViNsSNH3gNmrdgJZBpJVZfMOXdRv0bnpPmMF2fblzV9QlSaxl6NpOYL+SKIcElVEsyf5Y0bgeHz79lW2PKnobj9+hsyZzJHCAIGkuSfw+fMXIf/TJzZpWaRIESxbvhw1atTQmOujuodUren7hqPXqL6TgwOilxq+L6WHC546FUOGqJRa1DPVePL4CQrmzc2CGAULFcLaDZtRqnSp+FlEujZ2UsKIkkhhRKFSFIkWdNrzkBLIIcGyTqo6EtfFN6vPNs8QPswD8QSOgBEIcBWSEWDxVI4AR4AjwBHgCHAEkh0CnEBKdpeEN8QR4AjIITC/tuYAej77iN8vHAHgxdMnaF2pGFMFI4dVh1594B+WoNIhcsKpezsc3r39pyEuWqoMpkatBP1rMH78EB6uTxgxCGQZJhfOo8bCeeRYIYUebK9ZpH++kVijddeeghpGO04d3g+btk0Una9u05YIXrAMZuaZNPJnBfpijoLZU8N8A2Ez2E12HpCiRiRJdN0bl9QlDPTV6eM0BKTk0SY2jN2zVYWizPlUVLN+i9aYGrUKZMumL4j0HNC1Dc6fPMZowQQegVNA/Yvx6uULjLDppVhxt3r/KZQsX9HYowr5tBepbw7s2KJoPZFHLTt318klMoj+Cn3ulACDSg/zzFkEm8MiJUsL69+8+gcOnVri0tlTzL2JdFq1/5SGvaK46NqFc3Cz7YU7CmYYRe88jPJVa6j3+/79OyKC/TF7oh+zB0qguWS1GjVTlKsv6SAp+vr1wAcFpKj2elIJegWHogepBE1MBMKrY42yTEI6o3km7L/5BET0UIhCN5UKiSgHlWpIajf3/etX+LkNxvIFc5lnLVa8BE5duqJSHZEdngEFktQ679bNmyhdujS+fpUnp2jz6tWrY21sLPLmzWuQQKI8fSTSo8ePYWPdB7t2stVp1PuFK9dQrFgx4cxivf379qJlU/b3aMnSpbFz7wFkypJFvV49h0gy84gK6yqREsgjqT2d+mctCzsNIkqgnuh+UF0qNYkkQ64xLypP4AgYiQBXIRkJGE/nCHAEOAIcAY4ARyBZIcAJpGR1OXgzHAGOgBwCpyMDcDoy4S+baQYKEUg8OAJ/OgJkNWfVrM5PwVC7cXPMWZvwkPzxg/toV7Ukvnz+/FN1aXGlmnUwY1ksMmfNZrAW2WxNHDkUMQwyKEu27JixfB0qVq8l1PIfMQgr54XL9kgP9IMXLNfJ2bJmhTDbRUlYDhgMj8CpOjOc/IY4ghQacpHS1BSk7Gjfs4+SrRTnnDp8ALZtGzPzSanlNj4YVs5DmDOo5Iq9ff0a9YtkB5GLrCC8yBZRX9CD/bGD7BG3bBFT1ZIuQwb4zpirMUvpwZ1bGGHbC5dOn2S1IRBYB++8AM3mSUxcvXAWbn0tFNkEmmfOjO2X7hkkzWiWmKejNd6/1a+4ypojJxZvO4D8hYsKrd64cglDrbri7k22stDCzgleU2bqPeKxfbsxyqEPyDJQLoggOHzvHxDmYpDaa8LwgczPJeUTOXnwzvOfmvO1YcUSeDvbMu8LQ+dwdPeG08gxAhlE5F/H6mVA9oFyQd9Pi7cmzO8RiJz4/1GTRvGvqUgg4M0//8BzYH9s38BWN3XpYYEFS5clqI/0EUhaxNW+vXvRvHlzRbZy7dq1EwgkOrOOVZ3kBX02drdu3YRVz144eZKtTitStKhAIElnwFHNxVELMaC/HfPjVatOXWzdQzirqDJtNZAGwSMlkeLVeFJSSFAaiTmSXNGuTviGUr+vIpA09mSQR2xNKvO4PIEjoINApSymGq/ZHWHPT+MwcgQ4AhwBjgBHgCPAEUgOCHACKTlcBd4DR4AjoAgBfeojIpF4cAT+dATIRs1XgY2aHE7FSpdFzOFz6pRpvp6CbVdSBM3/mbY0Rq86Qqz/7PEj2LVrwlQL1GveSlBKibN8JnkOx9LwGbJtNuvQBVMXrdLJWR45G4HuCcoWQ0XowfrIoGno7eCik+JhZ4mta1fK7p85W3bBQo9UTEkZa6IiMW6oE7NkRjNz+MyI0KuMYS6WJFy9cA4WDaoqWuIXOhed+9jq5H798gVrl8wXyEL6mRVEpkyJWonSFROsA6+cOwMPu97Me4VqaxOjrP20398Zt1bYS4kSpI+zK9wDDM9aevPqFaxb1MWt61f1tkFzoxZvPwCa5UNB6j+y+COlGSsmzY9Gqy4WetNophjNX/rEmNOVLWcu7LqqaR1H12hI7844uHMrqwVB5bVy38mfIinnTg7ATH+VujAxQVaFY6aFIXXqNLh+6Txs2jQCEZ9yQXPNxoaEaWh0VCokwbxOCKn6iH5+9OAehtla4vTRw8w2fQMmwtXNHWR9l8LEJF6JpKopElLCHhLrvOilS2HTr58i20RPT09M8PfXJY+oqAECSXyZZiz17N4dVy6zZy117toN0SsTvkfFGqHTQjBqhBsTB1t7R0ydFaZuSe9MIg3iSGJZJyWM9JFHOoSTpopJCoVU9WSoaU4gMS8nT0gEAqRCCg8ap15Zxd4TVexHJ6ISX8IR4AhwBDgCHAGOAEfg30WAE0j/Lt58N44ARyCRCDw8tR+bB7ZVr1apj+QHrydyK76MI/CfQ2CSpxuTRGEdiuyz9t9SPagme7EO1crixTP5B9dk/fTuzWumWsB64FCM8Jcno0idMaxPd9kHpqampnD29AHNazJJQY9egRCfUVg4w/BDe8qhuTTTlq7RgWBpeCiIgGIFEUhkX9eiUzed1DED+zNnMBUqVgLBC5ejVCJt1Az1N8XbA4tm6Vf5SNfkzl8AUxauQPlqCdZkrDPre59m8Qy10sVAX270riMoV6Wazlt7t2xAoIcrHt67q6iFJu06IShysYaq5cSBvSDi7rkCYmX4+CD0G8S+xoaaURGpk5m9EmGxdOchplXe1rWr4OVko1fZV6h4SSzZcRDmmTIL+8UtW4zxw11A6jy5IEXI1gu39M4/IrVX9JxQTBo9ImEgjoFipOojAksapEDs1bgm/rp8kYlBR8u+wgyinwk/VydFaidDe9Rs2AShy2KRNn16HNi+RbA6/PBe3hLTM3gGetk7q8kiobbGHCRRM6Mieeibh9RhA3t3wx0F6rCYzdvQpGkz9VrVDCUTgVASiCmJPZ64b9DEifD28mJ+t1Kra2Ji0KlzZzUkGuSHHqWN9P3Lly7Bons3XLuqn9SU4jxk2HAETlJ9FhJq/MD8yLkY4swmskNmh6NvfweduUxqJVH8ZipiiVRD8fvEz0ISFUrSuUjCZCTJrCSN+Ud6ZkBJz649+o6TRj/zyeVrlSCgIpDGa6RyFZIS5HgOR4AjwBHgCHAEOAL/bwQ4gfT/vgJ8f44AR0ARApsGtsWjU/vVuUQecfWRIuh40h+AAM1JIZsquSAShKypDNln0fuH7r1E+gwZsDMuFsP79mAi17BVO+zbupGZN3ZaGLr1s5fNI5XD3i3ytYiwily/HWUqVVHXmunvA1ItyEXDlm0RukLXakql4HFm9k/YEAHVuE0HndzIqRMROn6MbI0K1Wth2tLVyJ6TPWie2YwkYVDPjti/bTNzCc3HmRO7Bdly5GLmyiUoJdzIsu/wvRc6VmZnjx/BcOseILWZ0iDiTnumEBFZI+2s8OnTR2aZNYfOoHiZcsw8Qwn9OzQHEVasKFOpKuZt2IEMGTXn9Gmv+/b1K+aFBCF80gTQz9IoW7kalmw/AMKPHqAvDJ2C6b6jmSRC3oKFsOnMdb3KH9pj0mg3LJ87m3UEwSYwSGtW2KePH9GsVH68ef2KuZ4sCy0HDGLmySU4dW2Dw7sT/8chBYoUw4q9x5DBzBz0+Z7oMRSfP3+S7WnBxl2oWreBkCMqjsQFUlWQVIV07sQxOHRth9ev/pGtnTZtWhw5fxkFCxZUq40EJVK8ukk9D0kkrOL/HeTigvAwUkWx4869e8iXT6Va0yFB4pU5+t4jAuXatavobdEDFy9cYG40crQ3xviNkyiIVMVPnDiOpnVrM9fvOHQMlapWU61XK4boN9V8IhVhpDqB+LvYt5Rk0vxZk2gSSSepykj9s2Rf7WY5ecS8fDwhiRColEXTTpWrkJIIWF6GI8AR4AhwBDgCHIFfigAnkH4pvLw4R4AjkBQIaKuPqObZl2zro6TYm9fgCCR3BOhBc9NS+Zk2Vzly50WWbNlw7eJ5g0daffA0ipYqA78hA7AuOkr26GnSpoXjCC+ETpAnT6jIvA07Ub1eQ4P1njz8G60qFMX3b99k96xcqy4Wbt6j8aA8ItgfswJ8ZdfVbdoCYWs26eTs3rgOQ/t0Z15iIpDGz56HDr2sdXJPHNwnzMiRm7PSqHU7hCxeLRADSRV03TtWL6toPk6JshXQf5gHbv91Dfdv3xLuFfovqbgatGyDXg4DkS1HTmZrk73dsXjWNGaetpKFVCxkgTbK3pqpBpEWJ+Jt0dZ9OtaHNCeLlCqsyGBmhtDl63D/1k3BNu7Zk0d4/fIl3r97iwwZM6JtD0s0btPe4MyeL18+o1Gx3Hj3hj2ngogTt/GTFM1a+vzpI9ZEzUP0nJmge//jh/fCURzcPDHIW2VvRJiRuo5IO1Y0a98ZUxfrWjTSus+fPglzlA7u3MYqA7uhHnD18dfIe/z3fbQsV4S5NnWaNBjkNQ658uXHrWtXQOtevXwpqBlJnVW7SXN0tuoHs3h1laGCHWuUxZ2/rjP3M5RA30vbLtwC2UbODvTD3CmBst8r1PeGU1eRK6+KgBFDal2nrUYiAmj/9i0Y0KMjk9wrWrwENu7ej5w5cwgEkoo8ItWRppWdVIX0+ctnWFtaIiYmholDtuzZsXzFCly+fFlQET1//hwvX7zEhw8fULBQIfS3t0ftOnXUik2RuBEL3717F9aWvXD0yBHmXrYOjpg+K1ykeIR8kQyqU7USLl80TEIRzn89IlI5bQIBFa8yEutoEkt6SCSpokhCOOmzwpPOU5L2qU0UceKIedl5QhIjwFVISQwoL8cR4AhwBDgCHAGOwL+CACeQ/hWY+SYcAY7AzyCgrT6iAdnOoxI/I+FneuFrOQLJDYF/nj9Do+J5mG2RjdvbN69xfP8eg7mksiG1hrtNb1w+d1q2Jql6yBpt5fw5zL13XrmH7LkMq2+iZk7F1DEjmXUmL1yuYyNH9nX0oF0uajRoLCiXtOPujb/QoXoZ5r6UQPNt3CZM0iEz3rz6R7Bk27RqmcGHyQ4jRmOQl5+ifZQm0b7tqpTCq5cvlC7Rm0f2Z2269xKsx+QIru/fvwsEEGveE23i6O4Fl9EqUo8ULESUkI0akSVKI1OWrAL5U6mmprKBiLOwQD/MCdYkOpTWlebRHmNCZqN5x6561TunDh+AbdsmzNJp06WD99TZ6NDLSo+GxfDyezdv4PiBvbhy/gw+vn+PgZ4+wmeK4sO7dxjj0h/b1+laL2pXpHuL7jF9QeRU93pVcO/WTeY5CAuaBySNQzu3wbl7O+ZaJQk2Q9wEkilV6tR600ktVbdgNjWhpqSmvpzonYdRulIV+LsNElRIckEztkj1Jc5Uk+aqSaT4H6QKpGVzwzF+xGBmi42aNsf85SuRyTxT/AwkFYFEs5BE+zqVGWeCld3zZ09hZWmJXTt3MuuzEkqUKImNW7cKZJLI3EhJk1evX8PRzhbrY9eySqFEyVI4fOYcyEpUm6CJWbkCwwY64c0b/fOmatath3U796mVR6LWSIf8kVju6Z2RpDELScUiyamO6FD6Zh5x4oh5uXnCL0SAq5B+Ibi8NEeAI8AR4AhwBDgCvwQBTiD9Elh5UY4ARyCpENCnPjrD1UdJBS+v8xsgcO74UfRtWZ95ElI2XDl3BjvWG/6rdiJIChYrAU8Ha4NWd7RRipQp4TVlpjCr5OKpE7J7kxJg97UHCX8Br5VN812curTB6SMHZevkKVAQ605cEtQM0iBy1wYbwQAAIABJREFUYtKoYbJrBeXSFl0bsm/fvqFVucKKLNUq1qiNSfOj1Q/4pRs+uHMb9u2b4eF9/XN9yD6vQcuEGW7Mi6Ug4eaVS+jbqqGg8PjZIOJo1so4QSViKN69fYMR/Xri8C5dIk57zfxNu1G1Tn08enBPULOdOnSAOcdHWiNFipToN8QNLl6+MDXVtPshAslnkAPWMxRySjFp2r4zJkYuASkktINmVYRPTBh4bqhm3gKFEDR/KUgxZWzQeb58/oRv374jXfr06uWv//kHg3t2xNljh2VLkpIlxIC9Ii18+ewpmpcpqGOXp100dZq0mBy1HGRLKQ1SnE3xdjf2WHrzi5QsLcwSK162vN7379++ifZVSjH3onltr/95aTDPZ0YEWnXtIdwn22NXy9arVrcBpkXHCMooHfs6caVkRpGYM8lrBKJmTWf2amljh4nTZiB92nQaM5BEAkmlRkqYhUQFb924AavevXDy5ElmfSUJHqM8MW6Cv8ZMIVonzhoaPdIdM6dPk50/R/lENq+K24QmzVto2NDRe+/evcM4b08sjAgHfa9qh5vXWAz3Uv3hjzYxJLymZbWn/btmjmrukdSaTlpTvUd8E6KySexJjjzixJKSO4rn/CwC9H9XpLOQuI3dzyLK13MEOAIcAY4AR4Aj8KsR4ATSr0aY1+cIcAR+CgFt9RHNPYqMS/x8hJ9qhi/mCCRDBDasWAJvJ1tmZ+Exm7F9fQzWLJxrMNfCboAwfH7RzBDZevmLFEVgxCI4dmqJD+9V9luGonbjZghfu8Xg++dPHhOIiccP7svWsXEdgaG+gTo5qxdEYMJwF9m15avVwJIdh/TmTPMZBVIxsYJUE8PHBaH3ANpL+1Ez8PzpEwzv0x2XzpwU7MfEIMumHVfvw8w8E2sLo94/uncnhlp1E5QqSREtOncX5t/QQ2J98eTvB3C37YWzx+StrtKmS4/YYxdwZM9OhAeNw6P794xuj1RH/nOiQOoQ7fjx/TsGdGnNnPmldFOh3+MXkTtffp0lROAomTFF99eMZbHIqsAGUGlfZDFo1awOHt7TT0qKdUhFNXNlHCpUr6m3NBF+zt3Y5GX23HlACj8iW6XhO9gBsUsWKm1bNs80VSqMCQlDJ8u+KtZEK/ZsWi/c06wgxdiezXH4+kW/la3lgMGwHzEKXo42OLxbnvBs3a0niHAi8k63o4RPutiuqEIa1LsLdm/eIN+qiQk8vH0xbNQomKY0VVvYSeceCbOQpASVCXDm9GlY9rTAjRs3WFAoet/c3Bw37t5HhgwZNUgXWkyESdy6WNj1scTHj+yZYnXqN8DC5auRNXt2YW+p7dzbt2/g5eaKDWtj8FZi+0gk8Node1G5huoe1Z5PpK0QEhVFUrs97flIYh3p/hq1RWRkZkDpfLcoQpMncQSSBoHKfBZS0gDJq3AEOAIcAY4AR4Aj8K8gwAmkfwVmvglHgCOQGAT0qY+IPCISiQdHgCOgQkCw85o0QRYOUgztunpfmF8zLyTIYG7Nhk3w/Mlj3LhySbZek3YdMdDTF70a12QqGwwRP8LDvh8/sHJeuKBwoFkthiKjuTmmLY3R+9mnWU0+Lvay/ZaqUBkr9h3Xm3Pz6mVYNa3NJMJocfZceeA7MwL1m7fWW4vmvqxeMBfrli5U27X1dnTByCD23CBj7+cNy5dg3FBn0DydpAhSnkXEbtWrsKL6hJOHbW/8dfmi7HZ0rUqWr4SzRw/pVSKwes1bsDACIqJ0iAxxHVnpda5ZHndvJH5OjnYPpLyzdtFUsZGKonX5Inj66CGrZcECMGBOlEGVHbOAngS6lzpULS37uaBlNLNsyqJVKFJSv3KHvhvoO4IVxUqXxaQFy0D/SsO6eT0QyZtU0bF3X/iEzkHKlLrzwOYGB2BWgA9zq6F+ExEdPsOgJSL9/wjjZs2Dh50lLjB67zt4OIaMmaAxu0pKJGn8LCF6OtauiBtXLsv2SuRxQEgorGxs42cfmQj/Uk1hFpK6noREMgH27d2L3hY98PzZMyYWShNWrFmLdh07CelS5Q5JeZ4+e4rGtWvh3t07zHJp06aDw6DBcPfyQZq0aeJVTSZqKzmaG7Z2xTIsnheBMyeOC98BNerUQ4RAOuXQsb6TWuHJkUGq935o9a51FumMJD0nkaqLuNKIeal5wi9GgKuQfjHAvDxHgCPAEeAIcAQ4AkmKACeQkhROXowjwBFISgRORwbgdGSC4qB6Pa4+Skp8ea3fAwGvAf2wcVW07GFy5yuAzWf/wuLZ0zF1rIfBXJrl8vnTZ3z/rmtBJF1E9nWFipWEU7c2sgPqac3EyKVo3dVC756knhk3zAmbVy+X7b9K7XpCHe1B97SI1no6Wsuup4fsMYfP6c0hFYNbPwvs3cJQE8Svzpw1G6Yvi0WlGpqzecTiRITRw39Ser149hTDx08CrUnqICJwdqAvk8BTui9ZDfqHL0S9Zq30LiESgR7IP7zHfsisdE/tPJqTNXXxalQU1DT69CDAt29fUbdAVqMs8Vj90LWM2rpfI+3JwwfoUK20MMOJFXSN+2oRUKw1rPevXjiLng2rs9JA871IDUjkpr5wseiAgzsMKwDFNdXqNURQ5FLNWWU/fqBeoWwg+8KkisLFS2LlgVM6VpRUf2R/S2xdu4q5VeT6HZgyxgOXz57Sm0sWdws378Vw6+64/dc1g/XI/o+uHc03o5/VIZl5RK+pZyHF/0IquBp5MzPvQVLpTJ+7AM1bt1HPPRIt6wQCKd6+TnMGkgk2xq0XCKQvBhRWTID0JDgNGoTgkOk61m+USiTO5IkB8PcZo6h0+vQZ4DdpMqzsVPOytBVFRPI+ffIEW+NisXPzJvRxcELjlq3VBKuOPZ0eOzoV02SipZiKJ5D0qIqkNnVyRJH6Pc4gKbrWPOnXIlA5q6ZFq92RpPuu/bWd8+ocAY4AR4AjwBHgCPxpCHAC6U+74vy8HIH/EALza5tpdEsPjbj66D90AXmrvxyBr1+/YEDnVjh5SPPht/bGtRo1w5y1W7B+2SKQJRU94Ets0KyYjaevCw+lxw11kq9lYoLYI+dRuIR+dQQRLTZtGsnadJmkSAErp8EY5heElClT6rS9M26tQADJRYEixRB38orBlG2xq+A7xFF27pN0cbkq1eA3cx6KlymXWBh/ah0ptyaOdBXUW/RzUgTZi5FFoJXTEM2H6fHFD+/egVH2Vnj18kVSbKdTI1e+/BgdHCrM4NF4mK+Vef/2LbSvWjJJezAxSYG9Nx6BiAcxaCaXY+eWGnaEhjYNW7MJdZq0SNKe9m/bhMG9VIoRuWjVxQK+oWTBlkEnjT7nTUvlwz/P2UqWFh27wT8iSoPYIRs9Wp+UQdd245nroLlR2tGtbmXcuCKvcCPLwS3nb8Lb2RYHtm822NrMFevhM9hBUFQaCsLMO2Q22vWw1E2JVweJb6hJJBPg/q2baKNgVlOBwkUQuWwVKlSqrKFAkqqQRDUS7SPY45kA8yIiMHigc1LCjtp16yF20xbBopRCm8R5//Yd6lQuj/sMy0SxKfouDlu8DC3atIdp6tR6lUEGren0KIUEakhCDAk9CpuJJFICeZTwnqaFnjZg+r4ZOYGUpLcVL/aTCJDNK5+F9JMg8uUcAY4AR4AjwBHgCPwrCHAC6V+BmW/CEeAIGIuAtn0dVx8ZiyDP/xMQoIejgyw64PK507LH7WnvDM9JM7BrQyy8nG1+am5O2+69ERCxCGET/RAR7C9LYGQ0M8e2i3eQPmNGvf1ti10tqA7kSJD0GTJiYuQSgVjQF6QccrXsInt+Ui5tvXDbYM7L588EYk2pCokegpMqyjN4BkqUrfCv32qk3PIZ4oBtCtQaxjTXw24ARvhPRpo0aXWW7VgfA08Ha5BFVVJHwaLFMcxvIhq1bg+yW5QLmn0z1KprUreA2as3om7Tluq6O+JiMMq+j8E5O9IGtl+6gxy58yZpT2uiIjF+mDyJQPdhbwcXuAdO1Uu60VyxVhWKMPuiOtYuQzF83CSN3Asnj6NPC82ZSMxiChK8p85GdxuVekUMmhvWoEh2fPzwQbZChWo1sXDLPkwYPhBrFy+Q6F80lw3yHo+5k/1lFWQ0s8o/bCHqNNVD/mmpkKi6iTCv6Ad2b4rDEEv2PVi6fAVEr9+MXLlzaxJIovJIa/aROF/J19sLwUETFSCpPKVEqVJYvHINSpYuIyyS2sWJM4cWz4uEt/swRXaeVCN7zpwY6euPLr37qC0ApfZ4Uns6Yc/4N7Ut9DR+l+Sp+4w/pnaeeBBFiiMRqqTh25UDzzM5AjIIaBNIlMpVSPyW4QhwBDgCHAGOAEcgOSLACaTkeFV4TxwBjgA2DWyLR6cSVBVzufqI3xUcAR0EaC4N2TTdkbFpokUeE0PQ23EQju7didGOfUHKgsQEPWhese8kSpQrD59BDlgfHSVbpniZ8liy8zBoFoi+GNyzAw5sl7fXylOgIFYdOI0MZuZ4+/oVrp4/i9vXr+LerRu4e/MvYV4Tax4O2bPtvi4/y4Ysw2xaN8TH9+8VQ0O9kbVeRQN2dooLGZlIxOHoAX1xbO8uI1fKp7fu1hNjQsL1En5kyUcP7ZM6KlavBZ/QuShSsrSs8kjcd97UQMycMDap28CYaeHo2re/uu7qBRGY6OEqWObJBd1bu64+SNL5R7QfzS2KCJafbWZqaopBYyag32A3vS2SSpAIZlakSJECXlNmoWs/zVli22NXw8OuN2u50e9bObsKRKU0Ht6/i/aVSzDVkd362cM7JAzzQ4KEeUnfv+m32yTCed/WTQYJJto7X6HCmBy1EqUrVlG3ojay03W0E3Lo5cipEzFjPNvurVb9hli+aTtSmaaMt7Aj27r4OUgSCzuROBK2NAHs+1ljRbS8LamxoOfLXwCRS6JRo7aKEBRJI1H1Q7+/fPECI1wGYNO6tYqVjZmyZIHnhCD07GuXUFNPfXFP4V+JDEiTTFKdyhAhpPG65BdDnJDO6wYSOadk7N3E85MSgSpaNnZV7D1RxX50Um7Ba3EEOAIcAY4AR4AjwBH4aQQ4gfTTEPICHAGOQFIjoK0+ovqnX3xJ6m14PY7Afx6BM0cOCioJsoIzFPRweNrSGDRo1Q6kKCDFz993Datx5EApV6U6Fu84JKgEPO2tmIqdBi3bYsqiVUiVOrVOWSKxWpQtyJyhVKJseRQvWwGXTp/AnRvXE3XNSAF18O5L5lpSINFMqXdvXjNzxYQCRYtj7PQ5qFa3gSICRHFhmUQiz9z79QSRXj8TRAgSuZc+oxmyZMsOR3dvtOjUTYcMIYUYkRk09DupwtQ0FWo3aY5Rk6YjXyG2Skbcl+73rTErkqQNui/p7Lnz5kdw1AqQ1aEYkZMDBJUdy+6xcq26WLB5b5L0Iy3iN8QRsUtIYWM46Nr5hkaCiD99QSRL6HhvZm9kRxa5YRfoLNKICp2CaT6jmOuVJNAe9DnMljM3xoctQPmqNTSWnT16CHbtmjDxJtWfRX9nQU1JloqkXNIXGc0zCYSzXBQrUw4zV8aBZsRph3QkEr0nnYPk5WSLuBVLmMfubeuAiTPDJOSRyqIuhYmJxvwjek0kkaho6yaNcOjgAWZ9VoL4+c6Y0QwNmzRFwNTpoLlM+pRBZBBHRMrVSxdh06Mz7t66xSqv8f4o/0mwcnBC2rTxFnnx76qUTvH2cwI5pEJSRdoYsq1TLZbONUpYk7CtNvEjSyRxlsio68mT/z0ESIU0J2i8xoZchfTv4c934ghwBDgCHAGOAEdAGQKcQFKGE8/iCHAE/kUEtNVHZF83N27Hv9gB34oj8N9AgAiPsQPt8Pofw+RI5qzZMC16LSrVrINb167A3aanoNoxNuhh5MDRfrB388TTRw8xqr8lTh2Wf8hp0d8JHoEhSGlqqrPdynlhCHQfYmwbicqn+T7HH7OVRT++f8eyiFmgBzpvXv2jeK+CxYpj8JgJaNa+S5IrUfQ1QSos196dZYlDQ82TRRxZ+pHip0iJ0ihauiyIpKPf6aG7viACKWDEIJAqJykie67c6GbjIKjiMmXJalTJHvWq4K/LF4xaI02m/YSzlyyNYqXLCuRkxRq1dGYITR7thug5oUwlRuc+tvCZkTS4SPuk67tv60bZc6bLkAGhy9ejWr2GOnlEfI12tMbWmJVMrGiu2bZLd3WuBX0+6XOa2EibLh0Kl1BhXbRUGeE+K1e1Buj6awfZWdJ3CmumF5F1RHTRd5llk5pMyzu53skOL2L9DlCf2iERIKneksxE6tO8Hs6fPMaEZUzQFPR3cY23ryPiSEUU0b9EIokzj9QKpPj3yxcvgnt37zLr60sQPt+5c6NkqTIoWbo0SpcthzIVKqJC5apIHT+rSEogidSOoEiKJ1lOHjsKtwF2uHHtquIeyGrUeoALBozwRIaMGSUkVQJzk6A2MpHKkPQrjrTmIVEjchyQoVFwnDdSfAl54v8RAa5C+j+Cz7fmCHAEOAIcAY4AR0ARApxAUgQTT+IIcAT+TQTm1zbT2I7b1/2b6PO9/ksIxC1bhAnDBuLz508G2y5cohQmL1wB+mv7Jw//FizvLp46bvQxs+XMJdi1Va/fSLCQI2ur6xfPy9Zx9QkQ7LVMUqTQyPv69StcurfDsX1Ja8Em18yJJx/0Elnaa8jCbl7IREROCTQKI7NMmeE2IRgdLfv9ciXS6SMH4dy1DT59lJ8XIx6AyL88BQqBFGH03wJFi8E8U2aBMCJyjRVERrj17YE9m9azUpnvl6pQGcPHT0LVuvVBKiRj4tvXr6iTP5NB1YmhWjSfqG6zlsKMo+JlywtnN8ucGWnS6hIHYo1xQ52wdtE8ZntDfAJg6+rOzDM2wbFTCxzfv0d2WUZzcyzefgj0GdcOmus11LILzh0/wtyaMFm5/5TGfUvXfHifbkyVoXbxdOnTo3aTFqjXrBUq1KgF88xZYJ4pi8E5aOL6pWHTMcXbXZZAIiJ617W/hZpfv3xBq3KF8OLZU+b5DCU0btsRIUvWMNeL1nKU+O3rF7QsVwRkI8mKhWs3olGLVmoFkkgeCSokYQ5SghJJJKy+fvmMvJnNQN+RSoPUXcVLlkLTlq3QsEkzFC5WDJkyZYFZpkxq9ScRc9p2caKNnb7XD+7ZhZEDHXD/7h2lbQhEXKdefTB26kykSKGaZaYmqPRYzkmc7OL3IBQS+lSt1w2N17QSOGGk+HLxxGSEgLYKidvYJaOLw1vhCHAEOAIcAY4AR0BAgBNI/EbgCHAEkhUCpyMDcDoy4cEtVx8lq8vDm0lGCNADwSWzp2HqGA/Zruiv9QMjlwg2Te/fvYVr7y44cUD+wbS+gkQcBc2LBg2ev3jqBNxte+HhPcMPF+lhr9/MeWhnYalT7vqlC8LD7cRa6SXmMhy48wIZzDTJaUN1CFuy/lo2ZyY+fmArl8Q6hM3oyTPRtH3nX0oi7Vi3RsCfFTSjqXnHbmjeqRvKVq5qNGEj1v/+/RtsWjVUpLqQ66l4mXKCVZqxqiOx5qP799CmYlHWsUFqCFK91G3WCo3atEeZSlVBVo7GhI9Lf6xftoi5hOzY2vfsw8wzNqFfqwZM8sc8SxbEnbwqECraceXcaYHkvXfzBnNra5dhAqknDVLgDbXqilOHEmYR6itENnr03VKrcXM0btMBNRs1QcqUuopDVhMhY0di0cwQWZ0J3c9rj15QE3/0HUIqzMRGn4FDBdKXFdK5SE8fPkDXOpUVKRT3XbyB/AULqZRH8aSRWoUkEEgqEkk6A+nK5YuoV6UiqyVkzZYNFSpVRvPWbdGiTTsUKV5cbbSnJoTiVTzaJI5IHNEmok2cDpn0A9ixMQ7ers54+vgRsx9pQq/+A+A2Lkj4HErM6oQUQ3OMVOtNtAgjXfWSIRkSJ46MukQ8ORkioK1C4jZ2yfAi8ZY4AhwBjgBHgCPwByPACaQ/+OLzo3MEkiMC2vZ1ZC9DD655cAQ4ApoIfP36BbMmjEXUDM1h9No40V/Zj5s9X1CbEDHi3s9CmB9ibPR38xQs7OiBJymHaAaPnM0bkQQT5kShXvPWOlutXxqFoJFD8OG9cnLG2H6188miK3vuPIrLkJ3dwhmTsSh0Cl69fKF4HT1M95o6G/Va6J5bcRFG4sLpwZjhJz9kmwgTV99A9HEZ9tNk1rdv39Cxakk8vJc4Wy3xOGnSpcPMlRv0Wq4pweb0kQPo37YJM9XG1R0DvcbBVI91InNxfIK3kw02rVzKTJ+1eiPqNG3JzDM2oXej6iCrQrnIlTc/Np67oZcc271xnWBvqWSeV3jsNtRsqInrgzu3MKKfBa6eOyPbA5GlgZFL9c45U3pm+qyNcbbFplXRskuq1m2AsJjNSJU6jZAnEOjeiVd/jQoOBdlsaoeOfV18AhE+l86chEOHFnj39o1srxnNzHHi7hOkMjXVsK4TVEgieaT+10RFJgFYu2oFHK11SXftzabPiUTPPv0EdaesskhLeaRpX6eqqk0iSV/bt2MrJnp54Prli0ovp6BE6uM0BE4e3sLPak0R05ZORF5ThZTQpLyNnb4GObGk+LLxxP8zAnO0ZiFxFdL/+YLw7TkCHAGOAEeAI8AR0ECAE0j8huAIcASSDQIPT+3H5oFt1f1U47OPks214Y0kPwQ+ffyIADcXkI2dXHS2toN3SJj6IXOw5zBBWWNsLNl5BGWrVBOW7YpbCw/b3iBliqHIW6gwJkZGo3y1Ghop1PcUL7ckm6ej9ByxJy6jYFH6K33l8enDB8QtX4zAEYOYs1mkVbNkz4GpS9YIc6d+RUwY5oyYqEjZ0ukzmmHMtDC06trzp1sg67h6BbLg86ePP12L7M0mhC8UlGzGxuZV0fAa0I+5LHztVtRs1JSZZyiBiFYvx77YsmY5s0b07mMoXakKM8/YhK61ygtWkXJByqqlu4/qpJD9HBHLM8d7M+/btOnSY/eNxyAlkTSunD2NkaRguiWvYHIa5QNHD29jj6eR/+H9O4yys8T+bZtk67Tr2Qc+oRFqJR2prCwb10z03rPWbEKdJi101hskkADs374J7ja9mcrEyjVrY+WOA7rkUTxRJM4/EnRxwmsqJdJEv7EImejPPNPu42dQpnwFYdaQlEBSEUQqAkZbiaR6RxV6iaT4N7XXnjt5DL7DXHDp7GlmX2JC+gwZMGJ8MLrbOmrojrQJHVmCR9KP4o21EjmBlFjk+Lp/GwFtAon25yqkf/sq8P04AhwBjgBHgCPAETCEACeQ+L3BEeAIJBsEtNVHA0aOwYCRY5NNf7wRjkByQuDDu3fwsO2Fgzu2GGyLBqo7unvB0WOMOmfxrBCEMGzvtAsWLVUGqw+dVXkuAVg5LxwT3QfLwlGyfCUER61AgSLFNPKeP30Ml27tcO2CvLoiqbFetvcESlWolKiyRJiNcx2A1/+8VLy+Sp36CJq/DNlz5Va8RmmiU5dWOLZXfn5Uzjx5ERC5FFXr1Fda1mDek4cP0LpcYdk6NM/ox4/vILWSXKROkxYj/Cejm62j0cqo+VMnYuaEhHtZ3z40D2bPzSfIYGae6HMTgTSGFEgMRQxtsObIecEuL6mjfeXi+Jsxf4bUfaEr43S2pplo3o59sWN9DLOtKrXrYd4mXUtLUhmOdrDGi6dPDNYg9UtAxKKfJimfPX6EUf0tmXZ59iNGgwgr0Y6QlEsNCmfD+7dvmefUl7D+1FXkL8y2RJQSSuuWLkTAiEH4/Mnw3Dnaq6etI8ZPn62yp4snjUT7OvUspPj3KF/Ms+nRFVs3yM8aS5UqFa49eYXUaVRKLO35RjrkkDbJJIKhtrhTvaBLRCW8fvXCObjZWuLW9atMUlIsnyp1aizcvBflq1bXgN8QqSP2zbqYnBRiIcTf/68iUDWr5lxArkL6r15J3jdHgCPAEeAIcAR+PwQ4gfT7XVN+Io7AfxIBbfURHYLb1/0nLyVv+l9C4O3rVxjQuSUunzllcMdUqVLDK2Q2OlomqDZ2xsUI9nPGBFngte9lrV5CD/HpYb5ckN1UyJIYmGXOrJF29thhOHZsji+fPxvTwk/nzt+0B5Vr11PXITXN29evYZoqFcwyZWaSGTvWr8F0n1F4cOe2ol5I0UE2albOrkbP32Ft0KFKSZDFmFwQqTF9WSzyaxF4rNr63qc5OPbt5RU9FWvUFnCUIzTF2gWLlUDoivUoYKQizH/4QKxZOFf2CERYxhy7CCKSfibGD3XC2kXzmCVij18CnYcVX79+xaP7d/HPi+dInz4D8hQshHTpMxhc1rFqKdy/fVO2LH0m6bOpHW/fvIZF3cp49OAeqy2Q3d8QnwCdvJ3rYzDG2QYfP3wwWCNT1mwIXrAc1Rs0Zu4jl3Dv5l/CvCY5uzwiq7ymzkJX6/5qIptq9m/XBKcPHzB6fyIy9995rsh6T0ogLQgJwqxAX5AqTy7GTgmFpb2zWoEkzkCSEkoisSTUjyeZ6pYvhTuMuVWVqlbHxv1H9BI+avWQIXJIqjL6/h0vXxIp/gNmmbIInxmp+ojakpI6t65fQ8BIVxzZsxOkclMS1eo2wKQFy5AtZy69/nPGkEHG5CrpjedwBJIbAtzGLrldEd4PR4AjwBHgCHAEOAIiApxA4vcCR4AjkCwQ0FYfcfu6ZHFZeBPJGAGay2PZuIbsXBoiMaYvX4eaDRMe/l8+cxJWTWsrPlnW7Dmw4exfIKsrMWi2yobli2VrNGnXCcFRK3XIE1I/kQrq346ZqzeibtOWwtymlfPCcGDbZtCDdlIzFC5RCr0cXECqIUPx9csXHN+/G27WPZj2VWKNfIWKYPm+Ez+lhtHu58uXz6iXLzNoBpZckHUgkfDS65ZYzEl14TfYQXZ5vyFuqNmwmUA6yKlWxCI1GjTGzFUbFT3ApzWEv7tNT+zdrKu4kTbWoFU7hCyN+WnSbvJoNyybE8pUWyixRnzx9DGm+Xji/PEj+PjxA4jYzZE7D9r3tkb5Tj72AAAgAElEQVRnK1thjo129GxQFdcvnpfFvKf9QIycNF0nh+5Tpy6tQQoduSDylOYXNevQRSONFC1rouYi0E3eupFISlLZFS9bPrG3lrDuyrkzGGnbS9YuL33GjJgQHgWa6SaNKd4jsHS2LgashgRV5eFzrDSN94noofsiWsF9sXTbXlStVVcgpoWZR9K5R3p+po3IMrNs3mxMcr2/yxCMDZoq9KZPNSRrXQcI9Xdv2YTl8+fg6aOHQg3zTJnRoacl2nW3BGGtWTuBurl36zYCPYbgwI4tzM8G1aDvn5FBIcJ9LipYDYHOCSKjbkee/JsioK1C4jZ2v+mF5sfiCHAEOAIcAY7AfwwBTiD9xy4Yb5cj8LsiML+2mcbRuProd73S/FxJhQA9pG9fpQQ+vn9vsGS6DBlAM1oKFS+pziHiqWnx3Ioe/tEimjsyPmyBxh7OXVvj6J6dskch5Y2b/2SNnG/fvqJ95ZJ4rEAZwcKJiB9SERBJRnOVPn4wjAPVIju9us1aYbhVNxzdq9t7ypSmGOzjDws7J6RNn0CWafdx6fQJDLboiJfPn7JaFN4fNWkGLOydFeUqSbp59TK616nITG3ZpQcmzotm5ilJmOU/FvOmBMqmTlm0CnWbt0bQSFesW7JA0f3l6hsIa5dhIKtFVpByx72fBU4e3Ceb2m+wG4b4BhpUlJHNHqkqRBs0Q8Vm+/tgXshEJgmzYv8plChXQW8ZImJuXrmEIb06GiR6ezkOEj4n2oopu7aNcebIQdmzWjoNwYiAKTo5Pi79mbPRaFG+wkUQvHAFSlfUnOFEs83CJ45D5GRdZZJ0M1IZ0j1myKZRsFb78QMpBKmNoclCEKzryI5TjnhUWTIuQdU6DTTOSzaDZDdI+xgTzTt2xaSFK4xZgq+fP2PcUCcmeZ42XTpsOX0VOfPkURFH9B8TIIVA1ah+Vr2eYG9Hjdy+cR1Nq5RjqnvCl65Eq05dBfZIg0CKP823b9+F2kih2lE7b2nEbAR5jdAhqojsat6hC7yCZyBbrgTFkBTZHzDBo/v3MNSqKy6fUzYTqWn7zvCbGYmM5pl08Dbuqhl1uXgyR+A/iQBXIf0nLxtvmiPAEeAIcAQ4Ar89ApxA+u0vMT8gRyD5I6BtX0fqo4i4Hcm/cd4hR+D/iMCdv66ha81ysh2Qpdjmi7c1rLLoQWvLUvnw4hmbAKEZG2NmRKBtD0uNfSzqVcaNyxdl9/YImo6eDgM1cs4ePQS7No0ShRo98CcbpDwFCyNvwUIgdQ8RY6QeWr0gAuuXLpSt6ztrHirXqot+Levj1YvnenNJCdLDzgn93TxlZxdtWbMcU0a7KVLaVKxZBwu2yJMexgBCFoQeCiwInTx94ODubUxpg7mj7ftga4zhh+2E26bzN5EzTz7QfTmwaxvBro0VdA0nRCwC2d+x4v6tGwLJIGdzRveI17RwdO5jKxAKpDaj+U0vnz7By2fPhBlW9F8ikQoWK4mGrdshTdp0ereODpuOkLEj8Z0x0yls7RbUbNRMb42nj/6G3yB7HNm9wyDBUah4CcxYEadjNeg9oC82r1omC0t3uwHwnDxTI+fls6foXL20YM/IitpNmsN/7hJkzppNI5XUbROGOiMuOkq2RIvOPTA+fKGgIvvw/h2e/P03Xjx9JHy3vH75Aq9evhRIilx586FZx64GlXgHtm/GSJtesiRwkVJlELRgGYqV1vzOO3fsCIZadsKrFy9Yx9V438HdC06evrJrtCkvsg0dO7A/9mxaJ7uucPGSWLJ1H7Jky6aHLCI6SZM4Evc5vHcXrDu2liWQUpqaYt+Fv5A7X37h3nz+/Bke/f03nj99ghfPn+H1y5d4/foVUqRIiUo1aqF6nfpImUo1V0Xk2Lo2qI4r588YPEO1uvUxzG8iKlSrKRCxuiSPCe7evIGR/S1x6cxJJu55CxQS5mzlypefmStN4OSSUXDx5N8EASKQIoLGa5yGq5B+k4vLj8ER4AhwBDgCHIH/MAKcQPoPXzzeOkfgd0FA276O1EfV6ifuIfPvggk/B0eAhcDRPTuEB/VyUaxMOaw8qPug0LlLKxzbu4u1hUDQBC1YrqOwIAWTIRJGLDpjZRzqNW+tsUfIGHcsmTWNua+YQDNiKtSohSp1GqBC9ZoCQZExUyaYmWdW2yxRbnigL+YG+8vWdZ84DfWat4JNy/rCHBpDQaQZEQK+MyORJXsOvWk0PykswBeLZ05lKh8ymJlj3x3D+ykGIz6RVCFhAT7MZaSuoIf2SRF9m9fFxVPHDZbKmiMntly6q1bREGEytHcnphUXET4N23QQbNQId7mgWV+j7HrLzgVKnyEjbId5IKVpKhBZSTOA3r1+LZAbpNQjpZpo/ZfRzBy2w0fCZoi7XnXM9thV8Hbsx7QK9A4JQ5d+9npbnxs8AZGTA/H1i+F5X/mLFEVIdCzIUk0a4YF+oPVy0UKPyiwmai78h2kSt/pqEDFgPWg4hvgGwMRE00Lvy+dPcO3VSV5laGKCVl0sUK1eQ5w8tA80x4hIKxXW74TZSeKcM7Ixa9imPQLmLtGrDNuyehm8B/ST/SxVqF4LwYtWCdZ/0rh36wZG2fYSbPCMCeqlVTf2LDgpifTs8SN4OVrj+P49slvVbtwMIYtXwszMXI91naqiWoEk/gIgZmkURjrby+KQPWcu+IeG48zxYzh38jiePXmMt2/f4MO7d/jw4T0+f/yIb/GkZ4HCReEzbTbqNG4e3+8PgQzq0bAGLjPwKlKyFIb6TkSDVm111HqkQqJCJw/uhaeDNYgolQtSiq46dAY0n0xJcOJICUo853dGoFpWFekrRhV7T1SxH/07H5mfjSPAEeAIcAQ4AhyBZI4AJ5CS+QXi7XEEfncEtNVHdF5OIP3uV52fLykQIMUNay5Nyy4WCJy3VGe76T6jsChU1/pKO5HmjfhHLNawdPv86RPq5DXTnK6u50Axxy5qWOfRg2W71o1w7cJZg8enh9rmmbOgQo3aaN/LGvVatAaRAqxYFh6KyaOHy6a5eI8XrORcurXFhZPHWCWRKWs2wZ6rcu26glWedjy4cwudq5Vm2k0RCbXjmvwDVmYzkgQlyhRKX3PkPAqXLG1MaYO5zYrnliXdKtWsg8hNezQeNIf6eWHxzCnqh9lyjQyfEIzeToMF1YShOLZvF0b3t8LL58+S5ExUhGb3EClRsGhxnZpEWNm2bggiU+RCnwqI1E8XThyFQ4dmTBKNeghbuxVEwkmDZj0Nt5InAMtUrobFOw+rSZn3b99gmGUXnDiwl4mRqWkqTF+5HrXV5ELCkk8fP8CqcU3cunaFWceYhPDYbajRsInOkiWzpyHE2122VJ2mLTFlyRrBslIa7968hs9AO+zeKK8K0i6+bN8JlCxfyZj2QZ95IjEvnZZX3XS26gevyaEgKztdq7p4BRLtHG9lpzKiM8GsoAmYEeDHJKWNabpjb2v4TgsTvsME+ugHED7JH2FB45jfXUT8kRKpbU8rZMhopkP+0Xf6hOEDsWmlvFUmfYcv338S+QsX1aNmMuY0PJcj8GcgoK1C4gTSn3Hd+Sk5AhwBjgBHgCOQnBHgBFJyvjq8N47AH4CAXvu69dy+7g+49PyIP4lA5GR/hAXKWzANGDkWjh5jdHYiO7LRDn1kOyAyZ/j4YFg6u2rk3b5+Fd1ql5ddSw+n995+LjxAFeP8iaPCDBu5v1Yna7rxYVGoXLueUegoOY+NqzsGjw1A7OL5mDDMSdFDWiKzWnfvDZonVLZydfXDayII6K/vnbq0Ys7IITVTWMwWo84jl2zdvDbzATY9+N198wlSp5ZX9ShpilQ7dfObyxKGNCfLb9Z8jQfMf9+9DZrFc+oQ276PHm5PWrBcUDuotBm6sXtDLEY79gERmEkVpHDzmjpbuMZ0v0uD1DTtKxcTbPDkglQVq49cgKmpqTrtyrnTGNXfUlDlsKJ5p24CUamtAiL8yCqSHtIbCiI5Vx08K1g70j1J1moThjrJkn1irdz5C2DVoXN6CVras3W5QiDLtqSMLn3tMSp4Buj7QRrTfdmEdodefUE2lNpB557tPwYLpwczCRFxbfqMGRF7/DKy5cxt1PFuXb2MEX174PZfV2XXObp7wXmkN2iumnTeES0SbzPxbhP+jSeSxroOxIoFc43qiZVM98byXYeRK18BderN61fhYdsb1y6eZy0X3q/TtIVgC0lkI30nigqhZ48fwsfFHod3bZOtQwTtnPU7BAUpD44AR0AZAtWyaX5Pchs7ZbjxLI4AR4AjwBHgCHAEfg0CnED6NbjyqhwBjoBCBPTa19Xj9nUK4eNpfzACgSMGYfWCObII0INpmlOiHfSX9B2rlpRdS/Zi9ICZZgxJ48ju7XDpTg/6DQc9VI89oaleiImKRLDnMJD9m6EgosY7JNzgrBRD64jMcewo2jTpz6LZRqOCQ0HqCsIubtkiRXcP4ZA9Vx4UK1MW1es1Rp6ChYQ5P0RaEZnGCo+J09DTwYWVpuj979+/o2WZ/KA5N3JRulIVLN3FVlkp2ZQIPyIT5MJplC/sR4zWIGHowf7x/bsx2KI9vn75wtyK1DQTwheicAn9qqlta1cK9mGEQVJGZ2s7eAbPhGn8nBhpbbrP6X6XCyKeQlduAClkKO7fvolxQxxw6tABYdYSKwx9RmlW05CeHUDEq6FIlToNRgZNRxdrO7x+9Y+gWDpz9KAicnTg6HHCrC99QXZojYpkx7dvX1ntG/V+6YpVQNaKNPtKGj4udtiwfLFsLUNkOC3avTFWIMSVkouFipUU5pIRAWdMkE3eMMvOwlwtQ0EzikZODEHP/k5qKlRKEtE6NXkU/4P4u7tDX2xYKT/3yph+xVxSQ1n0d1Iv/fr1K9ZHL0LAiMH4ImOvKC6ge5zm6ZGCqGrdBoKlKWG9fd1qnDlySPY7nWo0btsJfrPmIaN5psS0z9dwBP5IBAQV0qSEWUhchfRH3gb80BwBjgBHgCPAEUg2CHACKdlcCt4IR+DPQ0Cffd3J5+wHjX8eUvzEHAFdBOgv4enBqVws33dKZ34R5ZOqpGutsnh0/57B5fSwd+luXRIidsl8jHcdILsvWd9NWbxGnUMP/SeNdMWq+eEG19HD8GHjghJFtty9cR1dapaV7amthRXGhy0UckhhQfZk1y+e+6W3Vtr06bHhzA1kyZY9SfahB/uty7OVIR0t+8EnNDJJ9rxx+SIs6lc2WIseLo+bvQCEr74gZcjsgLH49pVNRhDJR3Z2+iwDt61dFU8gfUuSc4lFChQtjujdxzVmaonvrY+Ogt9g/fONpE0UK10Wo4JnCuQkkaREMCoJsjfcfP42UqVOrZNOD/ZnTRiDJbNCZAkhUpg0bNVemENEnwMlkS5DBmy9eNcgUUv3WeNiORQRf0r2E3PMs2SF/5xFqNuslcYyIhkP7dwqW8pv9gK076lfNfnk7/voUa+yYsVU9fqNMGVJDGgOljFx7vgRgRCVU2ZRTZ8ZEWjRqZus2oj2VWve4hVIIx1tELdC13LUmB715ZavVgOLtx8EmeeJ6qEf37/Do78ldq6PUUQ4JraHlClTYqDXePQb4qajsktsTb6OI/AnIKBNINGZuQrpT7jy/IwcAY4AR4AjwBFInghwAil5XhfeFUfgj0BAW31UrV4jweaEB0eAI8BGoH/bRjh79JDBRHpwt+f2c5BNl3bQw3z6q38aXm8ovELC0aVvf5236S9iI4LGyTZoN9zzf+ydB5gUxRaF7wILGFBQUDDhU0FFJYrkoAQBFVAwJ0CyEkQQyTlLVEDJiAgGQHLOggQJ5hwwoKiA5Lz7vlvV1V1d0z3TM7vA7s6p7/F2Z7q6uurvnp2yTp17qWUXpw47UJrXrUY7N23wPS/n5bnpjQ+Xi7w00ZYD+/dRjULXhc1XU7HG/TRs+hzRNLtj1i9dSP1ebE57/94T7eUC17/ngYeo//i3Pd0tgRvRKrLzqE6Jm4lz3YQrL/UbSo83bx3LJULO2b5xPTV94B7ftthV0H/C9BBRQJ3A4mHfNk1p4bvTIzpaOL9N295DiPMKmSHlNq9ZSZ2bPEkH9u1NlXGpRhIyZaIpSz+i24qXDGmXw9fVvfOWVL+mulCLzr3ouZf8E6OvW7KAer3wHPHznZqlzlMNqdvIcb5NshD2eMUSgQWpoH3je/pC9/70TCsWE5yQgc9UKU1f7QyfV2j8gtVUrEx530s1r1udPlm/OlBXatR7jLqOfJM41GPQwr3dtmEdtaxXI6ywlidvPuo/fhrdWa6St4CkhbGzn0Hrl9EDetMbg/umuqDDucUW7PiW8l3rOAlZSOLnqu0TD4b9HgnKx68euzcHTZ5JRUqVTWlTOB8E4o7AnUYYO7iQ4u4RwIBBAARAAARAIM0QgICUZm4FOgIC8UdgUukcrkGzeMQiEgoIgEBkAvVL3x42hBrn91j6tY/DiPOlLJ4vFvb/81iQZ9Fp8Ze7PEMOcfi3WRFC5/UdN414kVYVDltXu1hB4pwZfoVDI42Zs8yVSyYyBVmDHQHM4989f/meUqJcRXpz3kqtTydo2mtDaeyAHkEvE1U9dnmwCFfjoUedxCdRtRBa+e/df1C90rcRO0TClTfmLqc7y1dO4dXk6WsXz6eXnnrIt62rrrueBkx8x1OAUSdxWLceLRsGWqhmB0f31ybQPQ886Lrm7z//SB0bPkbffr4zVcalN/JMq/bUuucAz3b7vdiC5ryVOm4u/QLX3ViARs9a7FrUNztwkBf4H69D7HxJrZLzssup3/i3qVRl/5CPp0+fon5tW9D8GVNT67J2O+xOHDh5pisPUu3iBWj3rl/CXmvh5z/TlVdd41tn3jtTqHerJoH6+9Tz7eiFbn2jFnY/WrqQ2j5RN+w1ON/P0LdnEbvS/ELXcQNemb62rF1FTR6qGTGvWqBBGpV6vDae6jzZIORUFvW7P9+Ifv/5p1iajXhOhXvvp0FTZqZKPraIF0MFEMhgBHizDsLYZbCbiuGAAAiAAAiAQDolAAEpnd44dBsE0jsBM3wd3Efp/Y6i/+eaQM3b89M/f+72vWyhYiXorRX+C8+c3+SDiW8Qh0k5evgw8aKxKuWq1aSRM+d5tt2p8RO0fM77YYc7Y902KnBbYbsOOxoq/y9PWIdQl+Fj6cFnIocL87owO3Ia1axIP3z1hW+/br6jKE1fs9V1nN0xnRs/SasWzKGkM6kbGq1YmQo0cNIM4hBjqVX27P5dCGXhBKTExKw0d8d3qZawfvmH71On557w51q4KA2cOIM4FFy4wgvVLIaEC/+lzmdxZeCkmVTwducZYtfYiO4v0/QxI1ILp91OqUpVaPTsJZ7tch6nDs88HKjfQTuWKXNmaty+Cz3XrhNxzpxwZc2iuUI4CxICMMj1K9WqTT1fnyhy2oQraxfPox4tG6XquPl6nD+H/y7pYftq3nYd/fOXv7jMdTf8cYg4H5lfOX7sGN1769V05FB4dx6f37bPYHqyRdsQl1skfpw3jR1h4UrB24vQmFmL6LI8V4hqulCkBCXzfdUe/z16ulo5+mL7J5G6EvXxZ1u3pzY9Btgh7FQD/Ln6cNpEGtqlvQjtmZqF79ukxeuI85uhgAAIxEbAdCEhjF1sHHEWCIAACIAACIBAyghAQEoZP5wNAiAQIwEzfB3cRzGCxGlxSyCSA6nyfXXo1bc+iMiH86asmDeLdmxcT9998RkdP3aUOgwcQfc/9rTnuT2ff44WzHzLt90siVlpxXe7Xe4lzrl0763X+C5GX3jRxTR3+3fEOWFiKcePHhXJ7Xmx369clf96mrc9NEcML5qyy2TlvFl06uTJWC4fck72Cy4gdmFx8vjULEFC2F2d/380dflG4pCAqVFWzZ9NLzd41LepkhXuFo6SS3NdFvFyy+a8J3Jh/bf337B1ObxZvQZN6aX+w1xCwz9/7aY2jz4gntPUKuy2e7JlW2reqadnk0cOHaSRPTrSnGmTUs0ZcvMdRajf+Ol0fYGbIw6Dc9W82rkdfTD5zRSLSDzWV6d9ENZ9pDp0+NBBGtb5JWJnT2oV/tvAuYF6jp7kEs6erVaWvtzuFnf1a3JYy5nrd0TsBuefem/86LAh4LJlv4A6DxtD9/nkUwp3kRVzZ1Gn5x4P236x0uXpjbnLhLvJdBmFiEl8MaPSrh++pxb1atHuX8M7siLC0CpckjMXdRgw3DdPGYuT77w5iia82j/VBEMeP4tWLTqHD3cazThQFwTikUCz2lVp24a19tARxi4enwKMGQRAAARAAATOPwEISOf/HqAHIBB3BEz3EQP4ZK/jfog7IBgwCMRAoP9LLWn2lPG+Zz78XAvqOHhUoJZ55/uBff/Snt1/0OmTJ+l/N99KF/kkmF/47tsiHJlf4TBTs7d+TZzPRhVeoGz/TH2Rd8irVKh+Hw2f8WGgvnpVOnniBPVt24wWveefgJ4FjpU/eOc7YifX8G4diAWOlBZ2SbDwUa9hU1eYrpS2y+dzLqlHyxejXT9869schwLkXE+cmyg1CodPa1Sjgm9TVevUE2II59yKVNjt8MGkN+i1Xp3p6JHDYauzK3XEjLnEoQD18vN339AL9WvSnj9+j3Q53+MsULF4U7ZqDSp9dzUqXLK07/POjfz52y5q/3T9VAmfx9ceNPlduvv+uoEdMJyrZlCHVrR87gcpErE4L9kzrdsHfi45ZCKz/unbr2NmzSdecdU1VLpyFcG7yF1lKU++q1ztvfXaUHq9TxdfF2D1Bx8RebYiFXYgdmn6FP349Ze+VTmEX88xk6l8tZqRmgs5/tWOT6jdkw+FDcV570OPUP/x0x1hKDk0gqVX+Dr9YvNnTqPBr7yYIjGHn7M77ixF5avXIhZ5WbRk8YxzH3kV/hv94bRJNLpvVzr43/6o2bhOSEigu++rQ12GjU01ITtlHcLZIJB+CSCMXfq9d+g5CIAACIAACGQkAhCQMtLdxFhAIJ0QMN1HCF+XTm4cupmmCOz54zdqcv89YnGbF+bN0rJrH2r04iup3me+VpP77qbPtn5MLDyZ5bbiJWnCwtWUmDWb69D2jeuF8MT91QsvdHYfNZ4eeOLZmPualHSGpowYTGP79/B1B2S/4EJa9+t+3zBYp06dpIHtW9GSD94hdkzFUrJmy0aPN29Nz3ftGzbcVixtq3O++WwHtXr4PpG7it0pZqn58BMi9xK7oFKjnDp1ih4scTP99Yd3Pq2nX2hHbXoNCnwpzof1eu+u9O6E0b6OGg7D17JrbxFmjMO9mYWFvv7tWgZeYGc3RNZs2UVYsep1H6Z76z1GN3COmoRIS/nOlTn0XtMHqtAPX38Rc7jDzJmzUMMXX6bmnXoF5qUqcog3/vxs+2gtcfjJaAozZKFPCBtRFhbqWEBkcZl85QenUR5j1uzZ6JKcl1HZKvdSjfqPUeGSZVxOMrMLB/btJRbEVy/40PNvSpOXu1KzjsFylW1cuZR6tWpM//37D53xCEuZ95rraODEd+j2O0tFSYKIn93RfbrSexPGEv+98CqN2r1CLbv0Cc1xpD1qkZ46FsRH9nyF3h0/xpOHeV1+jjlcHD/j+W8qSDXqPSqe8cvzOOEz/YQjvS3+e774/XdoWNf2xPm3vL5XIkHjvtxatDj1fXMacShKFBAAgZQTQBi7lDNECyAAAiAAAiAAAikjAAEpZfxwNgiAQAwETAHpjXkriEUkFBAAgeAEkpOTaMfHH9HUkUNo8+rlIYul3V+bkCJRJlxPfvvpB5o4tD+t+PD9ELGl2oOPUO83pni6HDhM3qRhA0Q4FhUuLveVeUX+mRtuuS344D1qfrplI3Vv/izt3uUd+inbBRfQ6p//JRYn/AoLMuywmjN1PH3+yeaoFlDzXZufHmrQlOo3ak4XX3JJisYS6eRvP99J7457ndYsmkeHDLdAg7YdqVmnnpQlQm6dSNfQj7OzY1CHF+jLbVtDFs47DR1DDzVoEk1zQviZPHwgLZjxFu3752/XuZybhxe/m3bs7hvSkBfyP5j0Jo3u3YVOnjzheW120PEC9vUFb6FCxe6kIneVIc6D5SVIBe387l0/07TXhxHnJfo3TM4er/ayZs9ONes/LtxpF1x0cdBLuuqxM2TGG6No+Zz36LeffiQWTiMVdp2wqMg8TedPpHP5OIsIH69aRkNebk2///KT5yks0AnWBW4RjAuXKiPy3lx0cY4glxB1OKwhi8BrFn4owrfp4kW/8W9T9Yf8wyiaF9n1w3e08N1ptGnlMhHuUBfcbri5kHA7XpX/f4H7plfkkIYz33xdtP/7zz+G/I3oNvJNqvNUI1fbeu4jr4vqghILPfyaPyPDu3ckzrvEzkOzJCRkolyX56b8BQoSj+n2EndRkVJl6NobCkQljJrt8vU/2/IxTR87grauXUWHDvwXmBOHymOXGQto+a7LH/g8VAQBEAhPgF1I4wf3sSshjB2eGBAAARAAARAAgXNNAALSuSaO64FAnBMww9excMQCEgoIgED0BHiRdd8/e2jjiqX01muv0q7vvxULmpzrZNiMD+nO8pWjbzTgGbyY/dX2rSIk2ea1q+j40SPE7oMX+71KjzRu6buIuffvPbT4vek0ZeRgYudBldr1qOvIN1Mcco0XWXdu2kATX+1H2zeuC9m5nztvPlr4+S8RnUFJZ87Qnt2/09Z1q2jW5HEibBmHd/IrLFTc+9CjVK9RMxH6L5xAFRBtoGq8kP39l5/T3GkThZDEC84XXnwxsaBTo95joXGzArXqX4kdb5xjatX8OYIN553iMn3tJ1Tw9iJRt84Ojk83baSV82fRrz98T5dedjlx+D1uizmykBSusEts9YI5NLL7y/Tvnr9EVQ53xyHSOCzdbSVKUp58V1OevPmEMyO1yrEjh4nzhrELav47U4nzUkUqnOPrufadqfaTDVMc0oufxV++/4Y2LF9Cqxd+SN/s3E6nT4cKDCzqFDdgfJUAACAASURBVCtTgZ5o0VowyZEzV6Ru+h7n9lmsHvBiC/rt5x9lvYQEuq3YnYJ1ifKV6Ip8VxN/xvxCXwa5OF/np6+/ok2rl4s8az9/+7X4PM3a+hWxQBtNYU7smvvhq89p2ez36OOVS4UYwvmuXujeX+QoirXw3wh2oq2cO4tmTxkn3ICqjFuwmoqVKS8RRbiAfVz9otuEEkiEeXxr1FB6Z+xIOnL4kGiNXXQ8bypVuQoVuK0w5cl7lXjPbzxBnEde3WRWLCTNmz5ZPGsnjh8LO5riZSvS4y1a010V76ELoxAOY70HOA8E4omAKSDlLV6Bao1ZFE8IMFYQAAEQAAEQAIHzTAAC0nm+Abg8CMQbAa/wdRCQ4u0pwHjPBgFe4FuzcC7NmTqBrsp/PbXqMcDXwZHa12fHwNy3J9Gh//4TOVY4TFSkcmD/Xvp080a6pXBxuuKqqyNVD3ycBTR2Sny+dRPt//dvIXRkScxKlWrVFnlvoikc0um7Lz6ljSuWiPbYdXLs2FHinfbX3XATFS1dnirUuJ8uv8IJFRVN+6lVlxeXf//pRyG65L32uogiWUqvu3/vv/TZ5o8pR85LiReOz2c5uH8/fbl9iwiZeEuR4mfd/aWPld1TC2dOE4vsnEeLBRAV1pHFVBa0KtZ8gFp07kWXX5H3LGBKpoP//Ue//vCdeOaPHzsqoszxM3DjrbdR7ivzpciNYnaYx7Zz00fEIdbYaZQrd56zMCanSf7MsVBaqnJVSsiUKUXXYsGRxb+cl+dOUTvmydzuBxPH0vwZUynnZbmFmzKz5f6LJCAF7cgfu36m7z7/lPJec61waur55fQ2YhWLIvVj379/07rF8+mT9WuE6+rY0SMiZN6VV18rnE+VatWhG26+NVIzOA4CIJACAiUvd4vejTZJURkFBEAABEAABEAABM4FAQhI54IyrgECIGATmFTaHdIG4evwcIAACIAACKRnAuxIYUceO1FYxOE8MBy+7bI8VwpXGAoImASCiktnSxTCHQEBEEhfBBDGLn3dL/QWBEAABEAABDIaAQhIGe2OYjwgkIYJIHxdGr456BoIgAAIgAAIgAAIgAAIgECaI2AKSNxBuJDS3G1Ch0AABEAABEAgwxKAgJRhby0GBgJpj4AZvq7Jy92oScfuaa+j6BEIgAAIgAAIgAAIxEggqMMoxubFaXAnpYQezgWB9EfgLiOMXc0xiyhf8QrpbyDoMQiAAAiAAAiAQLojAAEp3d0ydBgE0i8BM3zd2HkrRDJoFBAAARAAARAAARDIaATOhpAE4SijPSUYDwgEIzB+UG8aP7iPXblY405UrHHnYCejFgiAAAiAAAiAAAikgAAEpBTAw6kgAALBCZjh64qXq0RvzF0RvAHUBAEQAAEQAAEQAAEQAAEQAIE4JLBtw1pqUaeqa+QIYxeHDwKGDAIgAAIgAALngQAEpPMAHZcEgXgkYIavGzsX7qN4fA4wZhAAARAAARAAARAAARAAgegJNK9TlbZvWGufCBdS9AxxBgiAAAiAAAiAQPQEICBFzwxngAAIxEAgJHwdBKQYKOIUEAABEAABEAABEAABEACBeCQwfjDC2MXjfceYQQAEQAAEQOB8E4CAdL7vAK4PAnFAAOHr4uAmY4ggAAIgAAIgAAIgAAIgAAJnlcBduRNd7SOM3VnFjcZBAARAAARAAASICAISHgMQAIGzTsArfB3nQEIBARAAARAAARAAARAAARAAARAIRoDzICGMXTBWqAUCIAACIAACIJA6BCAgpQ5HtAICIBCGgFf4OghIeGRAAARAAARAAARAAARAAARAIDgBDmM3YXAf+wTkQQrODjVBAARAAARAAARiIwABKTZuOAsEQCAgAa/wdWPnrgh4NqqBAAiAAAiAAAiAAAiAAAiAAAgwAXYfsQtJLwhjh2cDBEAABEAABEDgbBKAgHQ26aJtEAABQvg6PAQgAAIgAAIgAAIgAAIgAAIgkDoEShl5kGqOWUT5ildIncbRCgiAAAiAAAiAAAgYBCAg4ZEAARA4qwTM8HWb/z11Vq+HxkEABEAABEAABEAABEAABEAgoxJAGLuMemcxLhAAARAAARBImwQgIKXN+4JegUCGIIDwdRniNmIQIAACIAACIAACIAACIAACaYQAwtilkRuBboAACIAACIBAnBCAgBQnNxrDBIHzQcAMXzdm7goqXq7S+egKrgkCIAACIAACIAACIAACIAACGYJAaYSxyxD3EYMAARAAARAAgfRAAAJSerhL6CMIpFMCZvg6CEjp9Eai2yAAAiAAAiAAAiAAAiAAAmmGwITBvWnC4D52f4o17kTFGndOM/1DR0AABEAABEAABDIOAQhIGedeYiQgkKYIeIWvYwEJBQRAAARAAARAAARAAARAAARAIHYCHMauZZ2qrgYabToUe4M4EwRAAARAAARAAAR8CEBAwqMBAiBwVgiY4es4dB0EpLOCGo2CAAiAAAiAAAiAAAiAAAjEGQGEsYuzG47hggAIgAAIgEAqEkiIoi0ISFHAQlUQAIHgBJD/KDgr1AQBEAABEAABEAABEAABEACBaAggjF00tFAXBEAABEAABEBAEYhGPOJzICDh2QEBEEh1Aghfl+pI0SAIgAAIgAAIgAAIgAAIgAAI2ARMASlv8QpUa8wiEAIBEAABEAABEAABXwLRikcQkPAwgQAInBUCXgLSaOQ/Oius0SgIgAAIgAAIgAAIgAAIgEB8EiiTO9E1cORBis/nAKMGARAAARAAAT8CsQhGZltwIOH5AgEQSHUCZvi60R+uIM6BhAICIAACIAACIAACIAACIAACIJA6BNiFNHFIH7uxYo07UbHGnVOncbQCAiAAAiAAAiCQrgkEEo+MSl7nQEBK148BOg8CaY+A6T7iHn78z6m011H0CARAAARAAARAAARAAARAAATSMQEISOn45qHrIAACIAACIJDKBMIKRglEgQQljz5BQErlG4XmQCDeCXiGr/twRbxjwfhBAARAAARAAARAAARAAARAINUJlMmDMHapDhUNggAIgAAIgEA6I+ArDoURjoIKShCQ0tnDgO6CQFongPB1af0OoX8gAAIgAAIgAAIgAAIgAAIZhcDzdavS9g1r7eEgjF1GubMYBwiAAAiAAAgEI+ApBHkIR36CUSQhCQJSsPuAWiAAAgEJTCqdw1VzI8LXBSSHaiAAAiAAAiAAAiAAAiAAAiAQHYGJyIMUHTDUBgEQAAEQAIF0TiDaUHWeeY10BlYFX4Gp0aZDyemcGboPAiCQRgiY4euKlatEoxG+Lo3cHXQDBEAABEAABEAABEAABEAgoxFg99ELdau6htVo06GMNkyMBwRAAARAAARAwCLgK/QYB/SXIecYDqVwohQcSHj0QAAEUo2AGb7u9Q9XUPFylVKtfTQEAiAAAiAAAiAAAiAAAiAAAiDgJlAWeZDwSIAACIAACIBAXBAIEq7OUziKENIugfwlJAhIcfFoYZAgcG4IQEA6N5xxFRAAARAAARAAARAAARAAARBQBBDGDs8CCIAACIAACGRsAmEdQj4h6NQ5Cb7HpaqEHEgZ+9nB6EAgzRBA+Lo0cyvQERAAARAAARAAARAAARAAgTgiAAEpjm42hgoCIAACIBB3BHwFHk38CXEdeRyz64hj8pUtMimqHheDAynuHjkMGATODgEISGeHK1oFARAAARAAARAAARAAARAAgUgEEMYuEiEcBwEQAAEQAIH0RyBa5xHXNx1HLpHIEo/Ee2HyILkEqUabDiWnP3ToMQiAQFoj4BW+rhjyH6W124T+gAAIgAAIgAAIgAAIgAAIZEACL9StSjs2rLVHVqxxJyrWuHMGHCmGBAIgAAIgAALxQSAm8UgThthlJMUkKf8IcUkITI77SAlJ6rj+U1GGAyk+njeMEgTOOoFJpXO4rvH6hysIAtJZx44LgAAIgAAIgAAIgAAIgAAIgABxGLtJQ/rYJKSA1Ml6HSm7AQCCAAiAAAiAAAikJQJ+39zKXeQl+Cj3kRSFZJA69Y9FJD5XiEqGS8lPRFKuIwhIaenJQF9AIJ0S8ApfxwISCgiAAAiAAAiAAAiAAAiAAAiAwNknwO4jdiHppdGmgxCQzj56XAEEQAAEQAAEUpVANDmPvMQgdhjZYeusMHW6uGT+bulN9hicsy3nEkLYper9RWMgEJcEdkzoTzsmDLDHzs4jCEhx+Shg0CAAAiAAAiAAAiAAAiAAAikgEMQr5JeHoFyeRENAOhRFT/xaDdKjKC6DqiAAAiAAAiAAAr4EYhGPHLHI7TqSjiOZE8kJX2f+7nYkCTHJ7h0EJDyqIAACqUQA+Y9SCSSaAQEQAAEQAAEQAAEQAAEQiEMCvEATi1DjPs8rjF3xxp0p2cp9oK4ReqVIqbGD9S1SK3F4YzFkEAABEAABEAhMINqwdY4wpHIdyW/6TB7Ckf2eLij5hLTTRSQx04ADKfA9REUQAAEfAmb+ow3/nAIrEAABEAABEAABEAABEAABEAABHwK8wOMILslWRoLocElhyFlu8hOQxJXEBcMJQeHkn2ACEvceIlJ09xC1QQAEQAAEQEAXbEJoaO4hvZ4pHoU4jBKIMllikfop8x/xnEO6kuT7UnxyciVZMwv11c9TCAhIeEhBAARSQiAk/1HZSvQa8h+lBCnOBQEQAAEQAAEQAAEQAAEQOAcEIsoiESvE3kltXUbILk6+geBtmgISn2mGsWvMeZCsi4klI03hkb/Gdu1wvYSIFPweoiYIgAAIgAAIBA1bJ+rp4eh49mC4jRyxSDqRlPPIFosoWXMoJdgiky0gWe05dyUBAhIeURAAgZQRMMPXNerQjRp16J6yRnE2CIAACIAACIAACIAACIAACKQygUB6UEglJYcEOtvusbu2Lql4tZM6Iez44mWNPEi6gKSUpGSrO3pou+hGF/uNgbgUOzucCQIgAAIgkPEIBA1b5+Q5Um4ht3hkCkcqlF0mSrAEIyUcydd6fd2NJDUq99wHDqSM99xhRCBwTgmYAtJrc5ZTsXKVzmkfcDEQAAEQAAEQAAEQAAEQAAEQiJlAyG7byC2lVHBJ6fncQy8xZuLgPjRxSB97AMUbd6ISTTqJ11YqbPuY6/ygyk6sUfA0pEEvFfkuoAYIgAAIgAAIpF8C4b5SWdThYgtHeu4iFXrOyHekh6yT7iPHYZSJnUeiviUoceg66z0hIInXemBcublFOJwQwi79PmToOQikBQJm/qOP/j6ZFrqFPoAACIAACIAACIAACIAACICALwG1MBMLopSIP2EXi8J0Jpzooh8zBaQSloCk15HZD1JSzN6Eb0/UdoXOi83VlZIe41wQAAEQAAEQSGsEvL499fmJr3ikxCSXQKSFq7NEIikYWf/0363zZHg7FpakUMSvuZj9goCU1p4c9AcE0hGB0PxHFZH/KB3dP3QVBEAABEAABEAABEAABOKOgLEqEklKiXTci588h//fX/ZxC1jqKmFkIuNQOEGpTJ6srm4123LQ7okUc2IZldOkE/pOLTSZ7TnZlfSOqNB5DhfvfsChFHefSgwYBEAABOKSQMi3oOaIjigeWW4iFX7OEYqsEHVWmDoVri6zEpKUM0mFsdOEpYQQF5KYNMCBFJdPJwYNAqlEwAxfNwrh61KJLJoBARAAARAAARAAARAAARCIhYCnJBGlaKTkH6/rh5VetINBJBqnTgAByeiMn8jC75fJ7RaQWmw55BaQrLbsNqJVbBI8HEhhBC7zOrZ+FVwvi+VRwDkgAAIgAAIgkKYJhDh9IoatU/mP5E8Vjs5LPBKCkSUOZdZEosyWO4mP6+ITB7ATjiSPsL5wIKXpxwidA4G0TQACUtq+P+gdCIAACIAACIAACIAACMQTgSCijUscCigsuavJlRX5XnjlJVJ/PAUkM3yMdQnzSl5XVu9NGNyH+J8qJZt0opJNO8seJzu9Dqwb6RVDxCMXUfuaKmyd7lYSDiQjdqDjSgp9UgP3L54ecowVBEAABEAgQxCITjyychEJf3OyJfx4OI0SiGyBSIlHlvOIBSPpQkqwf0qBSeZGYveRDGlnzXF0NxRyIGWIZw6DAIHzQsDMf7Qe+Y/Oy33ARUEABEAABEAABEAABEAgHglEEmhMJnZ9jxP1t9z1nIB03oylzOHVF9d7plhlpwEKlZHc13HLKDJ/kQoRp9XUhKHxhoB0V9NOdFeTLqIyn6lEnaAOpBAhxxysh9Kj3hLXcolgzsn6aUpwMhlDRIrHTzbGDAIgAAIZm0Ds4pHbNSSFHyUMESmnEYtIQjDK5BaUVBg7dVyFt1P5j0R72l4PdiWJ/0FAytgPJEYHAmeLgFf+o1Efrjhbl0O7IAACIAACIAACIAACIAACIBCIQMjCjDrL03HkCDJCCDIdQJo05C1YSUnHLiGhX0L8S1ZV/bxwUphHuDhbAhI9dvmgWLBhV08pI4xdm09kGDv1T9N1RH/CCTV+vfM7xxaPbOFIiki61OYITO5b6iUkQUQK9NijEgiAAAiAQDogEJ14JJ1ByhWkCz1K/FHh60LEIyEgWUKSJTJxHX6Pz9FD3OltyWtJx5OaF0FASgcPFroIAmmRwI4J/WnHhAF21xp26EaNOnRLi11Fn0AABEAABEAABEAABEAABDI4gXASjBE1TS6IWDzksowjUeh1TenHy8Gk+2n8pCLxvnZQ/Moqjy1Wheu9+8bpIeGkKCPPdQsyyVTycncepBe3hQpIoed5K0lm//UemeKOE7pO1lIh6vSQdkpICnEgWQ1DRMrgH1YMDwRAAATilEBQ8UhNG5R4pJxGpmhk5ziyw9JJYUgKRURZlBNJCUhWiDsnnB2HsONcSU44PF2skt//CXAgxenzimGDQIoJIP9RihGiARAAARAAARAAARAAARAAgbNAQBd6nMUaKRTpizfyd7XL1h2KzhFNVC13R0Pb0eQQS4VyRKrQQfpJRsHcPnoIO8eBpIs34wb1pnFaHqSyzTpRmWadIzuQ/Ow+Hkm1XQKQ9iLEgWS5j2z3k5GLSQhNunikXht9gRPpLHxY0CQIgAAIgMA5IRBJPHJEI5WHyMl7pHIT2W4jTfRRYpATnk6KSFk0sUj+LsPZybB2zmslQunh7ISIJL73LfcTQtidk2cEFwGBDEfAzH+0DvmPMtw9xoBAIBKB4HtlI7XkfxwLBbGzw5kgAAIgAAIgkN4JRDPX8Kxrix5yAUQWR0SSOo86pgQkSzAyHUPW2bYo5HHBkMUhdUnbaeS+I771fW6c27HjvJIuHykkqXffYAFpUB+7pfLNOlG55kpA4rp6WDnHKSROMDtmTMiEFGfUcZxGjrhlv2c5pUT/NDFJ3g2rz1oOJ5eYBBEpvX+M0X8QAAEQiHsCkcQjfW4hHUD+4hELPiwE2WHoDLFIF5SUcJTFyoXkEpK03ElSmEog5XTiPvDvMgUSHEhx/wADAAjEQsDMf1S0bEVC/qNYSOIcEEi/BKJZ0EnpKCEipZQgzgcBEAABEACBtEkgtecTrvY8xCN53BKKNFHHlpesc+x2NNeNn5soxIkk3lCzF6tl1Y7zdohG46XbmHctNOSbzHekXzE5WQpJn3y0lprUrupqosvOQ5RkCE3JVgOqnZCETmosXhMya/B2G9bVXKKQLRgluMQjVUcJSmIMySxr6XfJEZfUQDAvTJufZfQKBEAABEDAm0DIXMeYW6RUPFLOIlssErmPlAtJ5kDyFpLkMeVqUk4kIWAJh5MVvo5/wIGExxsEQCBaAhCQoiWG+iAAAiAAAiAAAiAAAiAAArEQCCIyedWxzEVariO5IKKK3OEri+5EspNGq2PGT6d+qFFHHNMGaeZe8nQc+biT/FiFhIezKupCkhJniuZKdDXT4zMrD5LmCGKJxhShorlPMidTglB6XCHqdLdRMlGS9lr8bhyXr2VbZjtaiir912i6ibogAAIgAAIgcM4JRBKP1LxBn3tw3iM75xE7gZTII353RB89DJ0SiUynEQtHQjwS+ZCsnEiaG0lvTwpIchsHb3/h66o5DwSkc/7o4IIgkP4JmPmPRs5ZTsXKVUr/A8MIQAAEUkQgyAJPpAtgV2kkQjgOAiAAAiAAAhmXQKxzCW8XkMoh4CyAqIUaFbYuwVooke+73UKmkGQv8uj4jbxAIQJRGHEopM+qXaMR9VLMkbQwb9ZLcZYSY8zfxwzsTWO1MHb3tOxElVtYYezssHdSAjLbDvqUeQlIprsoyeq3/VMXk5TwxD8NB5IjJPFBtzMpaP9QDwRAAARAAATOFwHXV7rHnEG5fVQ9FnTUBheR98hyAkmnkBO2zks8kiJRguM2YsHIEo6kwJQgXnP4OyUqZbaEIj8XkuwXQtidr+cH1wWBdE3AzH8EASld3050HgRSRCDWhZ6gF4WgFJQU6oEACIAACIBA+iKQGnMIc2FGLnM4WY1UvqOQ8DDWAo2sb+22tRQjmTRallCXkvO+OO4j9qhz1R2xqxmLRyH1IkAJcQr55BNSYeHGDOhNYzQBqWrLTlTl+c5OKDkt/J1rzuU3AeP+mSHzLAeS7YwiIiUU8Xsu8chyIoUISkI8cudH0sUj2bZ0OXHB/DB9fdbRWxAAARCIRwJ+m0r0+YVrzqGcRyqEnCUeKXGHhR8Vck4JQkpIEu6iTE64OvlauY4s0cgWk5SQpOVS0pxO3G8hZGmbYOBAiscnGGMGgRQQ8AxfN2dFClrEqSAAAumSgM8CR0oWg9TuV3vFxgSD1YJ0+aig0yAAAiAAAiDgIhBGdIlEyneeESZXkb67V5yvEkJbCzS2SKTlPzJFJHGah5tIF6bMvusiVNhj2qAizaP0qVBI7iM9JJx1wc3r11KD+508SDfeVYFaTl0kRB0uSmjSQ8ZF40TSRSOzLX6twtbx9fh38VNzI8n3ZAg9kZtJdyMpZxWH2FOTQw0ApoWRPi04DgIgAAIgcD4IeH6Xe81TXPMOK2ydln/IdgVZ7qPMJPMayfxGRm4jy12kQtY5ApIUi5wcSI5DSeVO4usIYcoSkUQIPSMnJASk8/Ek4ZogkI4JeAlIIyEgpeM7iq6DgDeBsAsYKVj4icRbT+CsbXJ1nxZgxSBAlUhdwXEQAAEQAAEQAIEYCUSaR0QSSvwuG7KblysaAoxLuPERhXhnLReZINpxGinhyBSV1GWUAKVf1mssuuPI6KI7R5J2MCgTW7TR3TiaE8kWg6z3brnUnQdp1DeHrZB3UpjRhR/uTtA5lEs8stthMUjmMHIJRYaA5AhKyUY9K/+REp+s3igBybXZSBeWYnxOcRoIgAAIgAAIpDaBkO9zn00u9pzDckXbeY+s+sptlImkWKRecyg6KSI5eY1st5EWxs4UkZz6jgDlOJqkaGQLR5agZM9/Gm06FHR+kNo80R4IgEA6JOCV/6hoWeQ/Soe3El0GAV8CXhOeSLiCLnpEaifqSUmYE6JuK1LncBwEQAAEQAAEQMCTgJoHqO/ecE4hvYGw4otfResievg40+2jXEdy4UOGYdFD1SmByFm80UQkzZmki0tqEUX/qY6rroZbNHKd59a97JHK8/U4d6GWG5cLyTozxEmkCUpP1apKWz5aa1+j3bTFVKBUBUs4ku4fKTpJ8YaLcw3/2ZTuWlJtCDeR5SRSIhEfO2M5j3QXEh8/YzmQZN0EKSbZziVL4LL6pgZgbzaCgIS/RiAAAiAAAmmMQNTikT1HkeKNLiJJV1Bo3iO3gOQ4jFQYu0Q7fF3oMSUiOYKULk5ZLih9zmTxhQMpjT1o6A4IpHUCEJDS+h1C/0AglQl4xOqPtPCTyj0wFjJCW3cWEs7GldEmCIAACIAACIBArAQiCSqR5hSu83WVyiMRNbcVmr9IVuRT9XAsnsKRjxPJbFe8tv4viAAW4prSbEzymCPSyNTZarXGoG5NeNwCEucF0oUWeY4eCm7kgN702oA+dmN1Wnem2q27UBILMEI8kqKPCl3nloxkHadbzvVUz5WQpOcwMoUifq1EJFtMUsKSFtrODHPn65DS3VexPpw4DwRAAARAAARSkUBKxSM1V1FCknQHOQKPCjknRCAjn5EUjWR4Oj6WaIa00/IjKfFIb4+v43IgaTkixZQHDqRUfFLQFAjEAYFJpXO4Rrl2z8k4GDWGCALxScBMDO1FIZzzyLUI4otQxbX3ZxzESWTXCVI5Pm8nRg0CIAACIAAC54yA5/zAY1OKrwBjHPCbb5hCjnIWicUOletIF4Y0IYlFEbXTV3ckibB2PvmRxPvquAdN19zJEl5sV5HWrn6qIyIFmzlJyUf2xHYMKUHFQ0wa0a83jdQEpIfadKa6bbq4w9gpGctyI8m2LTuQ1lkhNGnh6izdSQpRIbmN3HmPWDhS/4T7SBOQdFHJFpEMIUxc1+qLmf/pnD3YuBAIgAAIgAAIeH3/h5kT6PMGV6hcK3Qdv6fyD9k/rXByKteRdA5ZeY/s8HWOYOTlPkrUw9xZ4pK3eCTD4fEsRG22UT/VvAcCEh57EACBwASQ/ygwKlQEgfRPIILzSF9AcQ/WXCYJjsLc8ep1ZlB9CK6k4NxREwRAAARAAARSg0CkjSchThztopopR7wb1tljmHT0uraAZIV9sUUiXRBSwpHxntj5a13cFpGsOnafrMUenZd5fXlMn7FocyOrciTnkslDXU/fMGOGspNzH82NZAk6m9avpcdqVrW7XKh0Beo+c4mngCTbsIQpIUaZszNdQHJGKp1CRj4jw3WkC0i6G8klLBluJN1JZYbMMymnxjOMNkAABEAABEAgGgK+G2q1zStqDuFySbPjx5pj6D+V+4h/2g4hK6+RncPI8zW7jqQLiYUj241k5UnKrNxJHsKUch5J8UpuZhH/9NxNcCBF81igLgjEN4EdE/rTjgkDbAgN2nejhh26xTcUjB4EMiIBY2HGHGLoJMlfNLLres2sIoQfCRd/3xSSPIWloGpTRryHGBMIgAAIcndaBQAAIABJREFUgAAInCsCYeYNfqKR1/zA09kTQHCxz3MlqVZ5j+QCiFicCSMiycUbfdFEeXzk+2rxR/+p4/Wc77D6Ye3o9ZxLBRib3y00xSM9/BwLOVwcl1IyXXdRoqup2b8escPXseNHijNaGDtLjJLtWFYqyxHktK3Os37aeY6kkKT+cZ4jIRIlyZ+nNfeReu1yJFk5kEQ+JOua3Ef3GOVwMNU7Vx9yXAcEQAAEQMCLgJ+AFBJSV/vOV/MRzm8k5ii6A8n6XQ8vp8QfR0CynEdaKDu3A8kSkTTHEh9XLiZHnJLXlrmW5HzH5cyGgISHHgRAIBYCZv6jEXOWU9GylWJpCueAAAikIQK+u2bMHcCeC0Qe4VYCuJfCLoh4rAboSyGuBQPfut5XwEJDGnrw0BUQAAEQAIF0ScB3sUQfjYc4ogs9XDWiuGRV8qunchuptpTM4w4PYwlHxi5frmvnRLKEI69wdno/dYdVIAZ+d9cldIVWCjcv02uHiEhayDd9rsR60sM1qtDH69fap/d/fwndXrqClf9IikdKrBHnWrmRxAl2WDsthJzVknIFcX0hRAnhSApIwmWkxCMlHCUpASmBTicnC1FJCUryHD43gVh04p/cPren+mZfz+hXuvwgodMgAAIgAALpmoDn97XxHS/qGKF01TxFuX1sEcdyT8vcRxyyznIhaeHnlFDEP4XTiHMd6UKSK/9RgitXksqdxPMddQ1xbeU88thwI7rP/YcDKV0/q+g8CJxTAhCQziluXAwEzhmBSAsVatLjXuxxztJ33cayoBJO1PGPcW8EVYngZvJbcDlnkHEhEAABEAABEMgABILOGXzFIWMHrkIixRl9U4rKtiNrmOHx3G4luYNXzVNcApLmOnIEI3fuI7UD2OVQUgKXl9gTCYJPCD57rD7PQZD5VMh8xpj/qDmVMhCp16/260XD+vWxT3+qXRd66qXOlvPIEn6soypsHL90u5m8cxAJkUdzCknnkSMiOa4jFo2ITgsnUrL2uxKRkqXoxAKS7WZy+maHs9P6KfqYAT5XGAIIgAAIgED6IRB2A66xgcZrbuEISDJknHIgqXxHukNI5D3ScxkJ4UgJQ/KnCF1ni0i6oOTU4zakICVdRpkSkm3nkeqDa3ONMfeCgJR+nk/0FATOO4FJpXO4+rBmz8nz3id0AARAIPUJ6BMiXTxyFj7UHl/rnTC7jGUN9Z/2AVZc1KKA8VM14d5t628/Mo9gcSH1nxO0CAIgAAIgEN8EgjqDBCWPXADibXsOYc0tPBZedMou4cgUo/Qdvj6/m8mhZXg7LdydIRzpO4edeVDq3HdPfsGnSu5ORHAJvdq3Nw3t19s+59mXutAz7btoApLb5aNmb2ZeJTWt051AUthJsEUk6SKSItKZ5AQ6zS4kzWnEAtIpFpC0kHbCjWSHtksQ9UUbVk4kXaSyRTJtcod5Xuo8k2gFBEAABEAgMgHPr2qPDSdu8UjNNeQGGZl3SIk58ncZtk7/JwUgO3SdleNIuo+8hCJLSNLFJC1fkgqLx+KREzbP6YOfg1vM1+BAivxgoAYIgADRn9vX0+KWtWwURctWpBFzVgANCIBABiPgNRlyh2xxarh3/zqLQ4EWWPQLGf/VHxKSxWd3rYPe7UZSu269bg0WGDLYA4vhgAAIgAAInBcCkecLslti8UT94pWU2XbrGC4ibTIRsrHFq02rvr34YYSL0d1Hrh22Wvg67ijvyhXd9QkzF07fCTfHCDnPeCOBT9bei1ZHCjJ3yntBFtezsm7PUZcDSXcb6SHj+CSeabldTQlWmDt5zA43Z4WcUw4iFZ5O/LREJF1AEo4kW0ySDiUlJCWxiGS5m1Q+JPlTwlIudTUozPHOy58CXBQEQAAE4o6A13e6uTaixCM1BVLh6vS8jE7oOikehTiPLCFI5S6y3UaaeJTIIewsd5FwIWnikQxZJ4UmV94jTcCyxSwjT6Q9f0MIu7h7vjFgEEgRAQhIKcKHk0EgXRFwLdS4ZkdOaJmwO4CtWVK4xQ91zNcp5CcaaTts5YKGLPKn05opImFRIV09gugsCIAACIBAOiDgP1/Q8g5pcwLdzaMWJuR7cn5hHlcI/OYcalEmxN1kuI+EKKTF9dcXcex+qHN8dhCHJGxSnYtlgmGKR8a9jlY8Mh8Vl5ikvbjCEJA2/i0FJDGDsuZXUjhyNuYoIUnNskLqW4JOkiXoKMcQu5AcR5EMUafC150SQpJ0IJ2yQtrZx5WAZDmQVB4lJSC5++keeSy3Ih18zNBFEAABEACBNEbA/J7Ww+iquYk7tK50+djikTUnkS4kGVbOnfdIvlZiEB8XYepUziMVts7lQtLdR1I0UgKScjU5riO3+0mJXaKPLne45hSHAymNPYXoDgikUQJm/qPhc5ZT0bKV0mhv0S0QAIFIBPwWJwy9SFsvCRWPrDUf15qKvmPXXtiJ1BntuNcO2pD3rIUOc+0mVhEJCw5R3CBUBQEQAAEQiDsCkeYMbqeyxBMiCAlhht9NDnH58PuuhRaLsKcLyC9EjHXREEHItaPWEapMR5J5LXvM2vXC3fiQuYTf5CKCeBTL3Clov+pWr0Ib1q21q4+du4SKl60oXuuOI1MkksdNB5IMMecITjKEnQo7FyIgaWKRCl8nhSQi9ZMFpdMi/5EUn04nJRMLUzIcXoJ0Oimxy3YiOcQwn4u7P00YMAiAAAiccwJ+6yXmZhdnPiLnHraA5CEe8TE9dJ1yDUkBiIUhFa4ugRKV28gSj+RrXTBSuY5Um44DSYXJ83Id2fMiCEjn/JnCBUEgQxGAgJShbicGAwKeG2nNyZDzn+R6UmsnwkrIYo/frl2Dt9phrN7W3UKeYpFWUSxUaO2p8CWh52lh7YwVBa8FBiw64EMBAiAAAiAAAt4EvAQkXWBR8wWXIykkFIoSb2TsfynYhApHLiEn3LxCz6nkkV/JuYb7WmpBhxdK9H7rcf/VAddikIHGb97get+MsWY5rcI9Zyl1H4Vre3Df3sT/VGn2chdq2rGr5T6ytuF45VIy3lPDSmJJxxaRnHxFLPKEuI+Skm23EbuOTiVZDiTDhXSKBaQkt4CkXEjqWrpwpcf9w1wOf8FAAARAAATOJoEgziMxt7DnJXKeo7uPlOtIuoGcvEcqxJx0HWmCkHotXEcyXJ0rbJ3mSrJdR1oeJT23ksi5pDmy9XB6rnmQOa/i13Agnc1HC22DQMYhMKl0DtdgVu85mXEGh5GAQJwRiLQ44V4wkbMHcxGF94G6Qs6YO1WsVZmQSZYPa/M/+nVhSN8Jy6fbr9Xv1hv6+ypQv5cg5Xe7sfAQZx8EDBcEQAAEQCAQgYgOJO07354vGDmIElSYOiNUXIhjyDhPLcRYlxD99QwVY40kVICyhKsI19UXfEwo5vgDiUd6I/ZOGUcwCwRejSmKyuHmeIMMAal5xy7U3BKQ1PzKmXO5fd1KvNHrOeKR3LTjuI/k73b+IytknRSO2FkkQ9fx7ywkiZ96KDvLmWTnQmIHktW+yynlE9Y4ClyoCgIgAAIgAAKBCEQvHvF8xXIf6SKS9TuHpdPzEikHkiMgSbFIhbJTTiPxU4Wu08QmlQdJhcOzw9ZZ7iYpXMlr6o4ofR6m5lpeDnAISIEeE1QCgfgm4JX/aPicFfENBaMHgQxCIJLAw5Me16KNvXDDO4j9cxaYizt6G37ofN1HWlx+sXDhtTvWWtEwRSTNhyQuGyJUZZD7iGGAAAiAAAiAwNkm4Ddn8Az/ZuxwlY4gdxgX0yUkchW5du6GEYsMB5E6z178sOYoKveRnidJv65+PcUv0kabmJzMYmeMNaeKdAGPGxn0lHD1OHxd7epV7NZLlq9Ik+YvE/MqZ46k5T/SBqpC2JkbfGw3kiby6OHrZN6jZBmqzhaNLPHIEJHscHaGgHRGiVOa20k50m1tzmOOd7Y/D2gfBEAABEAgPgiEfLf6hdN15WDkOY90XdvOHzt8neM80kPXsfijhCCXSJRAlMiikQpf51NP5TzShSmeWzm5jxwBSc2F7HmTMSYz2gwEpPh41jFKEEgRAQhIKcKHk0EgTRPwWmhw3EbOLMJrZ4o52RDn+YSRkStCDopwu3k93Uda3iO1+1QtdoSKRppQpMXIj3rHcJq+c+gcCIAACIAACJxbAl4Ckvndb77Wcw1xqBa5kKKHd9GSSivxyBCH9Dbt6YTHfEMExTPP9VgQceY5zrzFmKb4gnXPJdwuHdcuFT0xlJiwSAFJjSWWOxdERIpU5/LsWVyX/nL/cY/NNc4ozVDBoXMwGcZO5SYS4eaSZQi708lSOJK5jZRoJB1HJ4X7yP2elxNJtGWFxFMuJ9v5ZI3EK5xxLHxxDgiAAAiAAAiYBGIXj/hbXwlI7CSywsclSPFIF3k4h5FyGmXWQtIl6g4jKx+SeE8TkFR9+3wRvi6B+H2ed2VKcPqgxKxIazv2Oo++voMQdvhwgAAIRCIQkv9o9nIqWrZSpNNwHARAIEoCG5ctpI8WzxVnVXnwUSpR0dklGmVTwatrCy3qJHuS5BX71qrkTDocF1KkBNiuxRmPFQ49VYDaWcqrGvbvRpJntR6j9sr6nuPaQeugcS0CpcH4dSdPnKDJg3vRgX3/0kU5ctAzL3WjHJfmDH5vz2LNUV3a0vGjR8UVGr3Si3Jfme8sXg1NhyNwcP8++mbnVtq6ejn98u1XdOTgAcqRMxfly38DFa9wN5WpVosSs2YDxDRE4INxo+inr78QParbsDkVLFw8DfVOdoX7N3/aeDpx7BjlL3ALPdysDWXKnDnN9RMdOocEjE0gXnMFPX6+2tmqx/1Xx+3wKVpYO1FP/dMEJjV3CJ1jOCF2vQQh/b1wApRsn2tEngh4iUdqLhJyJ4x5jnwZXt7Rj0bqTbiW/I7x+w9Ur0LsRFJlyoJldFf5ikb3wwtIzvzLmqNZm3VECDtLPJICkvVPOZBs4ShZCkiWqHRSC2MnQtwp0SnJEY9UeDxdrBL9MDYYncNPBC4FAiAAAiAQBwRc36naphT9W12f/7DbyJnPJIv8R8qB5Be2TjiPLIFIiEP67yLnEYetY+HILR7JnEdOqDvpZnJC44nrWiKWk4vJyW/tOT/SnOD2HIzfg4AUB087hggCKSRgCkjDICClkChOz6gEjh4+RAf37eWUwnTRxZfQJZddHtVQpw3rJwQDLi17v0r1m7aO6vxIlT0XFMIISJ45BrSEkCosjL1I47Jsy96Yu1tUH82FFH0Pr+0o0sUj7XcnebO13GMtXKgwJqbgpBY61EKDzimciBRp8SYS75QeP3bkMD1XuRj99dsuypk7D41bvoVy57s6pc2myvm1C+ahwwcPiLYmrfuUri94a6q0i0aiI/Dvn3/Q+H5daO382XTyxPGQk68rcDONWbyRLrzYnccwuqugdmoT6Pj4/bR19TLRbM8JM6ni/Q+l9iVS3N7mlUuob/On6cihA1SsXGUaNHMhZUlMTHG7aCB9ETAXTdT3uv5dHhK+Tovzr+YAdsJma8et3AErhRvPWPzGfMKZZ2iLHsb8xSUiWeHyZH/lzls1KdHH5PweWUAyxSP7dZDJgnZRLyHJa34WpFnzfphPV8hYE4gG9elNnAtJlRde6Ur8zy724pg2M7M643J8ayGFlTPIzoHEwo8tICVrOY+U+8hxIUkhycmDpFxJSkRSeZDYhSTEI1cYO7mFKDlZjjQos/T1KURvQQAEQAAEzheBSOJRyDqIEGysNRA7XJ0VQk45gzT3kRSALBHIw23EYpLKeSSdR1JIUm4jXUByHE2yDzLnkZXvyAit5zWfE++ZcyvdxQ0B6Xw9hrguCKQfApNKuxeeVv11Mv10Hj0FgXNEIDk5icb17ULvjR1OycnJVLh0eRoxZ2VUVz/nAlLIgoa9vmKHolOTC6/JkS0O6fkKwohI9kTFyKukL8LoixO2s8gQj5RQxOFS1IKBDGeiFhK097U74BfixG8R6HwvREBAiurjE5eVJ/TvRu+MGmSPPVfuK+jqG26if3b/Lv5Ve/gp6jhyQlyyScuDhoCUlu8O+qYTiLRwYuYV0jeWuEPXOWHr1KKGFJGshRZTdPIQkETeRR/RSPXDWRAx6/I3uiM+mVKDGqff937M4lEMwlGkJzDc3MRLiHKJSD4CUqtOUkDyOt/dHyUqWYKNPT9LFsIOz8tCHEjCUWQJRJbTiEUjdh3Jn1Y4O+FGcoQkEfbOEqJUCDvlcFKuI7VhSM0L1ZwwEkMcBwEQAAEQAIFwBDy/Tz3WTsR6iLbB1nH5OMKNEnY4nJwr3xELQWSJQZzfyDNcnXQXifxHhkPJFbLOaovnVSo8nrNZxx02WM6Z3CP02nCi1nrE/IDPgYCEDw0IgEA4Amb+oyJlK9Lw2SsADQRAwCCwd8+f1KPRI/TVts3iSOYsWejNZZvphkJ3BGaVFgUkfUevOTmyBSQ1adIXfDyTYBv7bvWZirUIoWDpIUmSWBiyVkyEaGQtUohfjd91ESlkp6x1rr74Es6BpPcl8E1MxYoQkFIRZgZsikPXPV2mEB36bx8lZMpEDdp3o4ebt6XsF14kRvvvX7vFz9x5r8qAo0/fQ4KAlL7vXzz13hSQxCKCBUD89Pne111FKt9R6G5YZ4esveBizR14AYSL2sUbkl/RI3m1IyKZyyKyw+6lEn8Zxm+OoDa12Pc/yC4Tl+Dl9CCyUBP+KYtGRDIXhT5av5ZqV3NCJHP4urcXLXPfV+3yXn11bfax5m8yB1KycB6pf07+IyUg6cJRMp08YwlIyVpOJEtsCnEgWe4jPZSdEpDUfNCa5sXTRxRjBQEQAAEQOAsEzO8+Pa1hpPUR3fWjHNhS1HEEJOEcyuTkPXKJR3aoOnYbJVjh66SAxEKSO9eRI0B5u47khhpdDNI30YR8x1vh99S8yTXXg4B0Fp40NAkCGYgABKQMdDMxlLNKYNu6ldTl6QddYaQq3vcg9Zz4buDrnm0ByeyI10Qo7OKQLRS58x7pNm23qOSesNgTFCN2sOqXZ6JmPURKsuUw0t7jhQS1YOCIS9YOWY8QeObiQshCUZAFocB3NGUVISCljF9GP3v5B+/QgBcaiGHmvTY/TVyzgy646OKMPuwMMT4ISBniNsbdIPzcP668R5qTyGshw3nPQzxynWvMHzQhxi1ceYsy+vzG/0bJSYL5te8lICnfjWsOEWG+4PTByDXg0SFzASfoVMSvXsjCl3ZN7tdl2bK4evH9weMhApLotWu+Zl6NgwM6eSpZPJLuI0dEcgQk6S4S4eos99EJIR7J906o95ULycqBxHV1QUo5kKRYZeTI1OaDcffhxIBBAARAAARSlYBr84X2wls8YoeOtT5ihq2zQsmpMHWOA8nJW2TmNXK7jdw5j7wFpATKnMnadOMzl3LD8Z9lmJtO7HEhB1KqPl9oDAQyJIEdE/rTjgkD7LE9274b8T8UEAABN4F+LZ+llbNnUKZMmenmYiXo621bhAvprQ1fUr78/wuE63wKSNxB165i9dozjIzcQSPEIs+4ujyBcRZ/VNt6ngT9el6LN24HkuM6Eg4jLf69uYjgLChYe4U9cifpC0CeC0dBV24C3dXYK0FAip1dPJw5/OXnaf5b48VQ73+6MbUbMiYehp0hxggBKUPcxrgahCnI6DtZbQFJLVqouPu2m0guashY/O64/K7cSFpepJC5hcvJI0Ov2HMWj4WdSDfHFoQM0cHTuSymIMHVCSVw6fMcM1hMOIGHByau5jEX8XVQ+wzYXAhSfbosu7eAZN9XLQG4W0QylqD0TTwsIFkh7Fg4snMgJSUTv1bCEf9kwejkGUc80sPZiTB2hoCk2tPD5Kl5on3Pgt+iSI8HjoMACIAACMQ5gXBzDP2YXA9xh+NVcxuVg4jnQEI4st1DlovIchplTrDC1Gkh7ETeI35fy3ukXEquMHi2q4nXXpK1/EteziM1v9C3xbhvtLnh19kcnIAQdnH+mcDwQSAigUUta9Ff29fb9YbNXk5Fy1aKeB4qgEA8Edjz+6/UsGIROn70CN1+V1m699FnaHiH54nzIjXtNoAeafGimFhEKudaQFKrL6ZwpBYYlEBkv1ZikTVRshd4dCFJCz/jdiPJ0Zs7mE0m+kKAvbPVEIFUSDslFgkRyeVUUrtSHbFJrcWoc9R1zcUiuz9pQESCgBTpExPfxzlk5vpFHwoIjbv0pSdavRzfQNLR6CEgpaObha5aX97Oj5DNJsZGEuFKthI36y4kP/FIX2jhttUGFX6fi/zpOJ9DwtmpSUrAe+W4na0FFC8RSXMmhYSuC3Mdl3jE7drCl/xFPx6026q/+mV95y4+fTPvWe3qVWjDurV27bcXLqPSFSpqG4N44cntNld2LW7LS8hS7qAzlExnLOeQEI6UGJSs5TyyxSNLRNLcSEpAYqFJ5EHSxCglUPG15LyP744cnV+ey4CPBaqBAAiAAAiAgPNdbbHwdF+7NtiG5nJUcx8Rtk6JRyz0cJ4iSxQSYeiUSOQZsk4TkLTjLEKJ8HfiX4KYI7lyHtnrMqaLWA7Ibw6kbr0ZoUbfMIwcSPiAgAAIhCXgJSAVgYCEpwYEXAQmDexO00cMFO+9OGQ0FSxcnLo1qE///vkHlby7OnUe8xZdkuuyiNRYQJoyuJeo17L3q1SvaeuI53CFpKQkOnLwAJ06eVJcJ0tioud5fhKWudOETzbFI5786MmxxcKCsdtYnWMv/uh5kEJi7xKdPnWK9u/7lzJRJrr40ksoW/YL7H6HiEdWriNHKJKhUlQOJH7/5ImTdOTwIUrInIUu5FBePEszwpx4hckzNxafOnWSDh/4j06fPEXZL7yQLspxCWXKzCkuU7+cOX2a/tv7j2Bx2RVXUmLWbPZFTAHpzeVbKHe+qwN34sihg3Ti6FG6MEcOOy9O4JMjVKxTMA8dPnhA1Jq47lO6vuCtgZrmxR4eF4832wUXUrbs2QOdZ1biZ/7o4YN0/OhRypw5M12U41LKGmNbQTrA1+PxnjpxnHJcmivVrnXy+HE6+N8+ypIlkS665BLX/Y/Ur05PPEBbVi0V1Vr0GkL1m7WJdErIcb4PnEOJnZMXX5pTuCZTWvge89+j40eOUPaL+PNzqcjRFKSwCM+fvSyJWemSyy6nTBHOE/UPHqCsWbPSRZekrP/q7+jJE8fp4ktzxfxsqnFyvw7t3yfGwX9D9PLKEw/QVuve9Zwwkyrc/1AQPGKxlPt34ugRSsyWXXyug2xO8Gv81MkTtP+fv8V9z5XnShfvLSuXUN8WT4t7WbRcZRo0c6Hvd4vX51P+DT1JOXLmFH2NpSQlnRHPw8njJ8S1L7r0UkpMzBpLUzgnBgJecwYlgNgbRLhdI2ydmhvo7iIV+99JJK0cSdKxrOcL4LY3rV9LG1ngsOYOSuzQRQ+/IZWv6N7oVr5SJapQsbLtI+LX+lzA9Ts3KsQJ9+7ccHtK/Fw++iYdFQ7OwiW6HnlbkRyhS6wxOqLmSkFury4iDerbmwb37W2f1uqVrtSmc1fRJ5mzSnq8XOEJrd7o/dY3/ejijhR9pPOIRSAWkZQDiUPWseNIuZDETzuMHQtKTr4kFcLOdiCRdDZBQApyx1EHBEAABEAgWgKu73TthZr3uHM/aush5sYZr9B1mquIlylsh1EmokTlNlJikS0aSXeSCnMnRSgpHinhSAlWci3GiRJjj92yNcvvbBl+Vsx0PML4yhpyXFxHn+9BQIr2aUJ9EIgzApNK53CNeOVfJ+OMAIYLAuEJHNi3l1rdX4H++OkHujDHJfTWx1+Jxdg+TZ+gHR+tppyX56G+0+bQrcXviogyGgGJFxF/+HwnLZg2njYuXSgWgbnwQuCtxUtRzScaUNnq94vFy21rV9KUwT3FAly3N6fT5Vfmc/Xlv3//oS7PPGi/N2L2Msp+wYUhCRfVAg9PTL7ctpnGDehJLFLceEsh6jbiDUrMktkOXSeWi5OTqGHt6nT82FGq/3RDeqxhEzp88CBt+WgNTXtzDH28fg2xgCImKgkJdMvthan+U89Sjbr1KU/efOI9nuC4wtRZCwenTp2iv/fspq8+3UmrFnxIOzdvpN27fiFecOTC/S9wRxG677Fnqey994nFUXuhxbWzmCjpTBL99fsuWrdgDq2cPZN+/vpzOnNGtsOF88rccOvtVPbe+4UgeMOtd6RIUOJF76+2bRbhx7auWU5HDx20793tJctQrScaUelqtcT9ala9FP3+4/eUM3ceGuchIOlrSeKZ+OJTWjR9Eq2dP8tulzle9b8b6Z66j1KNx56lPFddk2KhIKiAxIu/e37fRZtXLKGtq5fRt59uoxPHjtpsr7j6WipT/X6q9WQjyl/gFkrM5gho5geGn7WvPtlES2ZOFZ+tA3v3upbW8l53vXDIlq9Vh24pVlLc85SUY4cP02eb1tPiGVPEYj8/x+ozdkOhwlS13uNUuc7DdNkVeX2FjmNHjxALPbyQ/mTbV8RY+W/Gx8sW0Py3xtG3Oz4RogCXxKxZqWCREvTAs03prrvvpUsvu9yx7AkhNIn2/vUn/f7TD7Rm3vu04oN3hBjH5cprrhP9UIWfHRauma9e+Fr//fs3bVg8j5Z/MJ2+2bFViHlcWIDjDSK1Hm9AxStVpYsvudQXH9+HMd3bC0Gzabf+dNX1N4qFfnZEffDGCNr13ddiXPzstR38Ot3/dBO7rQ4P1xD9LlezNj3e6mUhUGxfv4ref2OE6I/6m8D9ueueGlS3UUsqXLq8/czy36t1C2aJz89PX31ut3vhxTnorio1hJB2021Fwj5L6iT+LH6+ZSMteWcKbVqxSLhIubBgzJ/5ex56jO558DG6/Eq+x+FFZB7vbz98Rytnv0NL351G/+z+XV4mIYHyXXs93fPgo1TzyYbinvRu8gR9ZLnHwglI/Jn++4/f6IvNG2jD0vn0zfattP+fPfYzw8JUkXKVxN+MouUqBciOSYUyAAAgAElEQVSBlUwH9++n7etWCn5fbNlg338W7fhvHN+rO0qVo883f0R9mj1Jh/7bH0hA4s/nzo/WiM/ntrUr6MTxY9bnJZEKFC5K1eo/SRXvf0h8Lv1EL2Z4YN+/djtfbNloP+Pqs3fNjQWpRMUqoq+8WeOiMM9pSj7/ONdb4DAFJPF50TaIqHAtSohQr/nTIxxIxgILL36M7N9bLFZ8vH6t+HcuCotM/Je3Y7fuQqEpZ71WrhbuQ1CXj+nusT72Wlhg9y7gEMHJT0kKk59JdyV5uYG8GIYVkDp1pTadlIAkF58cIclJvs3hcTQvlYuRnZ/IEo70EHYsBJ3SHEgnOPfRGQ5lF+pAknmSZBg7U0BS4pEKZacvfsGBdC4+ObgGCIAACGRcAubXsZf7yNlYYYhHdqhePWyvFIlk+DrHfSQcRJaTyBWqzuVE8nIgudsyHdyyb0r8se6TtSnG0pCs9RDpJfYVkCwRyiUgcduNNh1KA0FaMu4DiJGBQHom8Of29bS4ZS17CEXKVqRhs1ek5yGh7yCQ6gTWL5xDg9s0pqOHD1G5GrWp65tvCxfBW6/2obeG9hXXe/qlrtSgQ/eI1w4qIPEi29vD+9OciaPpwN5/Pdvlxehi5e+m1gNG0Zq579OE/l0pa7bsNHn9Z8QL7WKBwzqTnVKPFHPyNC36cS9ddHEOW0ASC0TGjpYtq5ZRt2ZP04H9++j24iVpypJ1lDUxi5i0yEUHYY2iO6/JRUePHKF7at5PnfsPoZH9etGSebOFW8qvFC5+J3UdNIyKly7rSpJsu42Siea/9w6NGzqAfvn+W+HA8issqBUpXZ5eHjaWrr7+RleoOz7n9OnTtGrOuzRt+AD67cfvIt6jK66+jqZs+NzlltJZRmqAxZPx/brS4plTiAUKr8L3qUSlKiL84cBWjejbnZ8IASmcA4lFgbdHDKSVs96hg/ulmOhVrrr+Bnrqxc5Utd4TKRKRgghI7K4Z1qGlWChXQodfv9j98sxLXYV4wuM3C49pTPeXaN2C2XTimFyY9ivsWnmybSd6tkP3mN0Zf/22iyb060Kbli/y7TsvgrPg81yn3lSiUlXP7vCiev3br6aTJ07Q4606UPladWnSwB60c4MjnnqdWKpKDXq+73C6+n832oeZYddnHqTPN2+wRRY/BizETVi9na65oYCrypdbP6bxfTvTl59soiRNJNUrsROw5D3VxfN39f9u8rwEO59YGGPXXO8ps4ifq9c6taGPFs91fbazXXABdRw1iSo9UM9up3aB3EJ4vumOotR36mzBY8UH030/xzlyXkYPN29Dj7d+mb7cukmI4Z99vN63PovHz7TvRg82ft7zWVIdYWFmYv+utHHpAvH3268UuKMoNezYi0pVrelbh/8GLX9/Os0YNYh+++l7Jz6EcQbfjwYde9DOj9YK8Z9LOAGJv0dYwGQxSgmNXp3g+12hVl1q0ftVuiyMcPrr99/ShP5dxJiTff5usihVqXZ9Md6Rr7SifXv+iigg7f7lJxrXp5MQiZUIZ/aTP5e3lihFTbr0oztKl/dkyQL4+D6d6JO1keeaLBh2Gj1VCEkoZ5eAKXjoCyrKeax2qNoCEi+OhCymyIWP0QNZMCIaNaDP2e14lK2ziNS+C8/Vkqms5WKKtFASjXhk17V+8XIucZfNa+qLPmpIIeKWsTHGb+jqmuzu4jB2qtxVviJNX7TM0w3mbB6Sc0E9n5Poh5WzyRGQpEtIOZCEGGS5jsTPZKITVsg6dh+d0MPZifdlHeVc4p/clmzT7UDiaypmEJCifOBRHQRAAARAwCbgEo+sjTHWV5z1zefkftYdurqDWristbmPcgnJkHMyhJ2T08jKb+QSkvTjloCk5UmSYe+szThWaDw9Iox0R7llMJU/Wv+u1N3L5hxDz1mtz/HEWhAEJHxiQAAE/AhAQMKzAQLhCbAIwova86aOoyyZs9DzfYdS7WebidnFz19/QY3vLi4a4F36M7b9GDEcU1ABicPczXhtCJ0+JUUY3tHNO7uvvamg2M3Pu7Z3rF9NZ86cpnz5/0dXXpNfODZiFZCcyYOz02azKSAtXUdZs2Rx5y5ITqISV0sBKdfll1OxkqVp9dLFlJiYhe4sU45KV6hEOXPlor3//EOrli6iz3dslxO0hASqcE81GjllOl2SM5crTJ0KW7dm2SJq+UhtUZ+dEuWq3kt3lCxDufPmo//27qU1i+bSplXL7BtYqHhJGj1/DWVOTLSTU/OE6YtPNlGvJk/YboH8BW+lu+s8QtfcKBfO//njd/ps8waxMMq8qzz0mHB2+G0YjvSZGdy2iVho5nvDhcU8bvOq/DcIB8fOjevokzXLicPo5bvuehGu6dcfvg0rIHEYN34OeaGZRQEOF8YCRKkqNUVYsj93/UTL3n9bOJm4sKOqz9RZQmCMtQQRkDg8FgtgLGCyo+PGQncIBw4/k+x2+OXbr2jpu2+JUI/yPuakIe8vFqKMWXo1fkwIUbxQz4vl5WvWoeIV7hHjY24/ff25cNr99sO3wrnVa9L7YRf8w41771+7qU+zp+jzLRuEEMAL3+we4TBeHHbvu8+2i3vIoh2XHDlz0aj56+i6AjeHNKsLSDfdXkSstP3wxU5xD7j/txQvKX5nZ9GGxXPFvRafgUyZqMajz1D74ePsNll8ZJHw8H/7xXvsmGERhMttJcvQjYUK23VZOH3qxU6UM/cV9nvc746P1rIFRnY4VX/kacGb2+a/EezAU5/BG28rTANnLKRceZw2VGNKQOK+95r8Pr07+lXxN4fvD793c9ESlDXbBXTs6GFq1LEXFS5Twe6HEpDY0VOl3uO0ctYMSsiUIJ4NdmpyWMNvdm6jdfNniXBtXDJnSaRm3QfQilnv0HefbhfXKHl3Nbq5aEnKmi2bcN6tnvsesWjJ5dLLcot+sZPGq7CLZ8DzDWjb+lX2PWbRhO8Jh4X78ctPxT3eu+dP+WxempNGzVtD+W8u5Nne2nkf0KsvNbddf/zMcHu88YbvOTuleDwcrpKfl5tuLyp4cwknIM2dPJZGdZKhCdk5WrbGA+JcboNz77Hw9uOXn9n37JGW7ahxl37e3zXJydThkZq0Y8MaIR7x39kCdxSjSrXrCV77//2bNi1bSN/s+EQ4Oa+/5TbizwKLt+FC2HE/ujeoL+4BL33z2Ks9/JS451mzZqOvd2wRLNnJxIXDrL6+8CO6+oZQcfLFuvcIgZTFMnbvMsNbi/M9zk4H9u8Vjj3++/jvX7vpuptupp6T3qf8BW/xvCd4M/UIeIVzcYU0UQ4kK5SdmTx6+4a1tG3DOtr6Ef+LzWF0o/b39aabQv/WqtH+YP0NVa9//F7+TY22KAGpfZduQkxSgk3I7mSrYV0cckQlZxew4qVC34i/s65OOUs+XjmXXIKRIRbpYeRUk0FC7uXO7g5Z+v3B4/YmID13lXQjWa4kLZelGoG6VlKyDC3M/9jDLcPXSScR/1Sh61hEUsKR+Gm6kYQDyfrHbSXJUHheApLaPS2dYw7QSMJftM8D6oMACIAACGRcAkHFI/XdredqVI5dNffR8xLJUHNG3iOV+yhTAnm5jxL13EiWc8l2MVnOJW7Tvq6ResD13SzyBBq5oo3w/ua8wZzP2I5kCEgZ9wOAkYFAahAwBSTe0fts+26p0TTaAIEMQWDf339R27r3iPB1HJaId9PfKBaJZWlTu7IQc7h0GfOWCIcUrgQRkHhxrX396iLsEC/Ula1Rm17oO0yEJdMLL4ByiKlPN66zd65HLSBpCwVyd42/gDTVEpB4UVJNoDiEXXFLQBITroQEKlKiJPUcMoKK3lmSMlkZsqVZKYkmjB5Fw/r2EnmMOKfJ2wuW0Z1lytsTHz3n0alTp6ldw8epzN3VqEa9x0SeHxV/Xy0ozJk2kYZ3flE4Vi648CLqN/V9urNSVVfug8lDetPUV/vaC/bP9xlKvLPdLMePHxMCRv4CtxI7EmIp7M7o3vBhcSoLKtUffoqadO1HubRFfj72zc5P6PWu7US4NlXCOZA4XN3AVg3F4jk/h/w8lKtZx9XFg/v20hu9OtKy96aJ54FFgTeXb6XL87rDGQYdVxABidvasGQe7fhojXA83VykeEguHHYu9H/+Wfp622Zx6QeeaUJtB492deOvX3+hJ+8qKN4LFxKSxbMfv/pMuCvY7ePlZIo0Pn4Opw3tS9NHDhRiHC/Wtx/2pnDL6OXvP36lQa0bCycRFw6lNfi9xWJhXy+6gKQ+A3dWriZynF1XwL3wzS6YKYN60uyJo8UCPzuBZmz/USzuexU9j06kHEic56ZHo4eJHUgsLrFY03bQayFh/licGfDCs8ROlcyZswiOz7TvKgQcvSgBiYWuYuUqixB0efJdTfWatREh0C646CJf1EpAEjwyZRIiz0uvvkHX3Oh2S/HfsJ7PPUa7f/lRtMW5rji0JItlHBaPQ0nq5fvPdwhRiMPncWExpVl3mZvOLDNeG0xTBvWi02dO0w233E7tho4NCTP6z59/0JA2jWnbulXiP71YXB7x4SoRFlQvzLZ3k8dFuEMlynQYOUGEwDOfBXZPLZo+2eXSCScgsTg8suMLItxf2XsfCAmdyZ/lsT06EAtN/J1QoHAx6jXpPbFpwCzvjR1Ob/bqKN6WLq2u9GDjF1yfk9OnT9GGRXPp9W7thPNIFT8BiUX18X270OwJr1NyUjLdUuxO6jhqIl1rLPD/+evPNKhVIyEOceFwe70nf+AKP/fT119QE2vTRb7r/kcDZ8wnDldnFh4nf69yaMyUOil9H1IccBHwWljxEpBcu3CJaPzgPjRucHCXEYtEujgkXnsI87Hcnh80IWnp4nmiiaDikhKTXurSTYS6U8XLmaU7klQeAq5v7ugV71kH/DakqF3BXM0vJ5MrhJus6M6Z5AFLXc8UkL47cFyGGdSdY0IUDM1RpfY46w4k4RK3RCQl+JxOtvIZWT/t/EcqfJ310+1EskLYWbmT2IEEASmWpx7ngAAIgAAIRCIQsjHEcAnL72o9lKv8nnTle7Q30Fgh5qxwvcIxZIWw4zxG8rV8T4hHEcPYyfakg0kKUXYoYC0Xtb45ReU44v9GUJsrTBGJv6vtej7zBDVv0cMUw4EU6WnCcRCIYwKLWtaiv7avtwkMm71c5EdAAQEQkAR49/fA1s+JxV7OWdNz4nsij4kqvFO642P3iZeFSpQSISDD5XiJJCDxbvxRr7SmxTOniq2WnO+Fd9nz7niv8ss3X1LbulXs/EimgKQWMHxD2GkTJiUgqUnE5tXLqFtTJ4SdEpDkpEZOrFhAKqYJSDfdciu98fZ7VPCWW63EjO4duIcPHaamTz5M61YuF8Np0e5l6ti7vxCGeAakJ2jmac/Jk6coU2KiTKbMixYsRFn11KJKu8fr0Mbli8SiebOufemxlu3sBRZuo8dzj9HaBbPFImq3N98WYQhVibSDNbALKYGEM4FdLZtXLhHNs0OIr3fhxZd43rvvP99JbercbS80+wlIvMDc+O5i9Oeun0U77Fi595GnPXM0sVOnwyM1hIODC4eya9ixZ0wf56ACEgsyYhFNxTzyuBrnTBnSVubI4Vw60zZJAUAVdmq0r3+veMlOoC5jp8XU5yAnsUOkyd0liMVh/lx1H/cOFa9YxbP//LlpV6+aEJB5Qf6loW+EiMSmgHT7XWWpz9TZwoXhVTgkZbNqd9mOOBYDOOydVwksICUn05J33xJ/OzgvDbtiOBeaV44o/hytnD2DRr7SWjyzLAQMn7MipK4SkFS/sl94obgv7Hrjz1q4ogtI7LzjsJ83F73T8xR2zvGzocLtcUi9obOWhQjmfDI/a5x/iUP08e+cB2v0YilY6IWFugbl7xDuGr5v3cbPEJ9Hr2eU70fbOncLZxj/bW8z6HWq+XgDV3ssDPdp+qRwKObOexV1fG2ScDJ5FWY6/OXnafWH79nCfjgBSYzrzJmwOdd+/f4b6tHwYdFHFjAHzVwYwpMdOw3L32GH6qvTsAU16zEwJBSn6jM7LtlVpBxgfgISi3ut7q9InJeKHVLdxr1Dd5QqG+Kt4HbZHcjPLAvC7Bp95fXJQshUZcWsGTTg+WfFS86N1biLDAGLknYIhCyiaLte1Q7VSUP6CGGExaNIRQlGqSkURbqmeVwJSywqBRGUWExSriS3WOTMZ5RrW4ksjotbXl0/rl579TsklJ0erk2c4OQvMF1IkfIicR/qVK9CG9Y5jrBpC5cJZ7guIMkE3WpjkLVoZnVajd92IFm7mnlhyhGQNDFIcyGZDiQOaac7kWwHkiUeCTeTFr7O3DBkOpAkHRQQAAEQAAEQ8CcQRDxyhe211jjssHGa8zqs80gPXZeQQCwmCSGJXUjqp1FHhbvTRSg9j6Tog9U5fRwqZJ0pHon1ErFWos8d5Jny+1L+vx6ezxaRVF5EhLDDxwkEQMCPgCkgDYWAhIcFBFwEmlQuRj9/86V4r/uEmSKMnF44TNlzFYvS7z9+J3Za931rjm/uBz7v7WH9iMPTceFcFvWatna1t/vnH6lbg3q069uvRAiwHhNmUpkI+R8mD+xB00cMEO1EKyCJSYTa3WKFL1GLRKaA9NbSdSI0ndqp6iUgNWvbnl7p3Y+yZM7sSvCoL0KMGT6E+nV5RfS3crV7aeqchS4Hku5C0gUlMRniSZElIql8SZOHDaA3+8v8U0+88BI17z7A5UDq0/xpWjnnXcqSJZFe6DdMhiD0KH7ha0Kq+qhK3+7cRj0aPSJCjrGIOHz2Cip0Zyn/T1QyiUX8uVPeEHVYQBq3fIsIh6gvirCjaFDr50QddrRwjitVvBZPlr//tnACcCl0Z2kayqKmJnoG/YjXLZiHDh88IKpPXPepcGfEWlj8erqUDEnE4sPS34+6mmJnR7u6MlcDiwKve4gCsV7bPG/68P40eZAU1e66517q/85836ZZpOB8Le+PHS7qcM6dln2GuYQIJSCdOnFCvN+JnYgPPhq2uyz0zLPu+3Od+9DjraVrxCycg2jrqqXi7ea9hlD9ZjLUmVnYsdGn6eO0YfE8ca+5j5xryq9w2DYOdccCNJdhc1a6QtDxeywgdX7iAbsJdijzvyCljpUDietWrvOwCAnJjjyv8vM3X1Cnx+4XIcu4NHi5Bz3VrovvZb7ZsZXa1r5biDmcO2nON46LRp307uih4r5xKVymIg2bEz7fDruG3h7WX9Sv+URDavfqWJeTrkeD+sJpx6XCfQ8KEcVvPFxn45L51K/5U0LM4+L13RGEo6rDz1ifJo+L0G7s6Bo6a3nI/Vo0fRINe6m5OIXD/83+6s+wmxn4j6R4vlbLMKAsIA2cuVCEh9TLpAHd6J2Rg8Rbles+Ql3feNu36xzS8vUuL9LCaRNEHb6Pep4yDgPYp+kT4ljp6veJ70uU80sgZGGFu6PvwrW6xwsak4f0IRaPIpV7a8pNGvfWcjZrRDrnXB5nQSmoQ4mFJHYklWdXkmt3sgRlu7S0Y+KIvbtZ/hJmf4Udcpfr6SKR2k1sJsE26+jnmRyH9O1Ng/v2tt9+4ZWu1KZTV2t3s7PLmWds+uYgUxBLtsZjz8+E2CNzFrHowzmQ+OdJW0CSeY8cEcn5nR1K/L7KmySEJCsfErchwuNpG4XUgpjNA2HszuXHBdcCARAAgXRLwE88sqY6lkvY7TwS6yBqfUQP26tyHHk5j7QwdFI0Iika2b+zoCRFpURLXLKdSla+IxUKT2zw0FzNSkBSN0GKRm7nkS0caZs81ObcZEqwxSN9rUM5qE1nORxI6fZxR8dB4OwTmFTaHcZpxV/+Se/Pfm9wBRBIWwQ++3gdtXuwqugUhw2bsvHLkJBZ/AU+oW9nem/MMLGwx0ngn2nfXYRi8iqRBCQOacYLu8eOHBbOgJ6T3ou4cM87xJ8tU0hMJrwEJO4HOykeLfY/u0uLftwrwrgpsYgPmPHvvQSkrLqAxCcnJVFRy4F0wYUX0pAx46nOw49KR4rahWuAmD/7A2r6lFxgL3rnXTRv7UYh+ChxSIZIcZxGjogkY+/LnTXOz/cmjKGhr8iF9fpNXqA2fYdSckKC3ea7HNapT2exy58T3D/zUle68+5qvmHD1KQy0tNoTkp5gbl3s6fEjv6ChYtRnymz6Aoj7KA++ePfv9q2mV64T+aO8XMg9W3+lHAzcGnUqTc92UaKb16F2XBurpb3libO38XhoUbOW0OXXu4dIi3cGFNTQOLcKA/ecqV9ucW/HnaJWixoPFP6VpGnh0utJxtRnUYt6H+33B52oT7SPfI6rovCr7w+harWlwvafoUX5ke8/Lx4fu6qUkO4i3QHji4gsfjXe8oHnjme9PbnThpLr3WWz+xjrTqInDZeJaiAxC61BmULCRHm0svzUP/p80SOIr/Cwtgrj9YSYem48CL/0y91dVXXBSQOK/j21u9E7qAgRReQWvYZSg81aeV7GovmXZ95kNhlw3+/ek5+Xwh7fmXPb7uoQbnbicUKFoWX/H4kpGqzKiVFjiMu7UeMpxqPSdeLX1k1510a1KohnTl9WuQNGzBjgS2kMKtHCl8rHDiiveHjqIbhUDLb5fxLjSoUtnMCpVRAYnGShZeNS6XYyf0reXd112X5eeLniguLdl3fnB7xVs0YNZgm9pf33VtASqZGFYqIe8OFnVyVHqjn325yMnEYPf5OZG684aIri22ZxHYD4nCWz1UqQjweFuD4b1m1R56mq66/IWJfUeHsEPDaD6GLInzVKUP60JRXwwtHLBqdT5dRrHSCikkdunajjl27a84iawevtsjjuI6UU8mdH8mvjy4nkeZA4vpO/h8rwJ019wkqIrF4xCKSKiwgtbYFJE4ELoUjO2SOCmVn517Qdy6ruZeciwnxyBKOVBg7Fb5OikTJpFxHtvuI37eEJelAknmTlPvI5UDS5oJSPFIMnKcWDqRYn3ycBwIgAAIZm0Ag8Uj/DjfyACoRR7p0ZahXJ98RUeZMTug55TSSoeukgOR2HznCEYe2c0LdhYbDU2szzkYO90h4XUQISPpGCyUc2WskzpqJHgZX3XF9k4jjQJbjhICUsT8XGB0IpIgABKTg+D7d6E4KjFB/wdmlx5q8+MW5MdjNwaVBx54iHJhX2bJyiQjLw4vknLuDF5B5EderRBKQVs95l/q1eFqcymGoekx4NyQfh9lucnIS1St0NR3cv1cswE5a/xnlve56V/JmU0Ba+ONeusgSkNzxb52Yv94CUqIr9AmHsCt6VS46euQI5cyViyZ/MJdKli7rFpCMGdyyhQvomfoyf0+hO4rQsk3bKckK0yInRe5Qdipk3anTp+iv3btp/969dPDAf3T06FE6fuwYbVyxhBbMmCraq9/4eWrdb5jY7qsmTL/99IPIs8K5c7iwcHbjbYWpcu36IkcRO8ciFU/TkfHmrPGvi7xGXCrUqkOvvDbJM9eSbi/iZ+bREjfQMeanOZC4DV4YYRHo+Vrl6EeRvF4u9BcsUjxsd/f+9Se90fNlEcqKhc9RC9YJV1O0JVYB6dB/+2jf33vE5+HY4UN04vhxEWJxaDvH+bV410FKzJbd7hJPhGe9OZLG9X5FLDzzgvOV115PRctWpJpPNhKupHCOj6BjY7GHhSwVLq3VgFGU99rrwp7++aaPaNa4UeJe3FqiFA3/cJXLpaELSPxcseibL3/4BfElM6bSqy/KkH71m7el5j0He/YhqIDEDsiGFQqLUJucT4ndSpfkcudqMi/ALp3PPpYhbFkQYWFEL7qAxCH2eFxBiy4g9Xt7LpWqWtP3VHandW9QTwifOXNfIUJ28t9Rv8IiGbvZWITgYm58YdcPX59dWVxe6D+C8l13fdiuf7N9KzEPFn85xxB/ZhKzZhPnsBj08B3X2uePW7WNbijkzs1kNs73oVHFIiKkG5doBCQWUVlQPbh/Hx05eJBOHD9Kxw4fplnjRtqhKdk1p4tsSUlnqGejR4TziUvT7gNFfqhIZfWHLJw1Eqy8BKQjBw/Qg7fmtT8vHN7viqvdufjMa2xdtYzmvzVOiHH8HTbk/aX2Z5c/55zviR1K/Du75a6+oYAQw2o+0Yiuvalg2FCYkcaD47ET0L/OlIDEotHUMMJRWncaRUtDiUnhwtx1ZCGpmyUkWTkj9YUYxVFsobFEGO5H6BxC92VrziOr045wJN+Qr0NFJCGgaDmRTEGFw9fVrS7dvVyef6WLEJCEYGRtHFIh7MRP24mkwvB5LVzJ8DgsIJ3hUHaWg+iUlQNJD1PnCmN3RopF4ngSu5WITp5x3EvChaQ7kGwBSUsQLkaRYAODgBTtU476IAACIJDxCUQtHmnf5y5HjpWXKEQ8Eo4jTUCy8hzpApJyGiXqx4SwpAQktyAlNnP4bEpRswgVss5eN1F5CUWEFrn2ITfe+glI7hB2TjhbJ781BKSM//nACEEgJgJ/bl9Pi1vWss/l/9AfOit8mJeYLpTGT2Jh6NON6+xefvqx+3XQ7jM/LkXKyBxS/BoiU1B6aa8eL8h2e/Yh+u3H74SziMOeeeUT4Z7z4vjKWTOIc6twIvrhH66kQiVKew7q7eFaCLteoSHs5kx4nUZ3kwt/ZarfR93HzQwfhsi6SsMKd4jFSiEgrZMCkr54EURA0ne88G4UU0CatnQdZU1MlLtTOBQZ/ze8JiBdljsPvbtwGRW64w4Zvs5IKq2ALFu0gJ6upwSkwrR88w5rwmPtprEmP6dOnab9+/fTqiULad670+mzbVuE0BKueAlIPFX67YfvqMuzD9Gfu34Roa9U4bwunCvk/qeeE2KLWjQ2ryEmosZs1JycTh7Sm6a+KnN61HqiAbUbPDokHBQf0xc8jh46RA0qFKZ//vwjREDiuiwCtbi3jHgOYymXXXElvbZwA115TXiRxKvtujdrIezW+oewO37sqAiFxmIr539ihwg/F+HK4l/cAhLXZVHn/+xdB3gVVclbyBEAACAASURBVBOdkITee+9VmqAgKAKKiCIgCopSRLGggKIiTYEAIhYUu6Iioiigv4IK0jtIEQWlSO+9hk4IKf83c+/cnd23LwVICPHu90GS93bv3p3dfTtvzpxzvv/4bfj+k5Fw5tQJVTHDAleGUKhapx6079kfqt5Yj+S58J68lOXQvj3Q4cZyl7IpbVO2SnX4ZOYykpfkhQCk6sUI0ECACUFf9MlJaJmJnlAMIHXtCU8PHuG7upIY0xJ2g4NL2P21aC70bRccpEnsgG+5+14YMuZ/rtUIQOqgJOzaPNUTnhniP0e/se+tmB8wLrggA65qHfTM8V8MgLRxHfkeDRmDDK7gICn6GnWsJwCkA27mNALpbaoWS/QaDDafkhWqwKjZKwzbFD9X8fOVl8kbD0GOXAmDc7juS23vhL9/X0CbEYB0j1v+lMdD8Obwvt2waOokQIm3nZv+JXZVQsvw79wAEoI1eK7wOsAF2UeNWz2Q2GmH5bN/g+HdHqHPGQKQJrgl7A7sdqQnEx3MZ4WKNW+Aj35b4gJ/EVjGZ9zi3ybBhfNK4g8XvKfQZ/DBbr2gbJVqSWa7Xcq87DaBEZASa98kAThKq/J0V+rczpz2K2zduimoZ1K/AYOg/yCHkeRmbansgF/j382LMpkwjCPpTqDzBME24qJRckEkL4BUp0FDQB8kAxq5QCTFROcCFvtiypgqBrjK1Vi+DkEkBH+QUeRI2An2kWAiIWBEzCQNIBELKVZtLz2QSMIugIEk8icPU+tKnXc7jo2AjYCNgI3AtR2BKwkeyUYLF/tIeBxhQ4ZhHIUAhLvYR+731HpKzs6MB/GOD2GAVK5zLliKjjyhjVKL/B2fmyEEILFvNDWfsNydHkrmK07TCLORLQPp2r767extBFIwAv9VAAm/GONyqUBRck8JA0uP9FLeERZUSm4Er876WAxH2Sr2sEjOLJq0eRj6f6QYMd4lMQBp/PtvwJg3lJ8Pdv0P+nxCkpgXz9x5E2xZu9oNIAnd/SsBIKEHUiYNICkqN2YocVBTM5DyFygIP82aDxUqVQ7wBZD1EmQgdRQA0hwEkDzdMsePHYPxX42GCWM+h327d6m6S0gIMXry5MsPWbJmg4yZMxO4duzQIdizfQut4wcg0TQB4OzJkzDrx+9gyYxfYf3KZa7iJUq83dKsJdz98KNQpXZdirlJQEUm6stE0id51JB+MPGTkfRXq85PwfNvfGCkm4JdP+fOnoEnm9SBfTu2+QJIWGx95q76JP2EC0qnYRySuuTJXwje+3VBigFIGMeJH40gbxYueoeGhtGxILMrU5asxDIICckA61cuNdP2A5DwTSyEr/vjd5j38/ewatFcOLh7JyW+vOC5QcmrZg92orGTu3jBAK/fS2Ljla5UFT6atiQogFSt7i3kWxYMbObxrzSAtOCX/8GwpzuY+0RK7CV2TPh+/TtbEPAlFwkgdSIvm4ikDEXrSADpkxnLEpT0kwASgrgIZFWocekA0vFDB6FdrVLmuknuOUbp0I+nLzUAEn6u4ucrL9N3nk4SqD/w0fth2cyptFkwAGn/ru3EvFvw649w8piSyENwFAGqHHnyQOYs2SBjpkwQGh4Oe7ZshJPHj9E6XgAJQfE+7ZoDyq7igt5C9Zrek+j5wvsWr5szJ0/4Akg7N66DJ25zzkVyY1mhei14/9eFAc8w/KxYMWc6LJzyE6xeMh9OHD1s5oqf6QhmNXvwEbjl7lZBQf1ED86ukKwI4GMF2UacI/ttjIyj9A4ceY87IVYS+iK9PGgQNGzUSEjbOfK9dD+ru9rV0OPdh3nCGSaRw7jBdSUbSTKRpCwNPyYd3yRnLwUyh7l2ueFklACQVBFLydhpmR6Xgbg73zD7R8AHn9kaSJJ+RswwUkwkBIviIUoCR1rCDhlIRsKOfZAEAwnHlhI9fGzMuqLYJOsqtyvbCNgI2AjYCKTnCCQGHvFzmdVX8G+W8GdPaK5xKF9A9WxEkMgBkDTziIEiCSBpthH5H6HfkQ/7iLyPNIDErCPeF9VWDIikjobbS6R8v1Jn8YJHQv5fP0up6USwlPncuzye9DOfGVWWgZSe7xB7bDYClxGB1aOHw+rRr5sR3v5pdroEN/jL8Lh3Ejf+vYxwJmtTBJU69RqYLuOdrECk0ZVRQmv40x1h4ZQfL2mGCGyM/f1f6qb3Lgggff3WEHr5mSFvw/1PPeda5X+fjiQZL1xuvqsVDPx8gi+LxTsuet5sWbMqAEDiJCRBAMml/+tImCydPQ0GPd0ZTp88AdVq1wHJQPIFkAoWhEmzFkD5ipVc3koyScN5z5w2FTrerxhIVavXABeApLV73xj0Moz5+H2IvnCBQJMGTZpBq4c7QdnK10HGzFkgQ2gYhCDIExoKk7/+EkYNV6CbAZC0YaTxCdABi4uNg1MnImHfjq0wddxomDt5opHCwlUKFS8Fz742Em6+q6WLcBSQkPpcGaOHD4Jx779B77Ts9Di88OZHQb2weF7odfXE7XVg304NIM35Q8nN6RXOnDpJANK+7VtpXJRHLOqRR5PFJ++0MoSFkb+IZMwk9aK+TzCQRvswkBA8GvpEOzh++CANiT45rR57Gm66ozmBR+HhGencIRiHQNjjDWuYXU/zYSDJeWGBGa9ZLHD/OnYUMZx4yZQ5C9S8pTH0/fAryJknb1IPh9ZTfmFVzDYfTF2cLKYD3ttFS5dzgXjItHlAM5AQQBo0+nvIU6BggvNCAIkl7NokwEB62cNAwnX9FvTGiXhUedPg9TNk7E8U/6QuWXPkDAAZVwoGUsdkAkitBQPp4xnLE2QUIYCEc9+xcR2xAAcnAUDqJBhIsz0MJAQj0LOIgcf3py6CLFmzJzUUBA4VK1PenGOU1nvqdgdE+XXrcWLBJbYM6nw/LJvlAEi3ehhIeN+M7PU0rJgzjYZCoPWOth2gYcs29DmEbFK+fxAgwnX/WqhY4ggg1RE+Uchi6t++Bfy9ZD69jzFEVlliy58LZsFrT3c0ANLrHgYSMh+7NKjm3C+/LYHMyQBuM2XJQnKOwUBv/Pw7sn8vLJ46CaZ99yUc3rfH7Atj3KLTk/BIn4hk7TOxY7bvuyPAz7Zv3gkOHv0XgSPvdZIQkHRro0bwyqAIB0hi4EhTlx1ZO/+rz+WBhKtIuTpdPEoMREpIys4LIP2LABKxyB3/IzeI5EgZY3cyLkZwT88NO5wZPCLmUJxiEbk8kEiyDplI8RAlvI8UqKTWZdYSjoG/sweSi4HkBdF0jMQPe1vbCNgI2AjYCPzHIxDQXukjI8uKIg4LRz7v2OuImylUsywBR4YxFELeRgoEcuTo8DUDFiFwRF5I/uyjUL2dko1178vUTESzqPGJFr5HyodQA0gQon0J47V8HTN4dTOKAJA4RoEyfU4+YAGk//iNZA/fRiBYBKZ1aw4HVyn/A1zSE4CUXNCIjH/LV6I44O+8lBe/J3Ql4RdLXFg3HWUv5N8JbWvBpLR3j548dhQ63VQRsLiVPVceeHLAcMidSEEYj+LzIX0JmMDlkZcGEkjoXRIDkKaP/wpG9lJeMTc2bgqDvpgIWbLnSDRIjzWoBii755Kww6108hQMQMJVuAtFSdip7llMLOZPmQRDn30czp054wsgYQECpcoMA0kDSBUQQOLuGUHF5oNAAKmDAJDm/rGaEh9Mc/Dn/n37oEG1CuQ5g0XVFyOGQceuz0KGsHCVIDE1W0vdffvJe/D+wN40fNsnu8Nzw9weSPi6X4EGX8fi5Xfvv0nyUShBiEu+QoXhq8X/EAsgMeBIvj/+o7dh1KvKJ6tpm4ehz7ujIFOmLAHnTs7l7JnT0OnmqnDs0EHFQJrzBxQQfkVR587B083qw67NG2ict36YDjc0dPwMeHBXF66nJfdSO3QTApDw3GCBHAvQuFSuXReGfPUj5C1Y2PdaxWJ5u5qOjF5iAJIcBKXhFk+bDBM+eBP2bt8CMdHRxNJo2/V5eHLg68liZEUiuFDdAXbHLF4LyDi5nCUtAEib/v4TetytZOIQhPloxjLIkz9hECuxY75WAaRzp09B68oFyQ8KFz/wM7Fjl+8f2rsbOtYpb1767s9tFOPElhda3wbrVvxOqyEDyQsgTR8/hliuKN2Ikoe9PxgDtW+93XdYlIkc9tTDxNrBxQsgxcbG0v34x1z1/ovvfAZ3t38ssSkSQ+r17p1IGhRZP14AyXvfjl36L4FrKbEgWD5j/Bj49atRBCTFxsYQuNtr5GfQ+N4HU2KXdkwAGIesoyANVhY4CrxEUNpu5vRffa+dVwYNgoGDIlTeoJMDlvP1bmAAGfGGt+EF24YN6yaYnJ3P6zwkj4ceSChlx8vYqbOg3q0NBYAkwCSdBzod2B4ASfgxSQAJmUQI/vgCSJKBREwk9D5yfJCIvcQSdgJEYv9Lyg89x8lJ3aXmN/bmtxGwEbARsBFIPxFIMnjk8hgKoXqFi40jAB2sc0gGErOGCEBi8IiZRgIsYiDJSNkJsMnLPjIAkquZ1zkaR77W8TVSDRYKLOJmC/op/mYPJDzDkoHE+QkfMx+jOs4QAsosgJR+7gt7JDYCVzQC6RFAQuAoMaaRBItSQ4oDwSUElhLSUucTa8GkK3qJX/JgY4YPgAkfKlN7ZKJEjP4hSTJyv307Gt7r3Y22K1/tenh94m/EypBLYgDSqsXz4JUOLcnUHH1AcN8FE/GvwULb/VUKAxZO/QAk3D+asrerWcpM5ddNhyBHbgWQMF2adX4ZQPppzCh4p/8LVMirdkMd+GaGW8IOkw6UsKvBEnYCQOLOFi/7CDdBD6T2DCDVqAHzVigAiTV7x34xCgY834Pmel2N62H8zAWQOWt2kyRJc0j8/ZPXBsFXIxWbEgGknsNGQjzu2Ftw8CnU4EsxMRdhze+L4M2eT5AXES593/sC7n64s9nC1UHsyVL5z9mTJsJr3btQvGo3aAxDvvgu4Px7gZ6jKLd1Y3kCyxBA+oIZSHrPyIbr/WBzwOsCl0d6DYDOvRXbihffAsoVAJESApCwsPx8q0aA7BGUFXz1m8lQo77ygfNbkF3ylJDCSg6AxOOdijwO4997HaZ8PYqYaeWq1QRkEOE1n9QlNuYiPHR9aQMWYnH6rocTL7QnNH5aAJDQ96dT3YrkZZMrb346H+jHdDnLtQogISDzcO0yhhnX882PoMUjT11yKKIvRMH9VQoZycvh46dAnduaJTgeMoY633wdHN67m9bzA5AiHmsLS2f8SgDovV26Q9eIN4OyTfHaf/XJh4ynkhdAQrbV288/AbN+GEf7Q8+qp5PgWTXr+2/gnV5dCcTyA5DwOfTQ9SWNdF7/j7+G2+9/+JJjmZQNkW35+av9YNnMKcQiu7lZS2LU2eXKRyBYzmyBo8Rj/fEHI3z9kVDObva8eab5RLXkoARv4mNKGTpc22EVBQGSmKkUBETiNOCtYUNhxLChZgLd+70Cz/YbSIUx8jzShSNHxk51ZLNPkpy6AbkI8InXLCQNALk8kLTXkWYbIQuJvI80gMQgkmQgEQsJm4TiHHYT53vx8SEOmGaCYyXsEr+q7Bo2AjYCNgLpOwJ+j1d+5nq/vxvmEXo16yZXKR9nZOtAMXLwnwSMCADSEnT004BDDgOJACQ/eTsph5dBsI88SjDSdNmRcXXYRQ5oxM9gxTjCBlvHO1A15XobUxzmlZv9JGX6LICUvu8Xe3Q2ApccgTH13KwGrwzMJQ+cyhsmhW2EX4ZxSQ3AKLHDZxkMXI8ZS95tLJCUWBRT7v2zp07CQ9eXAuz4xmXkz/Og+k0NkrRD9N7occ8tcGTfHsieMzdJbNW70+1DkRiAhIX2V9q3giMH9gL68iCrIyEDepzYhlUr4Ll7bqU5YjH9y0VroHDJ0q6ixZmTkdC6UiFzHGOXrIVSFZTUHP2THTgQAlhoH9n/eZg09nPaBiXsvB5IfgDS5FkLwDCQghhBIgOp/X1awk4DSMoDSRk9DurzInz58Qe03w5PPA0RIz9ymSnHsuav3qZXh/th0YwptL4CkN6FeMSPdNYkCx4cAC/oEhIfD1O+/RJGagDwwWdegO6D33Sddy8YpgpDzkh/L1sMA7q0gxPHjkK+QkXg/UkzoXRFLZcmdqhKQWqZ+/MPMPipjvQ7AkijBYDExaNvRr4GX2nZQ5RFHP/HZkBpOrn4gUjCOihJ1693pYQAJPQm6n5XPcDCdvFyFQGL6kVKlgm6H/QUe+u5Lub9SwGQcOMDu7bD4McfhO3r10Du/AVh3IpNyZKgwzFwHjgfuq5vugXe+WlOkgDiYAeXFgAkZGm91LYp/PvncpI9e3LA6ySPmRy/LO/xXasAEh4HsjiRzYkL+vB8NH3pZZ1j/HzFz1lcHnj6BXgqwv3Z4I0dMgZ7trgV8NrAxQ9Aeuq2WrBj43rySev51ifQvINzf3jHQ+8uvO53ayaiF0DC9b//aASMfu0V2hS9ur5YsDrR+37U4N7kwYSLH4CEr6PE3YJffqB1bmraHIaOnZSot1uiO05khbXLl0C/h5oDgnfIeELmk12uXAT+WboQXmrT1HdACx4lPc4JydohiNS4UWMaLCngkdyry89IJwKGiSS6iYljqX0QvBJ3+i0a1gsgdev7CjzbPxBAMjJ2koWkWeleEAn3h/I5WMhCIIlk7IiB5DCLFGgEJGHngEcOiITrKgDJkcBjCbsYDSKp3FAVziSIZBlISb9O7Zo2AjYCNgLpNQLBejMkgGRAJOEtJJVSpIyckpVzewMqAElJ13l/ZwBJeR6FgGId4U+3fB0DT7JhQ3otSWk9BpBkbUQ1UzgsI2YAx8Y5jRxxUspO11TidRMLjuWAafFKcQaPS7Ks9DFaACm93i32uGwELjMC1zqAhMDRmmUL4Z+lyjTau6Ql0CjYqUoKmIQyaCiHZpfUiYD0JkGGw6jZK5O8Yyx2ffRyT5g+YSyhF1jAfWrgG1TQ5SUxAAm9Yt7o0Rn+mDuDNnmwWy94YsDwoIXg6KgoeLXrw7B81m+0fjAAKS42Bu6rXNgUNLsNfRse6PqcAyAxiKSBpAO7dkL3+5rCgT27aFwGkDKGhzuGy1ShcDOQCECq5HggMUCFaYtK5uJhxm9uBtJ8ZCDpogj+fPXlPjDqvXdov60f6gBvff61AyARPZs1fwH+/Xs1PHlPYwP4MYCEByZp32rPCTguhwAs/u1nGNRFSSV17NkXnnz5VSNF4ySoup/Y6Co70M3Rgwfg5UcfhPV/qULz470HQpfeA+ncSYCH54HydT3vbwob//6L1s+jGUgoYSfXP7h3NzzeuLY5d88MfgtaP94twNfoSoNICQFIh/bsgu533wwnjx0hsPKNidOCSludPhkJw5/pBH/OV3J3uFwqgIRSjIO7PAAo2ZavcFEY+/v6ZANI2zesJcD1wvlzgN4/vd/9Am6++95LLoqnBQAJ5domfvw2fP3mYGLAVa5VB1757DsoXEIByZeyXMsAEkodPtO0LkSdO0ueaS+9+zk0atn2kkGkyaM/hE8HvUQAd9nrqpPHEHr7+C0Y/x8/fRe+wnMRc5FW8QOQnrmzLmxd+zddd88MfQdaP9496GlCH7BPB/UiZioufgDS1nV/Q/dm9SEuDnsQAQZ8Ph4atmgT9Nlx8vhRug/QFwyXYADSuj9+h37tmsOFqPPEqOzzwZdw423NLgucTOx6xGN5vmUj2mepStfB6AV/J7aJfT+JEbCsoyQGKhmrBZO1GxgRAREREa6RghW7vM9vN4gkGEhePyDBQlKinW65Ghw3EEAaAD36D1DSPBosYoNwKdfDRTWVu7lbZvCzkApYWjJH+RcxIKRAJAMgGeaR8kMiUInZSrEaQCIfJWQgOR3Vjg8SA0g6r+MEL4GULhmnz65qI2AjYCNgI3ANRiAosdcjn8+Nsqom4TCPuHlWMpAcb0DtfaQZusEYRfy6S7YOgSQhaYdjsm+S229QgTq4f/WU1c9wAfqwFJ0Ej5T/kfpHTGANIrkk7LTcvz+A5Hg9yfkg8IXSfBZAugZvBjtlG4GUjsCBVYtherfmZjfIeHn7J2XOnNaXhIAjlqdLC0yj5MYxoU5GHMsCScmNaPLXR8+jt557HJZMm0zFsW7DRkLrLsGLen57mP/z92R2joVL7Jz+eOZyyJYjp1k1MQAJv5T/Nu4L+LB/TyoEZs+VG54Z8jbc8UAHyJCBOD9mQcBqythR8MWwlyE2JoZe9wJIMiEZ9nQHWPDL/2i9UhWrwJAvJxJDxstC2rdzG7zVqxv8uVgZsuMSACBpeZNgAJL0VVKJm5PmzZw2BR4WDKQF2gOJQaSJ48bCi10fp/0WKV4Cxk2dAyXKlBPUbJUs/bVsCQzt2RV2b9ti5ukHIC2e/iudi9KVrwt6UZyOPA4DHm0La5YvoXWGjJ4At7VqQ79rARpDdedB3IkrCRLD1++9CZ+9riTmsufMBT2HvQN3P9gBQkPDXDRy9PsYO3I4TPh4pJkTAkij5yoPJC976ut3XoOv334VUNIOvW0e7TMImnd8woAeXnAMwanVi+dB0dJloUyV6sm/GQAgIQDpxNHD8MK9t5EnUVh4Rnh2+PvQvKM6Z3LB6/KrNwbBL199SvcEL14ACf27sGhct8ndJIkXbFk05Sd4r083QKC1Su268M7kuRCeMVOyjg/n9M6LT8GcH78jQKBkhcrE2EF2RTDGzqnjxwC79itefwMUKu5IQeKO0wKAhPNA1svgx9rSOcHjqN2wCTw16A0CPKQcggwWShAiu+X6Bo0DpACvZQAJj/Hdl54B9BnCc1ysbHl44pXX4Ja7Wwc9x6dPHIfVi+dDhRq1oUgpN5tu77Yt8ErHVgS2hIWHQ9MHOkKP4R9AxkyB1x76gn3Q91k4sHuHCbUfgISgKj4vcGnQvDX0Gvk5fd7LBe/3hb/8Dz4b2heOHdxv3vIDkFCGbuiTD8Hv03+h9QoVLwkvvTcaat7cKOCY0fvt/b7djacSrh8MQML7Fll7S6b9TJ9hZatUg64Rb0GtW28PGkv0k0P/J/RGQ38nXhD4RTZs9XoNfWOH612MvgATPngLvntvOEnr3X7/Q9D/42+SdY/blf0jYMGjlLsyguXwjRo1grnzVS7FuYR7Fm7oyPwlZOmUHG9wEAkLTF6PIJlDoP8R+iDxUqdBQ/h66ixh3u3I2KnuaNWBzUU1zuFIGZgZUUIuh9lHBAARA0n9U+wjBRYZFpKQsZN+SQqAUkwkVRRzvB3o+JilbpqBVDT9GmdS7izbkW0EbARsBGwE0koEAgAk09wp2TaKBRwMPJIsHEfSVUjXuQAkh1XETCMXA0mykCRjiZhLCpxRz1clHyvl/vFhpnRNFFeIn3lxrLoinomyeUM9M9Vzk4El05RrJOx4VAdAY/aTlK7j578FkNLKFW7nYSOQhiLgBZBqXAMAEhbv1ixd5OtxdC2wjZJ6+tkzyc+kF88TAklYELLLlY/AtnX/UAH20N5dUKBoCRj27c/JLr6TN0yLhnBwz06a4MAvJsKtLe43k0UA6RstR/b0kLeJpeRdsMDd4+76gPPBJUNoKDRq9QC06/ESlCxfGc6fOwsb/loOkz7/EFYvnkuZUe58+SHyyOEEAaSdm9bDU01upKIcLoVLlIKOz/eDerffBZmyZoHIwwdh7uTv4eexn5PnRc48eYmlcSEqKskA0s+zFkD5SpWcpEhI5HFqhBJ2XgCJNX4x+TlxIhKuL1OMfG5wqXp9beg//B2ofXMDiImNg62bN8IPYz6DX777mmJRsVpN2L19C0SdO2ck7CQDacBjD8LiaT9D5etvgLse6gw3Nr6D2APY+R919iz8tWguIECzZa2SfMpXqDD88NdWyJgxo+65VWdIStgZZpUne0Uvo3b1qsL+3er8h4WFQ+MWraFD9xehWJlycPbUKVi9bDFMHPU+bF77N4RnzAi58uSDo4cOEAPpy7kroUCRokbrn6sjp05EwtCnO8FKweJBELDVo09Dldp1IHuuPHDqxHHYs2UTrF4yH5bNmkogy8ufjIPb7mvnusSSWnBBAAklHXH5YuE/BDrygiyLIV0ehOWzpurYZIAOL/SHe7t0g1z5CsCZkyfgj7nTYewbEXQvFCtbAZAlw2yH33aegnDhXbRq0Vzo1+5uyJk3H9zWuh3cfFcrqFjzBsiWMxddr/u2bwFkB04a/SHEREdDSIYM8NCzfeCxvkOSrw+kwZaIzvfB/p3bzTFVu6kByYiVva4GZMycGZChsXPjemID/rVwDmTKnJm8WHA9uSCA9GD1YoAyctXq3gIDR38PeQoUTPADCo/lnReepHXadO0JXQeP8F3/lfYtYeX8mfQeroPrJrRgkX/o44pFh0umLFmgwT33Q5P7H4YCxYpTte34kUOwafVK+H3az8TkQqBpwBcTSHZTLgggoR8bLh1ffAUe6e3upE9oHvdVzG8Ycx/PWA4VatYOujqCWIMfbQMo31mwWAmIGPM/AnGCLQikPFKvEsUbl1kHon1XxWsGP88RWOOlyg314J5Oj0O5qtdDpqxZ4dTxo7Br07+Ax4rAD35GDfl6EtRqcJtrTLx2v313OHw38jXD8EEgscvLw6DmLY0gNDSU5OimfTsaFvz8A322oLTj7i0baZyBoyfCrfc4zwF8Ddd7s8ejxBhDwO+W5q1pvOJly0PMxRjY8NcK+OGTt+n6Q1A1f5FiNFdcXvtuCtS5PdCHCT+v0QsLAV5ccLuWjz4NzR7qTJKoJ48dI4Dp5y8/IkAKP+PxMwubJxBAGj7hN18fpq1rV8OAjvcaXykcG2N0V/vHSC4vLGMmYiPu2LAWVsyZRuA1enEN/uonAl15mfPDt/BWzy5QqEQpuPPBR+gY+H7DeeD2kz7/gEAzjEvmrNng5U/HQb07WyR43ds3E4/AS23uoBxaLlauLvG4JXcNPzYSgkjIRGrUGCXt/Hqm5VOZGcuq8mOk6zyFIEe+Tkn/KVLhFQAAIABJREFUMuPay0LikQtkdsvero+MMgCR6bhG2R5d4AoNAJBU4UmN5wA6The0Ao8QCFIgkvZAMiASs48cYEnK3eE25IGkpevwd1MM0wBanPBBshJ2yb0y7fo2AjYCNgLpIwKJydbhUcrv6cTy0c2szEbiRldm2vozjxTgg+CPYhqxRJ2WqzP+R8g4wtccfyQEmKRsnQMg6eYM6XskTgs/zyUIROCQVmAx0nXMQtLsXwMgiWYL44GkcwRuBpHgEYNmkiFlAaT0cZ/Yo7ARuKIR8AJICEp0SsMyaePefjUocHQtso2SejKDyWJYICmpEUzeer+M+QQ+GfgiFbobNL8PXnp/dIJsiGCj4xg/j/6I3sYi+PtTFxsZu6QASLgdFgCx6/vvJfONbJF3f1h0xEJcj+Hvw4QP3oT1fyxNEEBC+aNxI4fBj5+9T8BQsAXHrXL9DfDYi/3hoyH9YdfWzQJACgNKsjTlOsRHwq4iStixMaXeCf+NxQcJIFWrUQPm/7HadM9iAoTJ08jXh8Gn746Ac2cd1goWaXGJ1QAYMrtaPNQJmrV5GAY+/Qjs27ldAEhY6FBFjkFd2sHCqZNdh4vHGBoWDmh2L5cSZStAj6Fvwc13tnC0gj1UeHzDkeYT5SCd0e7dsQ2GdO8C6/5cYeYaeO4ykAdVnxEfwZTxY2H69+MIQBozdyUVirlAQ6UaXTjas20zjBr6MqxcMBuio84n6eJGGSuU7vJbEgOSEgKQcDwEH97o3pnAHV4wrsjQwGIwL3gPPPvGh7B4yk/wwydKmtALICHo1feBwIJ4WMaMEB8b64pjpixZCWDq9upIKopf6rJh1R/w+ZA+sGn1nwHXgd+YOXLnhaHfTIaqdeq73k5LABJODFkt+Mzct30rxMdzOTF4lG5o3BQGfDaewDq5XOsAEh7L5n/+gs8G94GNq1a4rslg0UDA4tVxvwCysr0LgqlfvNof5k2a4GLTedfLliMXPNijFxQuWQZef6YTve0HIOFn/CcDXjCsUB4HP5dQchQ/B3HBaxxzNGQn4f2GSzAACd9DOdNRES8ZsNbvWLEpoXKtutDhxZfhi6H9CChNCEDCMZBRhOtuWbsq6DNJ7gs/x4aMnQQVatQyL8/9aTyBZt4FWYQo94eMK14Q/LrvyeeocQLPi10uLQLYfNXbx+/IgkeXFs+kbBUsd583bz40JhDJf3FL3WqoRr/oBpLcjCNm6Hh9kHg8/BkIIJ03HdCO34NmIpkuaVHo0sUuNSZ3Rztyc+yDpDyNFJCk2EdeHyTnb8VAUv8IfNIydsw+4kIZF8FchuAiLkk5J3YdGwEbARsBG4H0EQFfAMnDPtLKqy6pfsX40cwfwwRSbCOWcWUWDv9UwIrjbYQgEcvV0e9ans6RsnMDTmYceq46z1RmH9ETVVGPDKPWeea5mUXMNJKNG+p351nMUnc8BgNSxHDCY9a+ho50HTOQtb8TxqjL8tOJ1QjSx5Vkj8JGwEYgyRFYPXo4rB79ull/xE+z0ySr5b8KHHlPZLAvo2kd+EvyBZlGVny2+S3UmY/shufe+BDu6aQYAsld9u/YBo83rE6yclhQ/2T2SihXtQYNk1QACdc9dugAzPnftzDl68/g8N7drmmgVN0td98LrZ/oQTJB3ZvVA+wS95Ow4w0xPzl7+iSxUyaP/gi2rFntKtjhegWLFod72j8KLR5+BAoXLQ5dW95GQAhK2H09cxFkCk8cQEIPJE6MEGji5IgV9BFAekhL2CGARBJ27IGku2xOnjwJv/z4A3z23tuwc9tW17FjTKvfeBM83LUHNL7nPjhz5gy88PC9sO7P5QQgPT/sXYgn3yGVja36fQFMHjOKgJdzZ077nk6UWWrU4j5o2bELlKl4HQF+LsaRFzTy6BXLZBaTNfSO+nncl/Drd2Ph6KGDrn1mzZYd7nqgPbTt8gyUqXwdfDXydfj8jcEEIH01byUUKKw8kNQ/pwsZBzkZeRz+Wjwfpo4bDX//vsAXoELQpUqtutDo3gegUau25FvitySWHCYGIOGYOzasgx8+fhsWT51EhvdyyVOgEDRs2Rbu7fIMSQiuWbYIere9k1bxAkinIyPh5zEfw6IpP5KkGrPk5Hh43mvc3Aju6fgE1L0jYam7pN6zyMLA+2HGhK9gq8/9gONgIbvaTbfA7fc/DDc1vcclSYnvpzUACWOHMcRiPTI5kAHGYISMS75CRQDBo6YPdqLjQ5lFuaQHAAmPB1mhK2b/BjPGj4VNf68M+MzDdbJkyw5V695M7Lf6zVoGSMlxXJDliGP99Pn7sHHVH654oZRjlRvqwgPdelE+de70KXi4lvKg8gOQ6DP+4H6Y9t2X8Ns3X7jYPfgefpbf2LgptHnmBbjuhnpweN8e6FyvEo2XEICEzx1km07+4kNYOv0XQLlMuRQoWhxaPPIU3NnuEciWMze80r4FrF2xJFEACcc4sm8PMZiQQYdsIQn48D6QyVa9XgO4vU17qNvkLootL8cPHYSJH70FS6f/Cof3uZ9pvA4CxMhMatm5K1x3Y31i0dnl0iIQLIfu9lxvKF9BXUt2SZkIoJrAJx8EMksjIgYH+CLJGbhBJHxHgUXqN+ntqLwgmXlkJO50DuWVwb33ziaAUna8jJ0yE+re2oiagZzOawdAUv5IQmJHNw15ASTuikb5OmYQMSDkSNcJCTvjgYSMJDeARNtrEEmCR9RY5OP9xDFJmTNoR7URsBGwEbARSIsR8AJIQiXfaf70MHxMY6togjXeR9hUqqX5FQvX8SxiiTr6qZlICCA5jCO1rpK0YxaSw1giFlIGBdwwaMMSdvhkM8ciGMeyacINGgmJV8PWFeCR9iQMyA10DiEBNPY7xHlJ9hH+bgGktHjV2znZCFzlCEzr1hwOrlpsZpEWASS/L77pSaouuZdAMH11y0ZKbiSvvfWREbV9w1rYvXkjMYcKFi9JoJH0innqtlrURU4A0pJ15H+Bi0yyZDcOFpRPHj1MfilY6MycJQtJt5UqVxHCwsKENj5r9XKHjk6CdDHBJEM6MSKaOHW4aGNIPQkyrTShZxEUh13jBZDYNPJibBzs2rkDdu/YDlHR0ZAzd14oUa48ySOxvImjE+yMZzpxNW0bd43FzoN7dsGR/Xvg3JkzVFTPki0bFClRGgoVL0EyVDRLARYx1Z3n7ugoq4NxxdenJQqLubu2bYVD+/YS2JOvUCEoV6UqsZ9Md7DoOvLvIHa6jWURCQ3md27aACeOH4OLF6Igc5askLdgIShUqixkzpw1wBsgMcDocu4MlObbsWkdnD15AjJmykLzKFqmXLL9iXAOKL13cPcOQN8hlE9EnxmUxStRoRIdY0otuF9k7ZyKPEYyZZmzZoX8hYvRvSTl9lJq/ykxLl7z6HeDhf8zp0+SrwV+bhQqWRryFS4S4KuWEnNIS2Miiwj9tk5FHieAH89xvsJFydcKZQuTsyDAf2DHNjh75hRJSKLfWO78BYP6AiU0Nsrx7d66ERBgwQ8V+pyrUAmyZnf885IzN14XJTr3bN9MjNbQ0HDIW6gweX6hxN7lLij/h6zP08ePQVx8HGTJmg3yFy0OBYuVJGnOBJf4eIg8epg+j8+ciCR2WOas+LlRmOQuk+trdrnHkh6398uh0ScU82gLHqXeGf/4gxGwbcsm1w4jBvuASOIBLZlDho3sI2eHOQzlTsYs2ycH0nt+c9hQGDFsqJnHV1NmwU23NlQsJF04M/4Pfgwk093tJDpKVkcXtIQEnWIhKSYSMZCYiRQbD1HSAylWSd0R4BSv5e+wm1qDUSzJg8dIBTENjklpv9Q7k3ZPNgI2AjYCNgJpIQKur9uJ+h5p1RCuSzALiJokHGDHMI8yKKBHAUYAocLLiIEiYiAxiMTragBJspMIiBLMI/Y/woZIpWTiPPi9TRLMJELPZ+ULqIEi83xUsq9S0i7AA4mKBk7NRQJIDgNJ+zNp/0MLIKWFK9zOwUYgDUYgLQNIVm4j4QsmGJBk2Uhp8EZLxSm1r10Gjh7YB5kyZ4GvV2yiQhwuwbp0WIJNAiLqdze92kjV6cRCJRyqU4eBIqkbzACS/MnjuufiaPZzV62kXTOApLpbVfGA/8UKQ0nzOhYYZIeqKba4GTzylDiAmpqZBIv8qO8u8MgnYaUxvAGXRth6595uYpfPgU+XLad+XpNsPhZ+nfJE3of8Q76Witek3ZWNgI2AjYCNQOpHIBh41P253ldkMghcYEMENptcqYVZklhYuRJLTMxFahIJD89IP4PNF99LaJ8xMTGqueQy5nV5IFJwKTsEb/j5n5iMnRdA6tZvAPToN4COi4taUsKHJX1ckj+eE0PFKg0gKdDHAYHIA4kAIjeIFGXAJAUcIcAUHauYR+yDREUx3V2t9qGkjTnf4/SG2VBX4nqxY9gI2AjYCNgIpP0IJA88CtFqIorpo+oWTp3Dz/cIgSEJIOHfDCYZphGCR9oTyc0+0uvqbQiU0uNxowbJyGG1RVKPPPULbppwy9PFu5orSDYWn5OiTsJgEjfW0jOSiw66RsH7dgNIbtaVZSCl/fvAztBGINUj4AWQgplQp/bEgrGO0rPP0aXG2E/WzoJIlxrNa3s7ZBh0qluBZL/QK2LiP7sDvJskgwaPlgEk+l3rAEsACd/H5EIyikyyoUEmmXxwF6uLfcRMHg1MJcRAkskO+yCxaaQ0UuaOVwkome5UYRzpBlU8YvlmItwBpGLgxzLyAm0udpLYhq8gH/zIXFwqkXPL0JhCiHzdJVMjOop1IujI27nyQjd45M4ZA9hI1/YVb2dvI2AjYCNgI+AXgeTm0YcOHoA9u3eaoW6oUy9RsGTf3j3w6+Tv4ekevRJdN6lnafu2LbBowWx49PFuSd0k6HqnT52CMV98BDfWrQ+33Hob7NyxDWZM+wWe7v6iaxsEhz56703o3OVpyJM3X8B4Fy9ehHdHvApPdH0O8l6G3x4O7JezJ8REkn3J/Mz35g8qb9LNOBpMMtI1oiCF+/cCSM8QgDRQez8oprm3mKYKbcLz0hMhp8ilO6G1j5FXwo5ApFgQ7CNmJSmWkvFAIiaSahqiwphmHDn5ntv7yQJIl32r2AFsBGwEbASumQgEU/0w399FI6eqXzjf86kZQtc7TDOsaI5VDCRmDDkMJJatc4AiDR6x/5FkHglQSYJHDvNIPWtlY63T+Kmeb05jrCNNp56JQr5O/E2gkQaRZMOtkzc42QQ2jFCdhsE0XetRLCkt0Wcl7K6Z+8FO1EYgVSMwpl4O1/5mHnAbyafqZPTO8Evvt++86tq1NflN+Ez4sZFY0g69QuyS/iMQczEaPuz3LMwY/xUdbLmqNeHTOSsDDtwLIOEKXnBEJTWqK0YmF45GsJvu7ejnOq+bdX21h3GPwenaLE+ikidhHKmBIfkaFy5cZpEahGFJl2AyJzLRpDh4JOv8QCIXO8nrh2QSVv/Oae6sNslcEJaRn8a/8jUIMV3GUqoG5+5lH3ll6kTjUVAQKSWl7dL/HWiP0EbARsBGIG1E4FLyaAQ2Fi+cC+UrVqaDQDAFpS9jY9HDMQOxjDAviLl4kaQK0Stt397dMGHcGOjzylB6D4EWYvvguhkyAAIzKJOIrB9k7+Dv3nVwH7geLriPyOPHYOOGdQT4oIRoTEwsPZvDwsINSEUslFjkvACgtG9YeDjtg3/HsY4ePQzHjh6BqKgoKFmyNOTOkxe2b90Mk36cAL37D4YVy5bAyhW/Q4dHniDQaPaMqdCg4e0k4xsfH6eeqcRcCoeLF6Mh4uVe8GKfgZC/QEGSvYyNw2MKo+NK7uIHIg0ePBgGRUS4hxKytixh5++DpJk5QsbOj4mNgy9ZtBBa39nE7OeZvgOgR/8B1AktvRCkgbgEkDgv5NyRwCudm7FHg2EgaVBIMoyUdB2ykdgPiRlKCkRC2TvFQlJeSlQU093VsmFINtBI0/Hkngu7vo2AjYCNgI3AtROBhBRV+Lnk/v6umh/4+7sLONFgkXzese+RF0xhXyPlecTMI/Y8YjCJPZG0n5BmHfH4Rs1FAzck668PyABIuvaBz3oEhLjmwayiYAASPy+9ii1cL5BnmAA1UePh+bEHEoJl1DzcZflpWxu4du4NO1MbgRSPwIFVi2F6t+ZmPwg4jPhpTorvN6Ed9G5zB6xZusi1ijX5Tfop8ZPHQF8rCyIlPYZpac3jhw7AuhW/Q61bb4ccefIGnVr0hSiYNfFrGDXoJbgYfYHW6/fx13D7/Q8HbOPq2tGZlhdAMt06nFxwoqM7dJSpskP/9iZGbskTxwdJgi9yYpycSLNHWZCQ8nSqq0ZJmLi6Uj3a+F6ZNwmgyH37StRJMEmCSi4mlQTeVFRdgJQPBcnbXYTbmCKIh5GEx48L6/172UbOdtx17GY10dgewhUfd0LJoE0U09IngJ2LjYCNgI1A8iKwZulC6N2mqWujpDRhIaixbu1q6Pz4MwTWZM6cGb749H2SfouOvgCPd30WNqxfCwvnzyagp1qNWlChYmUDICEYs3zpYsiaNRuBLh06Pwk//zSRgJ3du3ZA+06Pw9o1q2gMBI1KlCwFrds8DHNm/gbbtm4iv6zbmtxFgMzCebPgkce6wsTvvoJTp0/Rw6zjo09Crlx56LgQuJr840Taz5kzp6BwkWJw6uRJOHvmNDS9uyVUrVYT3nljCDRvdT9Ur1ELPvlgBDz2RHfaDgEklPAb9dE7EBl5HKrXrAX3P9ABPhj5Ojz2ZDfYs2snLF2yEELDQgEZTI2b3Ak1atY2ANKF6AswZfL/IGu2bHDhQhR0erQrxSq5S5JAJNcz3JH75dwBEwjjfcTMI9NQovIkyiNEPuAFkOo0aAhjp8yiYhJL1xkPJO1jyYwklrxh5zROc5yClWIgsaQOA0IIFhHDyLCPPACSfs8PQJLeDjIXdDXNBMl1kntO7Po2AjYCNgI2Amk3AkkCj1zf4TV4JJVUPNL7fuARsXAEi0j9rv6ht5GSrdNAkl43XLOWmKnETJ7QDNo7WtRNAlRNRFutqoU4Uq3cmCE9jhBE4mej+ulmKRlvaO1PKGsgbiDNaRxhuT72erIAUtq9D+zMbASuWgQCAKT6Vw9Aoi+8bZP/hfeqBS8N79jvS2nHXgMBZe3scm1FYMua1dDngaaQPWcuuP6W26B2ozugzHXVIX/hYpA1Rw64cP48bP7nL/hlzMfw57yZcCHqPB0gAoZvTJwOodKXIIi5JK7P3S8OnVoxkGSnDCUSAkDyypxwRw/L2UltYaWd7/YWkmciIQDJyzZyAUi6KCKBJGYvSQBJFltcV0AQBpGcqzsm3uPQlHid0XoZTd6rzQGQGNxRCaI5fh9Gkuki9krbsYm08D6QzCXetyyymDiIiQUD1q6tO8XO1kbARsBGwEbgcnJpzB1nz5wKmTJlgiJFi0PHzk/C8KEvw90t7oM6N90MWbJkJZm3MmXLQ6v7HiTW0P59ewhA6tUvAj589w24rmoNqFq9Jq33Yp9BMPWXHwk86tazN2TLlh0Gv/IStGvfGcqWqwBvvzEEer70Mvzy0/cE1tzX5mFiCSH7aNqUSdDt2d7w3tuvQeXrqkGTps0hV+7c5gSjFN1nH78Lg197G5b9vghm/PYzRAx7G36d/AOBU23bdYL+L/WAhzp0hhvr3gyvRvQl9tCBfXsJQOrz8hAY++WncOb0aejxfB/NMHoRXug9ELZv2wzTpk6GQUNHwG+/ToI/Vy6FgUPeNADSiuVL4OiRw9Di3jYEkNWqXRdq33jTJV18fvn6vPnzoXHjxpKkrXMEBSBJtg2xf4TPo8l/hFcQbiIBJNymQGbHs8oLIHEDkFeaWEnvOF3LJncU8nJ+DCRkExGA5GIdsXSd8xNZSo6MnZuBhAUyKWHMx805TbBmmUs6KXYjGwEbARsBG4E0F4Fg4BE9izxNnKwowkwb1RgrVFV0wwSzbo1snQaJEPQhIIgAIyFjp8EjByxyQCUv4CSl8FQ9xZGN83op07PM0/ChnnkMDAXK2LkBJM3WFaotrMyCTGrvd32uy5jnPUnXadYUx8AykNLcPWAnZCNw1SPgBZCuFshwOV94r3oQ0+gEUNIOOy7lcrXObxoN0TUxra1rV0PPFg1IMiapS6VadaDnmx9DuWrXB2zCQFEA0MGdOUG6doyMHXej6kTMdKUysKQ1dL3mlJy4cdcLJ3v85Z8n6sdA8rKNJIDEXa9M82bNYFlU8RYYZFBcfkf6mEwi6vKD8rKoHOBIgk08tp+AnWT2uNhRnuIPg0Cmq5g7jHk979+6UMSMJJc3ggiwBK9kDCyAlNQ7y65nI2AjYCOQtiNALP5lDou/XIVKxLZJyoJgxto1q6Fzl67EQMqVOw8sX7oIVv25AqKjo+GRLl1h7OhPoWHjO6BuvVtoSASHEEB6se8geG/EMMiWIwcULFiY3rvjzuYw6X/jScrusSe6wYkTkfDa4H7w1DPPQ7kKFeGVPj0JQDp75gwsW7IQ9uzZCS3vbQsZQkMJQOrVNwLW/LMKVi7/HY4fPwZdnuwG+QsUorERQJr47VfQd8Cr8MfyJTB/7kzoN2AYATpnTp+Chzo8Bv1e6gHt2j9CAFLEyy/SukkFkBbOn0Mg09zZ02D61J9h+IgPCfxCEGrBvJmwY/s2AtJwqVnrRmJiXeriByJh3uNUfELcAJKHXeyARo4vkAKMtI+CnhizkbwAEr69PjJKydlo2Ro/DyTHu0E1F7FEELOgOFfjbmglRad8jRgcQv+jCy4JO/5bgUcINNF22kMJ/Y+I0RSnQDDli+kAYpLB7c0nL/V82O1sBGwEbARsBNJWBJIDHuHMHZ8j3fTgAY+wGcLNPAJg5g0zi1iyTjKPAhhIgqmEzCRH9k55CUlWr0vaXzTvcqRlE6iR5dd+Rw6QFKIYvl7vI5Z71aCTW9ZfN5+IUyrrOjxH81MDZpaBlLbuATsbG4E0EYHVo4fD6tGvm7lcDYDBgkcpdylYECnlYptaI58+EQlTv/kMVsyZBtvX/0OMI78FCzTFypSHxq3bwW2t20GxshV8Da0ZQOIxTMeOD0NIdad4TBY1gKTYR06xwZG049d1p43R+BUAjIetI4EVF4Dk6WqVXkeKceTQu2WixGPIYkmwwoL3+F1sI53cydeMCWcQKTtdU1Hh1etwx7Ccg58cnZGaYSNsIU3DMnZeTwMjcydYSLQfwWrihDRYDCyAlFp3s92PjYCNgI1AykXgcsAjnBUCGQjG3Nr4DprkjXXqwcYN60mCDpk9XZ7qDrNn/Abnzp0lryBkIBUvUZIApN4vD4HRn30AF6Ki4M67WsKhQwfgpvoN4LuvR5Pc3SNdnibvo8EDekHlKtUgb778BAw933sA7N65HbJlzwGzZkyBEiVKQ9nyFQhA6vF8X/h3/RrIGJ4RfpsyGe5pdT9Uq64aYxBA+n78WOjz8lCa84J5s6DvK68aAAnl8/r16k5sqAIFC8HcWdNgyPCRLgBpwrdfwdYtG6FFqzZQrcb1BDIxA+l/E8dBi3vbwro1q2l/Xbu/YBhImzdtgPlzZ8B9bR+Gc2fPEnh06tRJOHr0CNSqXeeSTrAXRGrUqDHMnz9PjOUGkSQTSTXMOPJ29DfnASj3qx/+Mu+QDCR82wsgSQk7h4nkSAFh8c1o9up9Oc0+8QT4YIFLAkgIHJEXEjGRNPOIACUFIrFPEgJILGWnxokXHkghhnHlMK+Cy/Ve0smwG9kI2AjYCNgIpKkIuOT3xR+yIVY2hfJ3d2L98Pd50+zqgEdYv2DfHyVbp1g4zk8A8jzS8nQkX+f7vrMNs5dcz04BYCUk5y8bJFTThJt5pDwBfQAkXBe9AhlA8sr6o4uyKLgEMJAwNpp1Jf2QrAdSmroN7GRsBK5+BLwA0ogfU9crxw88sn5HV/a6QBBp5vRfYduWTWbgqwEUXtmj+m+Ohj5HB3btgMP7dsPpyONw8UIUZMySFXLmzgOlKleDfIWK+IJGrmi5v/M7lG8/nx9D9xbdO8b7KDiAJP2PAs0iHbk8Tvq8sm6GgcMAki6OSPkSZSrpeCG5Om2kpEsiuviSQi4TOi9jSiai3vW8DCRvkisBmmAsIS/zijqHxXE4NHSlaiPXd6RcHC+kpABIJo+UCN5/89ayR20jYCNgI3BNR2DcO6/Ct++86jqGkR+OTtYx7di+lfyJeGl02x3w/YRvIDYmBooWKw533dMaDh3cD3NnTyeg6Ma69aF0mfKw5p+/oGHjJnD82DGYM2sanDwRCdlz5IC27TrCmr9XQYYMGaDWDXVp2L17dhP4gmDSDTfeBNVr1obZM6bCzp3bIGfO3NDs7pYETG3e9C/UqXsz/DL5BzgReRzyFyhIsnkIRuGC3kVr/1kFtzZqAnv37AKcOzKjNqxfQ2AKeiCtW/s3rFi2BAoWLAQZM2aCxrffCWfOnoZ/163R2+2GWdN/JfAK54pso0aNm8Lfq1fCogVzoHSZchAVFUUAU85cudX7tzUlibzFC+fCrp3bIVOmzNDmgfawfftW2LN7JzRvcV+yYi5X9nqYRkREAP5jpEY9qv09DzFnkA0mXgBJSrzhOK3vbAK/L1podr/uRJSWLFaFtUAASb9OhTgPA8kUqlRTj5uBpNhEDA45ABIDSQBRse73cR1iIAn2kUvCzgBWbg9JFR272AjYCNgI2Aiklwj4KXr4qal4FUWMZB3LxhkAx4d5pIElBziSHkdSoo7BIwSVFNuI2UlSvo6BGCkHq+YT75HzdzpqjTKJ+f4fQs90t4ydAoi4qQJ9kLAeIr2R+Hdu6PCydLkVxQGQ+JkvgTRHys4CSOnlTrLHYSNwhSIwrVtzOLhqsRntrVQEkBA86uPxPLLg0RU6sT7DeL+YIoiE/+ySfiPgl3R5mkZNA6kLSBFgkgJONAvJI18ngSKWNpGFB/JLcjGQFBCFX/GlVnFQAIlBIpFASQNll5SdkDQ6+j20AAAgAElEQVSR0m8SsOHiAk3B630kATQX9V2VbpgKz4wsCRqZ3824vpE3hQ0s/ziJorsAwkUflp8xf2tGUcDf0heJO5B1EcXPYNpbYJHsKL4TbAEm/X4m2COzEbARSH8RSOl8GsEJzAPk4veaeYb4rO/Z2Okk0W9c1ngJnNKExqXnoUZW5PGtWLaYfJV69nqZ3kcAzG9RY+sHvxos4LiSc7X5qQZERAzWIBKDI8EAJMXK5ue+AyYJGTuRL3gBpK+mzoKbGjSiXCdhAEnlg7JYx4cu5YZJXidegUABAJJmH0UxCwkBJi1tx1J3xELS0nVGwo59kBhAkp6RplmIMxj/PCw558OuayNgI2AjYCNw9SKQHPCIn8T8nZyl9Ema1cjuu5sjFPPIAZRYso6k6DQzCYEhBov4dZaqM+sIGTuX7xH7LBlFE13/CFEy+GbBP4xMvWoGUY2jyLj1MpDU38jO9WMnMeDEY0jJfLVP9YxkTyb2tsZ6DQJf7niEgAWQrt71b/dsI5AmI3C1AKSU/rKbJoOdBiZlQaQ0cBJScQpJAZBMwuUBVLgzxengcZs/OkUGnYwJ7yMuPrjMKgWQhJWHQADJLb/CFG63NJ3qblXAkZJo4cSKWThS0sSRsJOQiBMVXyYRe0F5fnLHrRtM0qadMnbepFCcb6+UnJdlJM2v1XE4En1eNpKUrPGykQLYRx6/BHkJ+rGQLICUijep3ZWNgI2AjcBlRMAvn252dyto1rzVZYz639505/ZtsGP7FrjtjrtSPRB+fkjz5s2Hxo0bU9mHnQwC8wkPgORpLvHK2L316lAY8dpQc3zd+g2AHv0GJhlAwvzOlUuQN5EudOmOaONlpBlIKEvHTKQoI2WnmEjkfxSrpOvYM+miBJA499NeSCoHRHBM9VM7DCsLIKX6RWt3aCNgI2AjkAIR8NYxfH2cPQ2gDBjx93bpO2Q8iQgoUWAJy9fxz3BkFaFMnQSRQgDM6xoskgwklr5zPJXcEnlcD3HqDtxQ6wRNMpAM+CPYRV4mErGP+LnoYiG55f1NI604P/jU9FoUBMxdg0kWQEqBC9sOaSNwLUfACyDN2B+dKofTx2Pya5lHqRJ22okFkVIv1mlxT7KJmBOzQAaN6i41sm2GgRNCjCLJLPLq+zp/J+SB5AaQME7EyvF0kzodOG6pOuV/xBJ2jheSBJ3kWE7Jxen4Mccu2VbC14iZV6ZzSR+3AZA0M8sLQuGxuBq1hReROk79zxR3dHcwM4wCmEZOJ5JXF1l6Hri8kbweSB4/JJ6Ht/iTFq9XOycbARsBGwEbgeAR8ObTFjy69q8WPz+kefPn04H5AkjGL9GdT6g8yC1tx8//t4YNhRHDAgEkmdPJfA4LbaoI5vhiSka7bHpREjvYIS0YSPEOOISAkRdAQh8kBpGYsYQAkpGxY/YRNxAJ1rlkmtsGmGv/+rdHYCNgI/DfjkBSmUdSTQS/4fvXLhw1FOV3pMEdARARAKTZt+RxpEEkZhjR3wQiKcBJ/e1I2BEQZUAp4Q/NVgCipsLzlMeowCOnDiLZQyzZH8g2UgASN9Y6v6vXZc0goI3W48fkfe5LoM0CSP/te9EevY1AQATG1Mvhei01AKRrETzyk7i4li+nF599wjX91JQuvJbjlh7mHgxAIuBDgCQsT2K6ZrR8HVGeKSFyNHN9QSTPOr7Aiwgod9ZKqrWRq9OdpvJvTKhwXQaTuEhCRQxX561TcpGEcY4Dg2S4ltQDpvkayrkbUHNYSA4Q5gWkgjF7vHJ9QaXqBMNKsqtcEndsnO0Bn1xAnK4Wyf36Akh+L6aHC94eg42AjYCNQDqNAHoeSd+jchUqQffneqfTo/1vHZYXRBqkpewMgCQaQxzmtachxUcuN7kAEnclq5xPmJGzM5NOfmSewoUur4Sdi4GkJeuQdXRBsI+YhUTsJQ+A5Hg7OCx0l7eTkbH7b10r9mhtBGwEbATSUwQCACTh3+xqfjVNoAo8krUGL/OIlVMM60iDQQweGfk6DQYFlbEjBpKWuNNAkpJ+U0CVlID11lD8wCN6JicBQPJK2RngSKixGPk6b4OFQJCkZQHXPbxzNgASxrTL8tO2MSM93V32WGwELjMCqQ0geb/spmSn5MWL0arVnx4oIZAhNNTomGOxef++vRATcxFKlCwdVN8cw3viRCTs3rkdChUuCoUKF7nMiKeNzb066zXqN4S3fpqTNiZnZ5GiEUiIDh4MQDIydtxJo8EhKWPHmrkuaTtQIJOUwVP7cDOBVGKSAAPJCyAZTySnw4a094UuvtESlh4HulXJN/k03UG6QCLAI6n3b6T9uJAiQDd54ngfMumS0nKOT5Oimnsl6iT7isAx6fHk8nsSngce4MyARuJ1gxN5skGbHKbobWcHtxGwEbARuKIRsFLQVzScaXIwb7MXgkiDIgapjMnneR/ASg7it4jb/75oIaAPEi8oYfdsAhJ2XgaSkSH2AkgkpRMPcQQAKQYSejUo8EhI2PkASAgksXwdrsvbkpSdkC/2666WMnYmz0mTZ9VOykbARsBGwEYgoQgkRbrOAUIc8Ej6HTky+o6cHDdEEAtJs4oMgMReR0Kuzss2Cpfgkf5dytdh4yk31UoZf1n7CJB/1Q+sYAwkrAdIz2dunJUNFfTMFR6BKhcIEXmCThh0TVTWezJAfNCmYKrhWADJ3qw2AjYCMgISQEIQ4c0UBBEQPPrunVfN7lMSPMKdjBv7OURfuAChYWGQKVMmKFqsBFSoWAUKIwgUEgK/TZkEJyMjoV2HzhAentH3wsDC7fp1/8D/JnwDjZs0g9uaNEvyBRQXFwcXL16kYnnGjP7jJ3mwFFjR293YoddA6NhrYArsyQ6ZFiIQkIzpSUk9YVonwPvHMZ9kRg522GA3qtds2QsosWml+Skk4vzo6cEk7IhppDtsXNJ1UspOF0qkBxJ3pnrjL4/Ty4wKxjri15311fHrkBnZOt/jEl2x9KuRm1HSfLJzl2PgK9/HAJkXQNKAmjd+frIu8rWkFFkssJQW7l47BxsBGwEbAXcE+nqkoFM6p7bxT/0I+PkhxcSh84/0/OFGGm8zifO306DiPNEVgHSHOag6DRrCN1Nnm7zO2xTkAEgq/+MCFOdAsoHHMJAQRIqLJ/DH8TZCryN/CTuUscP3EDhSQJLaFgEoBpCMB6aPhJ3M+WzukvrXq92jjYCNgI3AlYiA67u0h33kqlX4yMlL4IafW1KizmEgKVk680+zibxydeSHpH2PpGwdSd4RE0nJ1/mBR1JSL2H2kZawE40hsrlUgUNass4ASo6cPz9zSbZO1BhkowmhSeLZbZRWhMyeUZTBxnvrgXQlLmU7ho1A+orAgVWLYXq35uagUhJAwk7Jvm2bmn2lhszGgH49ISwsHKpVrwmnT52CQ4cOQOEixeDOu1pAkaLF4e9VK+H8+XNwU/0GkCFDKMTGxkJMTAx9E0O2UnhYGH3QMoB0862Noeb1N9I6efLmhWzZstPxIMiEbCcEjHCc8PBwen3P7p0wd/Z0yJo1GzRs3ATy5y8I4Rkz6v1cpM/xsLAwCA0NJZCJ9x8fFwchGTLQOBnw0zsFFwsipWBw09jQiQFIXATwozY70m5K5i1Qwk6CSYK+beTutDwcg1NenyAdq4QAJAJUDPNIGEQaUMWt8y/ZN+ZU+FDgA2TrfCjwXChxwCXR7SSOxQ88os8I/R+DNxIkkv4E0jTTT75PAk1OsUZL1ni9lQJk/PQ8xHzM3HyuVVt8SWM3sJ2OjYCNgI2AjoC3ISs1cmob/KsTgUApuwgYOChC5RWCdY25hJNbOI0pTl7F4ncO+FQwi/q+gosCkGaZTmQGkIyEnWaUK0a2u4FGzkN2SyPwQ+whwyxSLCQEiqJi8SeCSQo0IvBI/yOwKVaBT8w+wrGk34P0iDC5lUhcbA5zda5Xu1cbARsBG4HLiYD8Li2bXLlO4fI9ErKqAWop5GnkZR8p6TnJOnIAJAcoCjcydm6vIyNdJ9hHUu5Ngley8VTVVrT6ikeixOtrKBVJXN/7EUBy+T8jWBRCwBJL18ltGYCSdQh37LRUfwCApJRYCEzKEGIZSJdzMdttbQTSWwRSE0CSnZKp9UV3YL/noVCRoqQHf+b0KViyeD4sX7oYbrm1MTRp2hzmzp4GJ0+cgNZtHoK42FhYsWwJ7NixlYAgBG9q1roRqlarCf+uXwMTxo2BUmXKEmiEoFOlylXh+tp16O+/Vi6HDf+uhdAMoRAaFgpVrqsOVarWgHlzpsPvi+dD9uw5iPl02x13AYJDq/5cAQcP7CPgKVfuPHBDnXpQoGBhWLFsMWzfulmp7oWEwB13NodixUum+GXn/XL65o+zocbNjVJ8v3YHqRsBP3BDdvFwYiYBJNM54zGBZPaRoyfs44kkjJaNDrHRKlbru5fgEnZsBMldNZwsOX8Lo2gPkOKNsrdrViV4KqmTWsWSmSQBNNlBJCngvB/XYQmPAhc4JuRn1DE4IFBgx5F6P+B1Uzhy3vOTtAnoVBZFp2BXoC28pO69afdmI2AjYCOQnAjcXdTNau/2XG8oX6FScoaw615DEfBK2c2ZNw8aNmpsACOSvnExcjwNNcJfgYpJ+iEvASR8fcOJKFFwcxqDXP4IOmfivIjDKBtjlLSOwx5iKTsEihhAMqARA0nEPlJ+SFLGjkGoWA0gGQaS7sJ25T2mUuY0zFxDp9lO1UbARsBG4D8dAT/wyNQn9C8sn8rfx01zp2lwVd/nA9lHCkzyA5CM3xHL2NFP5XXkZR+pMTTrSINRoVzzEH7R3noKi/fj/J3v2e7GDtkMQRJ0rL6iGUhudRIcRwFILHHnzgMCG0ddqjNGut9pDOY6iCPDZwGk//QNaQ/eRsAbAS+A1KHXgBSRMFOdksPM7lPriy4DSD169qF9b9m8ESZ8OwYqVKwM9z/QHr4f/zUcOXwIejzfl4rHyDQ6e/YMREVFETupUKHC8MBDj8DWrZvgmzGjoFSZclCp8nWwbctmOHnyBLS8ty3kK1AAvvj0fShcpChUq349bNywHs6cOQ0PPvQI/PXncli8YA6ULFWWQKLKVarBmn/+IlCpYqXrIEfOXLSfKlWrQ736DeHbrz+H8+fPQ81aN1BBu/aNNxFrKTUW+eVUMdFmp8Zu7T6uUgS8CZr62y1J4pJs8/gBGSkTbRhpEjVtIqk6V1TxQcrXmTF1x5D38LkI4mboOHTsAAApAfaRV8qEj9kr2adAMs0oEvOVrCMnFmo9GRtObLmrRx2TSg8l84iLNo73kUrsDDimQaIAryPp/xREwo7AJUl7FwCVLBaxvjL7Q8n4W9DoKt2Mdrc2AjYCNgLJiEDfNk1hzbJFZgsrXZeM4F2jq3obvZCBNCAigo5G5RBars74KWoGkj5ew04S4BG+5QWQNp6I8mUgYcOPLCgZL0id7eBYnNtIqR2UnfOXsFNAEQNGDpjkAyDRGFrCTrCQ3D6ROp+igKiDtjnNNXqx22nbCNgI/CcjEKCUImXidUQYlME/WUrVq5JCzyrNmGUGLfodsXSdn2wdStBJfyOSsfOCR1rGzkjgafBINtVyzUM2oVJVwByL+kU+n/D5zK8FNJtqgIi/5wc0lJLPEauyOM99roEwIMU78AeQFOPINPua31Udx3og/SdvR3vQNgL+EVg9ejisHv26eTMlAKQ1Sxe5pOtS84uuF0DatnUzfP/dWAKC2jzYHn6Y8I0BkPAbGDKNDh8+CCdPRML2bVsgT5580L5TF9i1awdMGPclNGjYBJrd3RJ+X7IAZs+cCnc1vxcyZcoME7/7CsqWqwhFi5eAg/v3wfHjR+HBhzqTrN3348fCjXXrwz2t2pD03S+TJsLaf1ZDufIVIWu2bLB500YoVLgItH2wA/wy6XvYu3c3lClbnhhL1WvUgoyZMqXK5bt1yyb45IMRKXotpMqB2J0kKQIuAMkkNhpGkjJzAjiSxpSYPOHfKklTP2WnjwGUZELikoZz5E/khIMCSMLjh4sTLvaR7tDxJl5+wVAU8niav+pi0qCQV7rOc+y4nimaCCaVGzhSY+L/fpR06X0ku4SCMYxYxg7Hkscr2UgsgWe8n6R0nQGSZK+Tyly9xRVbbEnSrWNXshGwEbARuGoR8ObUqcXov2oHbHdsIuAFkQYgiKSl7KQUrsqDNANJ/y6LSE5zTQi0btYEli5aaPaBAJIj+aNMxt2d3KrQJNnpvDHvg6V0mIWkJOwcDyRmGLkYSJp5xKCSYSAxeERSeKrLGplIrnxIgGiUgVkAyd41NgI2AjYC11wEEpOuk+ARyah6mlsZBJGMWQaQkDGEzzOv3xH+zZ5HEjByGElK8o7/qTEcWTxXc4Xn2eiV32P/IQaLGNRRz063ZyF/TycGkkuq1u2dHChZ54zDFQkDT5HEEdc+tBStJ4ZGjYWYVDrGXZaftjWCa+52shO2EUiZCHgBJCVd1vCK7kx2Sqb2F10JIF28eBH+XvUH/Przj1Cnbn1o3vI+GD9ujAGQtmz6F2ZOnwIFChSEAoUKw6YN6yFz5izQvtPjsHv3Dpj47VfQsPEdcOfdLWHZ7wth+m8/A4JhoaFhMOl/30GlKtWgSNFiFDv0PELfpaNHjrgBpIsXYdKP42HTxn+hfIXKkCt3blof91nrhrqwd89u2LB+Daxft4Yk9RB0qlq95hU9HwkN5i9ld2Wvh1Q7GLujBCPg1+UjqdVSmi2Y/xEVFTRA5JI3EcCSLDxIAEqNz1CLmionOF4ZNpM4aXkWAyBJ9g6DJizTQoMp6rdcJJ2c1vDQt/l9lTQhMVyt4wse+fgpeYPupqILlpCRmnF8Cry0dOe4PeCR67i9ptmqsMLxVLEM9D2w4JH9gLARsBGwEbj2IuBlH6UGox/BCGTnZ8mSlTw7A55z8XGUS6PXaOGixYw/qFzvQlQUnD59CvLlL2Ce/UmJPjZ0YU6N/qFyOXXyBD3fc+XKTWDJ3j27oETJ0hAdfQGOHD5M+fXhQwehdJly5CWK0tS4DcpGc+6Br+3ftweKFiuR4n6jSTnWxNbxNno1bNQIZs6dr5nMHv8jZiJRMqDf87CP8K3Wze5wAUjjfpsF9W9tFNAU5DQIOXK/LP0bohEpyUCK1U0vCBzFoE8sAUgeEEn7HikvJMcHKVr/jcATboPbGgYSgkjMQmIvCMG4Zta3k1MmFlX7vo2AjYCNgI3A1YxAgMS+z/drWZcwsvO6BiHrC9TUqtlGjlxdoO+RlKwjEElL0ikmUogClTI44JEZK4PbU4nZR9RYy3UDZuaK46Cag+g45e/hhinkeU4H1A+EPD9K1kkFk0D5enw/IKqm0hLYPIsNsmoLw6DS4JFlIF3NO8Pu20YgDUZgWrfmcHDVYjOzN64wgPTdVZKu4wNCACl7jhwE9Bw9chjWrf0bYmNjoHmL+6Bi5arw3TejDYC0cP4sWLRgDjS49XYoUqw4zJs9nb4sM4D09Zefku9R3Xq30DjIZkIJu7z58sOoj0ZCxUpVoEHD2yEuPg5iY2KIRbR7104CkEqWLgsNGt4GRYoWh6VLFsKKpYugdp16JGN3/tw5yJkrF4FIBw7sp/ltWL8WVixfAo1vbwa3NmoC/677BwoXKQZFixVP8avo4w9GwLYtm2g/yEjr0Gtgiu/T7iB1IhAAGondSmq10Rb2MnKMrq+WphMAEnfgOBInDrjE71GCx4CNYD3xvGSHjOxklZ03hpGju2sNE4cLCFrKRR2aX/KkO2+4A8czH68fEidTBngy22m5P70bgqp8ul7VS0qfWLKj1Lw9vkYBLCvVdcR+T47UnQKJWLZGMo/M75wmCgCJCytJAY9sp1Hq3JN2LzYCNgI2AkmNALKP+rVtalZPraYsZM9jc1OZchXI0zMq6jxEHj8OefPlIxY+Nmit+fsvAmeKFy9JYMzRo4fJ2zMuLhYijx+DkAwZ4MTx41CxchXKdXPmzEVNWufPnaUujYwZM9F69HqWLHD82FHImDEjXIyJgRw5ckL0hQtw/vxZyJM3P4SFhcEfy5fAsWNH4e57WsPO7VthwfzZ0OGRJ+D0qZO0r8yZM5Pn6fW16sCePTuhaNHiBBxly56dZKpjYi5Czpy5qbEMVQLweBAcQ2lpBskOHTwAWbNmhWzZc5AyAS54jHh8V2vxNnq9MigC8B/lGKKBxkjlagYSzpdzEDn3xAAk7t52uqxZmljL/prBRDOL9iYiDyQtPRfj8TWSLKQolrJjIMm1rgMeIYiEYyYEINFxWgbS1bo87X5tBGwEbASSFQG/b+pe5o4LPPL6FkupfNHUSjJzQraOASB8DRlELok6LU3nsJHwfbW99Ety2LlagUVIu5qGCgHdBFg9i9qEBJCYfSSf0wZA0i/KukgAW8nTRCEl/E0pRO9QxtZpEGYLg3gNIAlfaCthl6zr2a5sI5DuI5CSAJL3i25qStfxiRvQtyd9sc2TNx+EhYZCvgIF4YYbbyLwKDw83AUg7di2BX6Y8DVJxhUqXBRiLl6E2LhYaN9RMZAQCEIAKDo6mr6gIph0e9O7IGeOXDBvzgzyMsqSNSt9sSxWvCTcdc+91I05bepk2LF9K7GT2jzQgbojF86fDfv37YVMmTLRF9r6DRpB+fKVYOqvP9GXZvxyjuPc1/ZhyJo1O4z6eCTcVO8WaN7y/hS/Jr1fTi2IlOIhT7UdJAgg6VlwAoR/Srk2N01cGysLeboABpKWtVN6uqpbx8v2wX0wu4eTJoJVxJd/l1Qbd5sKvf8AAMkFnLhD6/U+io+LhVd6PAl/Lv2d5lG8ZGkY/uGnJHEpWVdeQE1K3zkYVaAmnEkOPdRz2TXERR+vlr/5Oz4e9u3ZDcsWzIU/lyyEfTt30OdD9ly5oUiJUlCn8R3QuGUbgAyhLoDKAasc4IqjIcGhYECRBZBS7ba0O7IRsBGwEUhSBJB9tFZ4H6UG+wgnhgDSujWrAQErBJBORB6Hgwf3Uz5c8/obSK55yaJ5EBcbR96dK1cshUpVqhLYsmXTBvqJIMypk5Fw9swZAojw9VtuvQ2QVVOiREkClRAwOn/+HOTKlYcAHszFEYhCj1FsrCpdpjzky5efcm1sxjpx4jg0vv1OUgVAUKhO3ZvhwoUoYiTFxsZSM1SNWjfSz7LlKhAjKTQsjJ6hJyKPQbnyleDA/r1QtGgJiDxxHA7u3ws1a9eBwoWLUpPYuXNnKX+vfUNdOHhgPxQrXgIKFCgEYeHhSTpfKbWS9CzFfZy9iHwf3VgiZHAYRGIGEuVZnof7iNeGwohhr5qpIgPp5oYOA4mbgqhwpj0nVH7kyBCzowPPAfer5OtQbi4eSMJOeyExC4nl65BtZAAk4YlkJOxIuk6DSHHxNI4FkFLqyrLj2gjYCNgIpG4EEgOQ6H0pu2ZYR4G+Pa7nFcvOacYQSdBJ8IhBJL2elLFTQJIXQHJ8AKVsPz0Pha8za58E5/84EvLMHOJnsxs0EsxhfUoM00iUHGStQT7j+XW/2o9UY+H547y5idbUfLjJ1krYpe5NYfdmI5CWI+ALINW/MpJlfds6X3RTq0vSG2v8IkrfqvSHO3YVYudiSIjqHkQwJy4unjoVL1y4APv27oZzZ89QByJ2RuKXZvQnQumNI4cPErh07uxZYhnlz18QcufBTsRQOHPmNDGZ8L2QDCHknVSoMHZexsGxo0fh2NEjEBYeBqVKlyXJO+xkPH78GH3RxS/MhQoVgazZstMX2ZMnT0BoBuyCzEmsI5Sy27JlIzGU8Mt0aixeEGnavgupsVu7jxSOgEkiPNkE/+mVlfP6/TB7yIBCHn8j7syR0nZSws6hRUv9XU3p9pGw40QoQPvXAEkeCrcPeKRvfxNZBpFwLtN++gF6d30ULkZHE2A7+O33of1jT0LGjOFGV9kr5afzWBpPgm2KTyTNm7mkInSNjWyd+lhiDX9jfil1jrUh5sZ1a+D1vs/DmpXLCdT2LvVubwavfzsZMoSGGY1knobsRg5IML0DeYpKFkBK4ZvRDm8jYCNgI5CMCKxZdnXYRzhFCSBly5YNVv35B5w9c5qAnLr1GhCAtGH9OihdthyxhTCX/Xf9WqhU+TqSZr6pfgNqvNq/fy9s27KZ5OWwuatylaoEQmGD1Z9/LCO2EErR4bgH9u+jJqsMoaFQsmRp8ic9fOgQXFe1OjH/EUAqUbIUAT24YL6PQA+OhyoAMbGxxExCeWjMz0uUKAVbt20mdhECRAgOnTgRqXL+HDkB2UaYB1xXvSYULFgY/lq5nHJ7zMFxXthIhmNXq1ELsmTJkowzd+VX9eboLw8cBP0HRhgpOzf7yGQnrhxFJTEAI4a5AaRvBYAkmeUsYYfG5CoXVAwkJydiOV7l/8j+R4aBFB/vlrCLVX8rz6N4iNIeSPSaZiIxiKQAJIfNRACSaCiSTTmcN4p07MqfADuijYCNgI2AjcAViYCfpL7zXOFGU1E3kACSYB952UHS+4iAIy1Hp4AizUDyAY/CBdBE7CPDQnL7HnF9Q4Ixzjd/d2gk28h8R9e/GNBIK5XI7/CudYPUOOSelAidj8mxUX3x1l9ks7DH39BI/IdAiAWQrsi1bgexEUgXEfACSFcKKPB+0U2tLskrcVKwmMv66MkdD7elh56Hs0pjqjdcQ/rty2+My5lTco+B15cdjh1etFJ2lxrHNLldgCavmiVfo0El7PQlTB0+XERgvyP5U78nO4Ek+ORHRec44bUejLljiiIIxLjAGEcKjpItT2eOGyBTezq4dw+0vrUOMf6wm/iJHs9D/2FvKODIMKOcxJU7brlvyBnTEeBzQBfHe4lp5l4QzABIQsrObQodD+fPR8Gg7o/DjEk/0JwzZckCJcqWh4JFisGh/fvgyP698FD3XtCxZx8laedDYado8nviYvQCRN6u5DR53dpJ2QjYCNgI/EcjIJuyMASpmVcjgLR44VyIOn+OWEi7d+6gZikEXniHQuUAACAASURBVBhAWrJwHoFCN9SpRwz7kycjIV++AuSdhIwf9BnCpilc9u3dQyBMhYpVzHso1YxAD3odoUcoys7FXIyB7NmzQ8lSZWDnjm0E+mAjVvESpQhAql6zFvz4/Tho1fpB+GPF71D/lkbwz+o/6bmOMtIoXY3z27hhHeTKlQvOR0VRExnuBxu5UJJ6964dULp0OdiyeSMBHzVq1obcefLSHDdvWg/h4Rnhuqo1YPu2LTR/fB+bzK72InP0/h4AifILn1xIzVn2JccHAEjP9R8Az788UHsgoUwPF81YutgpMiELSRbM8JsOS+0qqTnFGEIPJPwpPZCiBduIASP50zCQ4kMIPML1EYxCYArHYjlj/DthAClYH/bVPoN2/zYCNgI2AjYCCQFIAfUC9i4mvyGWkVMgiAtA0u8x4yghAEkCRgwuBUjXaRYT+StpZRVupnUApMBOTFc9Qz9+vYCRsw4+P92exd7mT36EBzR5Mk3LXE66Hikur0A1FS1TJ2oeAeor3CxiASR7o9oI2AhwBMbUy+EKxpUCkNIC+8ie5cuLgGUhXV780vrWXl1eTiwQ5AwGIBmTSi1j4vI70v5GLHHigEcqqfMaXLo6dsRkGECVNG4GhPzk7FThIJ6KJV6ghEERSX/H1bAI9tbAfvDd6FEkpdO5a3foN3Q4Se35gUfyNdxeJrtO+UQla5yy8V9cTJE/vd5FEjhygKV42LLhX+jU9BbVIZ0rN7zw2jtwZ9v21JGNYxxCyZ/MmSF77ry0b5f/kQTRdCBkwmkBpLR9hx7Zt4e66PMULASZsmRN25O1s7MRsBFI0QhcTfaR34HRMzcujhg7fg1X8fFxEBMTS2ANPZvi4oyvEP6N8nK4sNcQPTuxcBIXR/5FvA6Oz35D6KWEigE8ZrCA49jEDtb/eP/4E8dCoArBLPI6wn3p/APniHOQx8TzxNfwfe+cU/SkJzK4N0fvN3AQ9BuALCS33yLnUjwc/i1zGMVAGmr2hgDSCz4AEhuF008u4pmtHBiJ8xAGkBDguagBJAUEKSCJPJA06ygAQEJwidYLoXVxO/VPSOMJEEmCZQwmOfmYBZCu5nVq920jYCNgIxAsAsllH0n5VAXgYEOrBzzSDa3keWTYRkqOToFFIeRrxMCR67VEfI/MPvE5qMEVPDanbdQ5UvPsFU2cDBAFNHzSZg6A5OfjFwAaeZ2edQ2DZ+CV0nMrqjgehvg6P9Ppd4//NeVSFkCyN7GNgI0ARyAlAKRrmX1krwx3BCwLKR1fES7pEaeg4JhAumnjMqFQUnTaB4mBI59ETnUEOesaCTvpr6RDTDUcnR3JgoerMMCsowBPIcVA4oJBMDYNJ0/zZ0yD5x/vCGdOnYJnXuwDz/V9hbqc3aCWSqik7rL+M4GLQqVr6p/KGOX8qbCiwS4GlNRraj32PSL/BgAY+8E78F5EP9pf3UZN4J0Jv0JoeEbToSQBIy+AZnSSKShuVpcsJJmD8ctM0/Hln5YP7cTRI/DKQ3cT0NlzxKdQ4+ZGaXm6dm42AjYCKRyBq8k+SuFDS/XhkZ2EPk4oSX2tLzJH7zdgEPQdOCiQicz5iOdgufnFCyD1RADplYHG74i9HpyGIcdcW6WRTgnQyXccCTuUm/MDkIiBZOTqUMaO5ezwp5uthMARAkkx7IGk/ZWYhRQAIHEyKPhW1/q5tvO3EbARsBFITxEIBh7xU8XNPnIADwkcyTqDI1mnag/keRSigSMNDIXrv30BJAKYcH0FMPF4/JP3i42y5HmkvQAdVq9zdtwAkfJ2lq95Gz5N/cIlUycbU52x+dlNcfKr5chGYNPWKmo6niYQrn34gUimLmIBpPR069ljsRG4vAh4AaTfroDXTb804H10eVGxW3MEvB2OV+L6sNG9ehHwJmsMjsgSgASQ8H0p6cYAkASQnOSNu4BUJxC/HhRAEpRpdwlCmEt6Jdkky8YjYecCTHSIKfWKdydYGIOIXs/B5g3roek9reCJHj0V88hzrN4E1jtH71k0zCMN1jgUdeF3xO8xYKQ7aA3ryMjOKEDspc7tYO6USbSrJ/tGQJeXBmhAir0GfGTr/GRrEgOQPOCRxZKu3j2Ke/5z/kx4q1sn8svr88k3UKvhHVd3QnbvNgI2Alc1AvcUc8COq+UpelUDYHfuGwFvjn78QoxTqNK5gOOA5B6CilAhAEsXLYTWdzYxbyKA1OuVgapJSMv1sDQQG4Ur022GjgIBpDjtgYR5DMnXIfgTr1hEilGkGUgBABJAFLOPYhE0ctbHbdALCZlNLGUnpYzdkn2qYMcztDmNvYFsBGwEbATSVgRcNQkhre8ooki/HjfzVcriyyYHx68oEEAK7n0k/JAMA8nxO1Ky/ZrtZH53AC1dalDB9WEbBTSSBjTB+tU9/H2MnLqNhpF84uZthg1UlRE1D1H7cJ7rHGtlv0FStRZASls3j52NjcDVjIAEkKrXbwhv/Dj7sqaz1mPym5oa7Zc1cbtx0AjIDsf21gvpmr5SEgKQnK/agtbMNGbhCyTp4pikGKk6nVxxocEFLKGGvki+vHRpP+leFwtJJmR+iVcAQKJo4HLhTiZ1nG7qtkm2/BIxJzAu2Rc5tlcyRYJHxvtIz1HK8DnvOUwlLLxwUeTJFrfDqqWLaVf93x0FLTs+DnGCweRHgfcCaSoMgV1MruiIP2yh5ere4iiT9P37r8P4d1+D7DlzWwDp6p4Ou3cbgasegfSYV58+fYokWEuWLgsZM2a85BijvxLK3mXLniNASu/M6VP0WtZsyC4OyH4ueZ9paUMvgNRnwCDAf27pHP+nOudBCCDdKwCkerc2hB9mzIZQ42XpAEks88uMdFXMcuTrVE6iJIVRuk79kwCSAwoxAyk6FplIzEDSABKBRx4ACaXwSMIOvZWc8f38JSnroeTHOe82t0lLV66di42AjcB/PQKJAUheqXuWV3M3swIgaIS1B4c1pH4PyxBPDKRwwT4iEIml7LTEHbOSUMouVLOPcDseNwPEm1qHmoPDATKphatO4TCOXN/59TrqNce7WT2v9XNUv5eQL7GKi6pjqBIFAz2KGcWAET+nDcPISNM5foa4rZSkdZhVErwDCyD9129We/w2AhyBA6sWw/RuzU1ArgSAZNlH6e/6siyk9HdO+YhkTYUTuQBwRcrNCZk6Rw8fDDjEXUASPHKAI9XNI32UTkQeJ3+fbFmzQp58+VxFHqn/i8lVbGwcnIiMhNPoB5QjJ2TLmYu8EhRgwt2mThKmYBPmBXGSxWykELhw/jxEHj8KmTJlgjx58kJ4eJgpNZhunaDgkVMwib5wAY5HHoPoC9GQLXt2yJ4rN4RmCKU9O4mjmzHk6poVTCoGj3jbzk1vhvWrVtLkB3z4JdzVrpNrXAkWBQBHovsYQaezJ0/AuTOnIVO2bJA9Vx7jK6EKLYHXeMzFi3A68jgVYXLkxfhcepEPR4+LjYUzp07AhXPnIFPWrJAjd940U9Q7f/YMnD11CrJkyw7ZcuRwKGuXcevHxlyEE8eOQHxsHGTLlQuyZHP7DQYb+tzpU/DmMx2JhZQzT77LApAuXrgApyKPQVh4OMUbvbMuZbkYfYGuBbwmMmfLDtlz5rrksRLav9pPJMRcjL7s/Vy8GA1njh8nhDtHrrwUgyu1nD19iu6nTFmyQLacuZM8Nt5Luzauh5AMIVCiQhXXPXil5mbHSX8RkHk1Ht3ID0en+kHitXseP7szZwa8t0JCMsCFqPMQHR0NOXLmhLCwcDiwfx/kyZsXsmXLTvOLibkIR48cgVy5c6v1L0TRvzy588Lfq/+ETJkyQ+XrqgFKyuXKnYeeB9HRF9SDM0MIecCp51M8ZM6cBbJmy0b7wP2hBF1k5HHYv3c3ZMmaDUqULA2HDx2A3HnU/o8dOwL79+4hn6OSpcqk63tNNnlhvI5EKRaSzIHcUIrDHMJ8zA9A+t+MOapg5vK7dDrAA3MklRNhrmEY1RpAIgaSZiIRi4hYRdrjiGXrDIDkAEnMPmLGErKPvAASXioo9+vymNR3hzevsQBSqn9s2B3aCNgI2AgEjYAEkLz1CD/5Osk6YhApkH2kag1Kvk6DRRlCjPcRAkjsfaTAJbUes5MIhNK+SbKmgSCSUSrxeA2pZ61aGBySMvXuxlEHODIydj5NssGCJuOC63jZRc4c8fkdyDRSMnzs3+TUZGg7IW0nn/EEQFkGkr2TbQRsBDACKQEgSZkNyz5KP9eZZSGln3Mpj8SVvOlMhAAkIS/Hv5sOFd3BwjJ17iROJSCsF3z+7Gno3LIZFZxefDkC7mrZCnZu3Qw/jPsa/jf+W9i/b6+ZTv4CBeCeVq2h8xNPQvWa1xMI83/2rgK8iqOLnhAgkOCS4O5QrLhrcXd3bYECpcX5i5ZCoaVQKFCKFS1enCKF4u6uwUOAkIQEy//dOzu7s/telKQFuvN9kPf2zc7M3rf79u4995z7+s1rHD18GL/N+xUb163Fwwf3uT8FmrxSp0bl6rXQqmMX5PmoAFxjE2hjADta9ITduhfBQbh25TJOHD6IHVs24+TRwxxckkWx48WPj9x586F+k2aoVa8hMmTMKObRbWJYjYpqnz51EutWrcTGtatx+eIFvSA49aJs5+w5c6Jc5aooXbEKipQsDdc4cUwBDqPWkax7JACwV69f4/KFc7h4+iR2bliLvzatw8sXL3jyVOkzIlGSpLqTGtctHqas28XeH+17/tgh/PDVZ0iSwhNdho9Hxpx58NjnPnauWY7182fC+/IFDsSR7bqM+Bb1u/Q2TKQd3sPbt7Bv0xrsXrcCF48f5kA+tdhx4yJ7/sIoV68pStWohxSp04V7QRBgdO/mNRzY8gf2b/kDF48fwougIH2/+AkSIlv+wihWuQZqtumKeB4ewvl+/Roz//cFzh7cy+87Dx+P/KUrhDvf5L5dcO3sSZBdvpg6F6kyZA51HwIPr5w+hm3LFuDA1vV48lCcV9SSpPREsSo1UbVZO2T9qBDc4sUPdZyvGlXBc/9nKFKpOtp+9TUC/J7g1L7d2LRoDk7t3YWgwAB9X690GVG8Wh1UatSSx5WF4WWHR/fu4NC2DVg3dzqunzvNm0nCzjN9RrgnMINPxarWQqv+wxwAuNevX+Hu9SvYtXoZf483Lpxle1KLGy8+PipZFhUbtkSRStUYUAqt0TlOtvx7/Urs37wO3lcu6uPQPvRdpc+WC4XLV0HBMpWQp1jpCIMo6pw0z/WzJ7Fn/Srs37w21HlIwq9g2UrIG8Y8L4Ke8/HuWrOM7Uhrls01dmxkyZMfJarXRZlaDZE6U1bQttDaldPHMWVADyRMkhQdhoxF1nwFcePCGexYuRi71/6O+7eu6wxHAh3pPP6kRXsUqVgdiZIldzosXUvjurVke1IrXrUWBs1a8tbAbLgXht3hvbaAlX30b8nXvXz5EiePH0H2HLlw7+4dZg099HmAAP9nSJ8+E1J4enKCx6kTx1C7XiO+tx45tB+xY8dmoCd1mrQIev4cDx/eR958BXH1ykWkTOmFZ/5+fK9/+vQJUqVOi2d+T5EmbTp437rB4BT5DvQ7mCKFJ4NPBCRdunQeZcpWYP/h4cMHSJnSExkzZeExjh89hEJFioOSU+7e8Ua69BmRK3e+DxpAsiZ5rdr8J0qXK6/zjlXgxEgUosvCYGKniGf8HhID6fdN23QZYhlUsrKPnDHaVSBHso/oLwFIQoJOyNjRP1n/iAAig4Fk1EISDCTxT8rXSSk8yUCyAaT3+ufNXrxtAdsC/2EL6PcQi/qHuDtp/7TEVYpMmAAkLcGB4w2xDNCImUgaKCRBJJ2BpAFJJik7CSBpjCMBOhlxDCvbScREzHc/eY817n+GkohRp0/bZkoadUx+kKIhzhIeRJVlhWWk2U0ys6x/RdzGud3UJGCZKGIGnwz785w2gPQfvlLtQ7ctoFggugEk9UH333rItb/gmLGA+oBqy9jFjI3/jVGdA0haYEEDkZwVVZQZLHpRZV0n3wCQqA8F1EtkTQti6fT6cjCKliiJccMH4/yZ0w4Sc/L4vVKlwpgJk9CgSVP8PO1HTJ/yPbxv3gy1f4ZMmTFuyk8oX/kTHsKZ07Vw9s/4afIE3L55QweNnNnb1dUVBQp/jKmz5yJ7jpyq+gk7sxREmzt7JqZNmgjvWzfD/crSpEuP7cfPMahhlatT2UnyNQXgWlUshnsMbonAf2iN2A/rrz7RyOvA0T07MLBpdSRMmgxDZy5Blrz58d3nnZnJIkEoGovW0uvbn1C5cSuTvS6dPIoZQz/H5RNHOXPcWSMWR46CRdFjzPfIkrdAmOv7e8MqLJo0mhkXVjlBdUcCaOYdvsrrpkYgyMj2jXB4+yZ+P2T2Mgatwmtf1CuPc4f3Myvk+437kCF7bqe70Dm57MdvsXnxr8yqCa0lSJKUga3GPfsz281Za5rbi8/xDDlyY+yyzZg/fgR2rFgEYtKE1lKkSYfWX4xAlaZtjIeQkBAs/XE8fvtulJ51H9bxVm7SGn0nz3Z4iNm7YTUWTPgfbl48F+Z5k79UBXT9eiLSZM7m0I+Ajg3zZ2Hlz5NBgGJ4LWXa9Ji1+zTiuMULr6vpc2IzbVwwCytmTHrreQL8nmLF9EnYvGgOnvg8CHMdBHw16/MVA2mhtTMH9oBYHwS69f9hDgOpJClIoBTJZTlrdPx0ntL3EseJJBcBhL2rFTetb+bu00ibJXuk7GZ3/m9Z4F2Rr6N739HDB5AzVx7cvn0L8ePFZ9CYgCICgh/7PuLf7suXLqBV2868bf3aFUiWLAXiusVFvPjuSJ8+I+7fv4u4cd3g7/+MAaRDB/7W+rgxOJQ+Q0ZmK932vsmMo6Cg59yfxrt4/gwzleh+liNXHmZEvqbrMSSEwSNaI/UpXqocPDw8EODvz9cigUtWwP5DO4vUJK8vhgzDAE3GznqcJgBJkbpRASTaxzvghQYgKXUnLNnJ1M8KIql+DnkwUm7OGQNJAkf8VzKRtLpHBCg5AEhaHSVZ/4iAKRtA+tDOZPt4bAvYFvivWEC/Hyk3EgkcyfuLYMYobBoFOBJqJwp4pMvPOTKQJMuIwSRmHGnsI+s+2ntdSUWqsGjz8rpkdqlW8IiSV6VsrACMVABJvOb7lcZQUmVXJcAk5V+NGIaEi8TZoINHCrBmBoxE8q8KsumKL0pdanMtJ6NetVELWqTiCvk7Re7fBpD+K5elfZy2BcK2QHQDSKrMhs0++vDOPvUBdf3t0AOkH96Rf/hHZHXirCwkVUfXcD4Ux0MDkCT7SDpeJFlWUgOQcuXNh8DAQNy8dhVp0qVDgybNkDNXbgQHBWHzhvXYtnmjbuh8+QugYZOmGDlsCG+j7OUGTZshZ+48ePnyFTatX4udW7fglSZxQyDSvrOXua9e8kdxSP/atgUt69bgzykAVaNufZQsUw6p06aFz4P7WLVsCbZuXG+af8vfBxDHInu1e+cOdGndHI98fLhv3vwF0Kx1O2TLmYvnvXH9Gvbs2I4t69dycKtZ+04Y++PPFjk7EfQQjqRgHkkAyT/AHzO/GSkk+QBsWbEEj+7f47mKV6qGjDkFKEL7xI4TF50Gj2LWFfU9pgFIcePFw8BpC7Bs2gScO3KA+8dz90CeIiXh5u4B/6eP0bzPIGZ0yHb1zEn0rVWK10yNWBW12nVD3uJlmHlybPef2LRwtv45jTd9x3F4psvg9OI4uG0DRrZvqANHJJ1GLI7cRUoyGHP/5nWc3LcLPne8Ub5+M3w5bb4+TkwDSAsnfI0lU75hIIAyswqUroiKjVogqWcqXs+WJfNw/sh+Xg8FHTuP+Bb1OvdyepwSQKIPKzdujT9/X8j9chUujmJVa8IzbQY8e/IYh3dswpEdW/QxvDJkwtDZy0wg3KFtG3Hi7x3M0tq7cTUeP7wP+i6LVqrhYOfsBYugXN0mJgDp5N5dGNqipg5AEeOpepvOyJavEEsHEvNl1+ql+hrouxg+dwXL5Knt+O7tLKFH0nfUCCgksCtdtpx8cd27dR0n9mzHgc1/MNBYvVUnBiQj207s2YFverSCn6+cJz8qN2mL9NnFPMTyOa7MU61lR/SeMN3pNPPHD8fSH7/VtRiTp0rD5xWBRQT+nD96kBlOBDTJ73XoL8tR/JPaTseTABIFx4ntdWT7Zg6OE7uvVM36bJM4cd1w69I57Fy1BD53b+vj0LXV5sv/OYzrc9cbvauVwNNHD/XPZuw4jvQ5nAOdkbWn3f/DtMC7IgtN5/+hA/tYbi6umxuyZMnGyQj0O/ri5QtcuXSBAZ8b168ygETXDjGWHvk8RIqUnnCNHQcZMmTC/Xt3QIkaAYEB8PRMhTt3vOHr8xApPb1YFjNjxsy8L4FUJFP3/HkgA0j0WxMcHMx1k4gxnCdvfpw7e4rHpzpKDx/cYwDq6pVL+KR6HVy5fAE+Dx8wYypXno8+eABp2pQJ/B3Idi/QeRKILMBtlSpOrjCQaAwBIFkyly2Zzw5XnMys1oJkBB6RbyPBIwJ+mH3EbCQJEBmSdcGvxTbBRiKWksJA0vYREnZK/SNbwu7D/OGzj8q2gG2BD94CjrEHcchqogPHHxR5NZHAKqXzZZ0iCRhpYJLCQFLZRkK6TgBHDCBp76XUnaihJBhMzplHhvyrWKl4Vhfgj4v+XG+wjkQShQ4gac/7/PwvwSS9LpJRN0l+8Vb2sLSLNSZjAEWGDJ20kwEoCdtY7WeUHBDJIrq9LUCVzUD64C9H+wBtC0TMAlYAiZglLfsPi9jOll6UJTmocVV967+h0R6lhds7RdgC6gPq25wrEZ7Q7hjtFnCQHNFmCA9AstKarRq60ikRfw3qtwog0VSUDdypx2foM2AgkidPrmW4COdw5bKlGNivD9dM4CKQ5MTFjo1P+/ZDny++4rpH0pkiEOn3JYvQt0cXHUT6fdOfKFVOSJ1Z9f6plsKgzz9DybLlUb12XQ50SWk+6aySpN6XvT8FFeWmGgu/Ll6O8pWrmChNXw8ZiKmTJnAArH3XHhgyahziubtrzqNwCGnuoOdB2LF1I7Jkz4XMBC4pIJEBHpnrBRh6yYZD2vmT0jh3TNRAGjjlF1SjGkiqVrJe5wA4tnsHBjarzn1zFirKQfNUGTKhYbe+DAAQ6OOMneXn64Pv+nRixg/JepWsXg/dR09GkpRepvPvzrUr+L5vZ5w9RNJyLqjctDV6jPmBx1XbrUvn8b829RgAoO+Qauu1HvA/5CpSwhTEI2Dq2rlTDFapTBgKVI6yMJBKRoCBNMDCQKIaM9Z28u+d+LpdAwQ/D4RH4iTMwiGggcA42aiux7pfpmHBtyMYjCHAa+Lav5A+ey6H8ZppDCQ+h1xcWJqu0/DxyFeirAM7iACkaQM/wwPvGxwo7Th0HOp37eMwJn0fI1rXxaUTRxjcGfDTfJCEW1jtzvUrGNa8JtucrrHqrTuj1RfDudaV2k4f2IOpA3rC+8oFPuZ2g0ahQbfPTX3mjBqIlTMm8zleq0MPtBs4mlld1kaScXRMBICky5oj0r9Vv44ejBXTv2Nb1G7fg9fiFt/dyTxBOLJjM9ufQSxLO7h1A8Z1bc6sL2JENPnsS7arlTV278ZVLJw4ErvXLGcwiM67cb9vZfk5ayMAifwZKXFJa2zYvS8a9ujnALj53r+LmcP7Yc8fK3kYuh4WHr/JNZzURjKa3/ZoDQJXCZjMV6IcRsxfxUCU3WwLOLOA1a/+t5n9xAKia4J+G+Q9Wq6bttM/2k6fUxPbXmvbnEtGGn1i6fuFdjYQk5WuXbr/0Bzi+gxBLBeqTiDmY7mWWLF0Bm+sWGKtH3qzytit2LQNpcqVNx22IclrlimmTs4ZSAqApMoaK/aUlrVK+IiAWYgO9lAdJHovaiARMGQASCoDSbwWNZJM8nUse0cSeAI8kiwkGYizayB96Ge4fXy2BWwLfGgWCAtA4ro7GoghkxlUhg3VKZLsI73mkcom0uoY6cwjC3hkqnukA04GIKUCSGoMRPByNNBIq7+s1/1TQCG6N+ksWe1eSEmjYpsEmyhuYE4kdS5hJ1hB8h7OyjDhyNOpYBH1d6xRbQBKRr1Doz4S21q979sMpA/t8rOPx7ZA1CxwbPZYHJs9Tt/5bUABCrbQwy61f/shN2rWsPcKzwLWB9Q/bBZSeCZ75z6PLgBJZgNRmMjIXjGygrg+UiwhYScZSGSMOo2aYOrseYgXz02hSAsAiQp09+zcAWtW/K7brVrNWpi9YBE8EohgrABPBOOGaiO0a9pIZw59Nfxr9B041ClIQvsSGECAFDUZ/1DtQYBGu2aNsHn9Ou43Yux4dO8lgusyONKuaUNsXLcG7u4e+HnhElSuXtOobaRnIVnYRUqBZ2YaqewjWXDT2TYAXauZAaRPmrZRsp2kAysmJgbSoGbVddYPBdNHzF2FgmUq6vVenAFIB7eux/iebbheD8nTfTV9IYgh46yd3LsTE3q2ZXYMsTz+t2ANMufJr3clGy79YRwWfz+WmUvZC3zMEnQk2xbRFlMAEgEeJCFGtaCodRs1mVlWBA5YG4FI47u15GA/NapdNGyOcV7K/iqARAymfj/8EirYQ+ffwolfY8W07zi4WbpWQwz6eZFxMmqDRhZAorGW/vANFk8ewzYnZlLfH35xCkxQX5KNm/2/LxlwyZAjD6b+ecQE7I3q0IjrVhEAMnDGb1zfKSba6I6NmRVFgMvAnxdFaZ7AZ37oV7uM/p0SENVx2DiWnnPWAv2fYVLvDnodIqpb1GPMFMRxM4M4VgCpUqNW+HT8VKcAF81Dsnk9KxTUWVszdp10Cnb53rvDoCn9BmT9qCCSWkDamLCzPeb7awErgGQz+9/f7/KfWLmqEtB/yDD0HzJc+DvK5EZQTkjTyM+tANItyUBSpYz1YJIxogyksZ8kM6lhzrgW4BGBPgb7yGAXSdYR8OK1qItE4BGxkGQfCToRa0mwmQC9lLSVUAAAIABJREFUBpKSyS2ywM1+kWp3Z/7PP/G92HPYFrAtYFvAtoCjBZwBSEaig7h3qbX3BKARAldKIlEAJGYOOQGPBPuI2EbyL7GPNOk6ApTkP9pX298AWjQpNxVE4RumASCJZ/oQE5tIlakz2LIh2j3LUhvJAjjJ+xffT+VNVTObA4CkSerpTCNZI0qR9TPFZxQQSbWdweaS8RyROCLn030GG0CyL2HbArYFyAIxBSDZD7kf7vmlPqBS9jaxC+z2/lrAFFjQIgnCaTBnqEoHQjoVUo/YRIc26RKLzJaAZwaARMyIX5evRuWq1XTnRKVh07w/TJyA/w0ZqLtLW//6G0WKl+D3gpejqQBzkCAEq5YvRZc2opZJi3Yd8P2M2RH+MtRsXB4tJAQTx47Ct6O+Zgex71eDMWjESG1uMWz3tq2warkofD983Ldo1+1TuMTSsp9l4ILBIOEkqllJZhaScDitzCTpiEqQqXt1A0D66odf8ImVgaR5mVLCbrACILX98n8sVWcNmljfT+zVHjtXLuYs7dYDRqBZn0Gh2tD/6RN8060FSOaMWv8pv6JiI6OWzLMnvixdd+7QPgatuo/+HjXadInwd0IdYwpAIom40Z0aM5BIjKeZe86Eua6Lxw4xOEGNwBRmlVjYViqAVLBsZYyYv9pp/Rs50b5Na/Fdr/YM1hHzZfKGvQ7Z8ZEFkEgSbWznZjhz8G+4J0iEAdPmoWiVmqEeG9U1+rx6CTz1FTKMcw5cMknkkXzd7rXLBVtw+LcMstE5Ht3t255t8NeaZcyE6jxiPGq16x7peQiAmtCzDQjwo5pVv530hqurc6aDXD8F5ekcfe7/jOsPDft1hQPYowJIBMT+euhKuGCPBMRonglrdiF3EfG7ZTfbAlG1gJqYRWPYzP6oWvK/sZ/qnxPbesXmbfqBq5JAuoydUgOp3ieV8fdfu/T+NwlA0gJSkq2tB5Sol4Y+MYCk+z7CS5MBNJl9rQJILGNHTKQQTZ5Oka0TjCMhaUd/TQASSdhpIBQH5d5omdwcgBPZ3MLfEh6OBJNktrjc9t84E+yjtC1gW8C2wLtvgdAAJJV9xKxiJZFBl2CTcnMMHgk2kpCk04AhWetI22aSr9Nk6kwAkgZCCQDJkLBTgRTDolrNozBqHRnsIym5GsLMWRVg0qXutLiBmgShz6U9tItbrqxPpNYmNNbKybva+s2vheSfPDYC26yMJJkQrCvM6HWQxO3elrB7968ne4W2Bf4RC0QXgBRT8nUH9//NxXKpvkn6UDLio9NQc2ZORZq06VG9VvgF28Ob99dZ09Chy6dOu+34czOKlyjDMloRaffu3UGKFCkRO3aciHSP0T4qC+ltGGsxukh78AhbICwAiQaRAA8FHCRlWtXTVR05NYtF0sqZgZQtLV4EByNj5iyYs2w18uTNK/SMrc4JXLBo3q/4tGsnXn/y5Clw5c594bloAQo9MMAvQnDsyGFUKV2c+9dt1BizF4oaL2FlmppYWFqWjRguBDOm/IDhX/XnMT7t+wWGjfmGA/ySUj79h0kYPXQQgxz0u9S1T39Uq9MAKVOl0gAhBRhSACKjYKYGLMlaAUpRTeE4GsATvScA6bwmYfflD7+garM2ui1Umju9pnoxg5vV4DGSenphzt7ziGuRBHMAk0JC0KFYNq79Q4H3Mcs2I18JAZo4azT2D/26YtsyUbOoTsdP0W3UJL3rw9s30fuTYlz3hxhKg2ctRc7CxSJ8PlLHmAKQfps4Eku+H8v2IaZK9zHfh7kuApqa5fZksIdqfUzfdRJe6TOa9lEBJALfmn8+OMwxzx3ex/J+VIsnbdYcIKaKVV4psgDSnauX8EXd8sx+IYk3AkQIGAmtkcxTz4oFddbOoJlLULpWA707ycrNGzeM2UypMmZh6baS1etyjajobCSTN3fsEG2ezNo89SI1z5LJY7Fo0mhmdJWp3RADf14c7hIf3L6JcV2as0Qgfa/D560y1QOjAVQAiVh0JGFIgGhYbebw/lj7y1TuMm75FnxUyiwfFe7C7A62BSwWqJ3WYMa9K8x+Yv4GBgbAwyOhzuiNqS+OahzSv3jx4kXLFC9eBCPA359rKMVX7o30myiOKcF7LXdnVQm4HfCC7SbvMWqwTk8U0nwgK4B0w/+FkAPUpXKkhI7YQfWjDADJCI6RryGyrw32Eb2XNZAokKbK1InXZlk7ApR09pHCYJIAEsvkaQCSBK7o/q7K6ZlXGi2nkT2IbQHbArYFbAtEgwXCB5AEU9Zam0cHQkgyl8EjAo1cBKNIk66TrCN6z+ARM5FEfaM4TgAkKYPHMvyyBpLCPlIPl5/XTc/4ZtatiXmk1OyT90MhZe/CCQ/UVyabOgWQtIm1SITOyjKYR+Iux6CXDgyZ5f0Me2lAkmRbUX9FSUZPCta2GUwkFxtAiobz3R7CtsAHYQErgBRVRklMydctmDsTbdp3ZVsHBATg3NmTyJwlG5InT8nb7ty+xYDPndveSJM2Hfyf+eHC+bPIX/BjluQ5c/oEkiRJigwZM+vf16WL57jQLgFSN65fga+vLzJlzsoU2RXLf0Pd+k05UHT71g3ky18IQc+fw8fnARInTgJ/f3/cveONnLnz8jy5cudlKasrVy7y+Fmz5uCH0IP79uD69ato36kHbt28jiePfXkserDZvXMb/AP8UbFSNR1Aunb1MgfRKEBAx/Lg/l2kTZeBiwpTkwBSYEAALlw4hyJFS+gPhC9fvsSpE0fZDl6pUuPhg/vw9EqFu3duI3WatLh+7QoXvs+Ww7F+R1ROYvUBldhHdM7Y7f21QGgAkszaNGkQWzKA6DOZ4eIMPGIGkgIgFfi4KGYtWo706dOHCiAtX/wburZvwwYtWLgwdu0/zK+tmsAyx/Ts6dMo83EB7lOrbgPMXbbC6ZfBIQUFPaGC3Le9b8HnwQM89vUFXVt07f65eRPWrFjOY/T8vD+GjR0vACRt9xvXrqJziyY4c/I496HfkoxZs6JukxZo2bk7EiRKbDCLpDydTlHXsnMtzqLMQKJP1UAMLbdHDQNAGkAAUlNhG0cnMwTH9+zQASQK+A/9RRyHbM5AtSc+D9GmYAaEhLxhKbceY75HwqTJwzyhty9fqEu7sQzbTCNof3r/bq4dQ791JI82eulGJIsk8BATABIVev+udwfsXLWEj61Ks7YRkkyjmkXPHvsyS2bK1oPIYKmrpAJIg2ctQamaBhDjzIgXjx/G8Ja1QEyuVBkzY9bf594aQDr21zYMb1mbbZ4mc1Y07TUQ8cJJTlj03SjcvHiOl0hSfnU69tSXe/fGVYzt3BTXzp7ibSQHR+NWaNAcNdt2g3vCRNHyg3fvxjWM7dIUV8+cNObJlBXleZ6uDjWMrJPSdzplQHdsXTKPP6KaTy36Dgl3bVT/ithPJNNHjVhytTv0MO2nAkhl6zbBgKnznEodqjv9OnoQVkwXYOqYpZtQoEzFcNdid7AtEJoF3kX5uqCg53zfDHoeyH7zmzchcInlAnd3d7x88RKBzwMQP74H4saNy/44+dIE/gQHBzMQRNKw5DM/ffKY65XR/TM4OIhNQJ/5+T1FggSJ4O/vx5K2iRInhatrLP6NJMCH5if2r5/fEyRKlARx4sTh373goCB+/VIBm54+fcL70XZaJwVWHvs+AvnM5CvTzZZqOr14+RKJEyXG48e+SJY8BZ7Q2lxjs3/+2NcHCRImjjYAK6bPdiuA1G/wMPQbMtxUO8EMIongHG2rb2EgXX1GDCQt81gppq0yelTfQq1BxAxsze8RYA/JzolAGcvQaSwkCRBZgSPqo9c/UvZh+bo3EpjS6ksofpZcA63LYCDFtNXt8W0L2BawLWBbICoWiAiAxCCGg1ybBpBobCPJppEAkgoQ6UCSBJB0STsBJrH8nQYoqawcXXHFcmDyWVqojGiSdHoygzlxQt7/CDhi6VWtHrJIfBD/5GtDftWIBdDUJvawjMOwPZQahS5UC9JgFTkH2AwGknHM2j4IEQCUNoYKTgk72ABSVM5vex/bAh+kBawA0tgoSpINVuofRad83diRg/lhr0at+gzcVKtZjx9MRYHcN1izcikaNG6BVb8v5r/79+5G0eKlsGvHVlSsXI2zkg/s3YNSZSvw90eAUrbsOXH3tjfSZ8yMaT98i0/7fInfly5Ek+ZtsPPPzShTvjL+2rGV/65fuwK583yExEmSMkC1dNE8NG7WGgsJ2OrQFcsWzUfVGrWRIEFCvHjxgh9sp/84EX36D8K3Y0Zg0PAxnE1//95dvvutX7MC7Tv3wJqVy1CzdgN+QPV7+oQfsul4KCC2fMkCtO/cEwvnzULbDt34AVgCSC4usRgM2rF9M6rXrMcPzt+MHoovB4/E2K8HY/CIsdi5fQsqV62BdauXo0LlatyHxqCH96RJk731eXz50gX8NGWCPs46uw7SW9v03xjAxMJx6qBoEnaWAIJJwk4FkEwZLNKJAfz9nqCUxkAqVrosfl6wFF6pvJjZZGUgkTO0TAGQypavgPVbhVSanlGqvZHvz545jdKFRQ2eWvUaYP6yFQzCWFtQcBBu3biOrRs34I/VK3HqxHEOUIXVekgASZPNkwGJq1cu4/PO7XD+zCkGnmSLF98djdt0QL0WbZApey7ET5BAOIiSWeRMsk4PfpiZR9KR/NQCIFVpogBI2sR0jVMjAGlIc8FAqt2+O3qM+SFUJpY0EYEIn1YsGOVTsFC5Khi5eL2+P0mffdujNb8nibZvVm2HWyj1aEKblH4zR7dvhMPbN3GXwbOXoWSN8FmhA+qVx/nD++EWPz4mb9yH9ArYQ2OO7dQUVO8pKo2CnZM27DXVe6Jxmuf2YpCUGrG38pcW95rQ2qXjhzGsZS0EaADSzDAApMsnjiBR0uT44qf5odZVonkI0Jv8uWDtRaW1+eprNO0tZSPFCHeuXeZaQTfOn2EGlmxu8d1RtUV7VGrcmtlO8T1EbbKoNjFPR9w4f9pxnubtUalJ6PNQ0gXJ1+35Q4DGPb/5ETXaiIST8NrEz9phlwYmNvt8MEs3qo0AJPJr6L5crVUn9PxmqqlOlLPxfx09GCunf8cfjbYBpPC+AvvzcCxAIO/iSaP1XtHpW0fF+ORDnjh2iO8pz/z8kD59RgQGBuLBg7vImSsvHty/x4AM9UuVOg0C/J9xIhMlWt254833ZWL+UDJWQIA/bnvfRL58BXHz5nXunyRpMk62unzxPCd4UZIHAToUurh04SyKlyqLQwf2coIYJUoRQFXo42L8jEDrypAxC49J227euI6nT3yRNFkK3Lp5jcGqtGnS4cGD+5woktIzFSegJU2WnP9+XKQE7t+/yyDV88AAnpf8egKVzpw6jpp1GkbFZP/KPqqMXd/BljpIDnUNhJ9H/zWwAEi/rd+KEmXLs5+mS95pr62sHh08UnwdtVg41z9S6yAxs8iohySl64y6SOrnQvKOgCP+p2ZzW3wqE4CkOTlhsdH/lS/IntS2gG0B2wK2BdgC0QEgSeaQzkIKg4FEdY4MmTsVQDIzdghIUeMd8usyahQZtYxomwoMqcxbWatP3v8MZpKQW5UxAiNW4KSGn2YkVUJWAjx0B49F4BEzkMx1oVTWEbGziFXFwBEl7GiSf+KvBNGMpGCznJ1WD8mugWRftbYFbAuQBTb0rIl7R3frxhi7PGo1beqkM2Q2ovMhV2Ug0UPp+XOnccf7Fj6pUYcDO6tXLkHDxi2xbPE8NG3Rjtk2lBW5ddMfSJAwIbJmy4lzZ0+hfMWqfIwH9u1mJhA9Acd3d8fsGVPQtefnWL1iCeo3ag6WlitZBvv3/oXiJcsiVixXXLtyCdlz5mJwaMMfqxj4Wbl8ERo2acmAEvWXTCHKtPx19nR07tYLM3/6Hq3bdcGhg3uRMVMWzoLctmUD2nXsjm2b16NUmQoMIHnfuolEiRPD1dWVH17n/jIdHbt8it+XLkCjpq11AClZshQgWbzmrTtg984/UbteIw4UE2BFNp/+43d8LDu3b0blqjV5jSVKleVsT6plET9+fD6e6GjqA2qLfkPRst+w6BjWHuMftIAOICmOidmZcw4gOWQByWwVCwVaMpMouC4BpJLlKmDGgiVImTKlA4AkM1xUAKl8xUpYt2WbSb5Od+LoRQhAAFIpBUBaQACS9pn8Q4Gt6T9MBrGb7t29I5xWFxckSpwEXqlS8W8FXXt0/dL1eOHcWe5DANLQMeMZ/FULM9Nrv2dPsXndGmxaswp/7/iTg06yJU6aDMXLV0KT9l1QuEwFruui1kPSae8K40h+rjKLaJ7PahoMpC++n42qTduKzFptMgke0VsVQGrUoz86DB1rnFFKFEUNqFw4ehBf1C2r9yOmTWQasSz+t2CtvsumhbMxbaCQ7sxRsAi+Xb0rXOkv63wMIHVQAKRZkQCQjmgA0gYLgPTqJb5uVx/HdomaEATaEyAf0UYBSDqWzHk+Mu3SPI8BIFHdm1wfh1335tIJC4C0J3QG0uWTGoA0LWwAad2caZg5vJ92XseKtL1b9h+GJp996WCKwGd+2L95LfZuWI0Te7abAJ6ESZIxw6Z6my74qES5cNk5Ydk5QvO07sL19oglJxtJDI7t0gwHtwomUZ9Js1CladsIfaU/9O+KbUsFc6lel97oPMJIiqBtDCA1EQASyR12HTkp3PpMv45RAKQlNgMpQl+E3SlUC9D5Rywk2f7t+kckXXfk0H5kz5mb/fBXr1/h8aNHDKwSe54SpUjWle63JD1NTB5qWbJkx1O/J/D0TIWnTx/j2TM/+D97xglTtB+xjnLkzI1TJ46BJOa8b91AocLF2D8mn5WAJBrbLV48HpfueTL5o3S5ipykdfrUCWbxE0BFSV9nT59kv5yAoD1/befxgoOfw+/pU5G45eeH61cvo1yFKrh86Tw8EiTkddHY9AyRKGEiHD9+mFlVVy5dQMu2UQfo/+lTfNqUCbxmagQALd8k7nmO8nXCD5LbG1SrjL1KDaQF67eieJly5uxnre6R9ZikRK8hw+Mo5yOAH4N9xCwkDUQSTCRZ80j8pXpHxl9RgFwwkELwGi56wM5xbuEgmZKO/ukvwZ7PtoBtAdsCtgXCtcBbA0h6vR9Z94jAEZKyk1J1ynZN5k6VtpOyd7KGkqqmQiCSjHnoz82aRKq816kAEINI0JIctBp9EjAyAUjMolVr+MlEU+MvGc6a/KDWYlKTcGUyrmRPmeTqWNJPJPXqx6rUieLtUs7OSe0kOY9dAyncU9nuYFvgv2OB6ACQ6AGXHnRj4iF30YJfOMj3UYFCuHn9GrOQChYuio+LiiDdovm/4MXLF/Dw8ECT5m1x/94deKVKg8MH93HG4ZFD++DplRp16jXm/v7+zzB39k+IG9eNwZZ1q39HnfqN+QGzTLlKOHb0EAoVLoq1q5bzXIWLFGOd9xy58rC8xv59u1GiZFn8tXMbP3ju2LYZZStUZhCHAKIuPT7H9m0bcfvWTc4sIABp1owfOLuS9vN99Ah7/96JuHHiolnL9vwgSwEqYvRQfSNiHu37eycqVq6OXTu2oFyFqjqAlDKlF76fOIbrwqRI6cUAErXtWzfi5o1r/LDep/9gzJ8zg7dTcJxAsZ+mTGRwql2n7ibN97c5y1WZDBtAehtL/nv7hgcgMWFZZqsq9Y+c0chVyrPUz1VrIEkAqVS5ipi+YLEjgKSPb2YgEYD0x5ZtDoCQajUCkEoWMhhICyWAxMRy4M3rN/iqb2/Mmz2LA010HRNTqV2XrsiVJx/ixI7DgWEKgtEB/zz1B4z/ejhP0V0CSJKBJItcyrpFb0IQ+DwQd729MW/Gj/h9/hwOcMmWLKUnBn83FRVqNTBk7bQxaHFq4EMFjmi7DIAQgHRBq4HU//vZqMISdgLQUt1LentCYSDpAJLFA7U6pFfPnECfaqJGEf1mzvjrNEuWRbQRsJ4gSVK9+/YVv2Fyn478nhhI367agThukatfEVUAqW/Nkrh88qhgIDkASK8wumNjHN6+kdfWc9yPKFE9fFaTPDC6XhImTQZXSx06E4C09i/kKizqcYXWYgJA2rxoDqZ+KSTYcn1cHF9O/40l9yLa4rsnCFXyjuWhngdyjSyq77N1yVy8emmc40lSeOLT8dNQolrdiE7ntJ86z7o5U7GF5lGuJZqn57ipJiYanSfju7XEvk1r9O80ogyk73q1x85VQnqR2FdtvvzatC4TgNShJ7p+/Z0NIL3VN2zvHFkLqIlZ70L9I7rejh4+gCePH8M1tisDQ7du3WDQJVfufJzARRJxBPSQ1PSN61f5kLNmz8VScKlSpYGv7yPEjRMHN25c43tutmw52XclH5t8Zze3eJzkUb5iFVy+eAGp0qSFm5sbJ3yR4kDzVh2wd/dOvo/T/Yr8dmpXr1zCqZPHUK16HQaRSAr6yuWLSJosGXwePuBEL2JHUUKZ7yMfZMqcDTdvXEWFStVw6cI5XjM9H5DkNa07RUpPBrIoAYvet2rbObJf37/W3ypjd9P/pViLyj7S3xt+XkMLgDR33VYUIwBJoauLl2Ig6YLIhBZDwk7K1xGIJIAekuh5rQXUKJAmJewEiCTAIpKxkyCSChwRaETvmcWkB95cTIXIeW4NNDIyxMVh2wykf+1UtCe2LWBbwLZAmBaICIDEcYfQJOwUAEmAIQIoESCRwTAyaiNZ6h+ZagYJCTcJIol5RZKFuI+Imww/u2vsV8k8om2h1T2SyRMyCUKCR3RPFHWQtBpI2piqnL12xxV3XhODWJWvI0UXkqDT1F90wEipDaVI/QlbaPWiVABJYyPp41iVYmwGkn012xawLUAWiA4AadEkQ2Yjph9ypRxbRL+9yPZXx43svub+dGvRbov0NBNK1t7bzKfuSyDUnFlT0alrL6cFgCN7LOHZ11oHiZhrdns/LeAYHJBnrhlAorNZ6uE7FrPUHC7NkRPOl6BLmxlIFTFDBZBMzomYb9kiowaSBJB0yzrJKnUGIAk3T7h7J48fQ9UyJVnmhlhGoydOQqt2HXSWhpS7E9lEIfhxwniMHSHqqHTv0x+DLQwk6qNn2UogSdNBpsDXguk/YtPKpbjnfYvHSJbSC4t3H0PiFCkZ9KHaAGqtAOrjDEjSXFX0cgIgqWuWtpEA0lBNwo4ApPbEQAonekLAQIdiWXkYAkeoJk/KtOmjfDIf3bkFI1rX4f0z5sqHMUs3IzHLEEW8RRVA6l4uH25fveQUQCI5U1XurMv/JqJu514RX1QoPd8FAIlq+YzuKBIKchQsiv8tXAtiCMVE871/B2tm/4jda5bj4R1xjidJ6YWp244gsVabMDrmjcg8sgaSZBK1+mIEmn8+ONzpXwQ912ogreO+zs4FG0AK14x2hxi0gDUxq1qNuqhW8+1A2uhYLikB0HUnky4IlCH/kpKUCICh+p0EMBUoVET4oiEhDPTwa62Rv0q/8XRvUj+TY5MjQOMRw5CYopzcoTTZj7bT5zQ/1WUiKbpiJUpzT57j1StmLNJY1KgfzUv3T9pmHVfuR+PT59SfjpXWQwli70uzAkhLNm5FSU3GmzOYVTkcLThGmxpVNzOQflm7FUXLlOPDNkkea5p3KnDEAS9VTk6T5pG1HRhA4lpIog6EASIJcEgCSgaAJOTtpGSdIV2nZW0TMMU+m0imkX6VWIP0/sSqbQDpfTlz7XXaFrAt8F+zQIQBJE3lRAWS1IRVUdNHAUacAUiaVJsOnkgZNw2gkswdBpFUwEa5AcoEBUNVRN6TzLX5VNlWg4WkMY/0On5GrUCrSonwWbSzIQwJO6s9VPBHla1zDqYZAFscnYWkyeCxJJ4G3MkkXxtA+q9dnvbx2hZwboHoAJBUmY3olK+zv7PIWYDkRYgN8E80hzpI3sH/xLT2HDFggagASAwmKY4FgUUMGqlOGAFILqIGUunsafEiOBgOEnZKEUgZ2AgTQJLHrwBJZxQGUu16DbBwuaiBJEIILhjQ5zP8MuMn3rNYiZJYuXErAwzSOVNlTijoNGrIQEz/XtQx6aYBSCEKA0ktmKlT2CUoRFm0r17h9JGDGNipFe7f8eZxBn//M2q36mAAT3qWkZHFZA7GiAOl4+hdy2Ag9SMGklIDSTEHvyQGkgSQGpKE3RBFwi6Uc4dqqrUtlAHPnvhysG343FX4uGK1KJ9pBOD0+aQogoOeMxA1dM4KZMlbIFLjkRQRsYUO/bmB9/tqxiKUqS0AktAasWKa5/bkeZ0xkMjSv4wciDWzfuAAU+UmbfD55NmRWpezzu8CgHT9/GlQ/aegAH+kzpQVQ2YvR8Zced/62EIbgAKzF44dxISereFz9zZ36zNxJqo0bxetc9I8F48dZLDH5664lnpP+JlrMMm2ePJoLJk8hgPGZes0wZfTF4a7BlrzN12b8zFQAJvOUes5bwNI4ZrR7hCDFrACSO+6by1AnJt45POQWUNeXqlj0Drmoel34vLlCywVHS8S7Nl/bIH/8ERW/7zPoGH4fPAwDTgypIkNRpLY9t3YkZg0ZqS+2plrtuLj0gJA0psaSHPix+gJMhojiJJjuEi4Jl9nroUkmEcmNpJkJ+lAk5O6R3JsBo4oe9sAr1Qmt1yzDSD9wyegPZ1tAdsCtgUiaIGwACQaQsQbDEBHAiY6uKHU8zEBSA4sG6POjwRTjNo/Rt1mVbKN5pVr0F8o6iGyhpGeICHvczpApDFnlXugrOEn7ouWGkgmFq1INpX3aVaF0dIhhBKMxkBS2FmmmkeKjJ8OrrkAEigippaoBSWYSLzdwlzS4zpazMfFBpAieFbb3WwLfOAWiA4AKabqH33gpn/vD0+tgxTV2lnvvRE+gAMIC0CSjouaiaMWlRTOhUGjtsrX0X7EQFIBpOkLlsBT1kDS9ld1fa0A0nqqgWRpOuij1UAqoUnY1anXAAs0AIl2oX41K5bD/r17eITuvfpg9IRJeqas7CODDq9ev0b35Ri9AAAgAElEQVSbhnWwc+tm7t+1T38MGi1qIInsII09pDKPyAHUgiQGoAT8sWQBvv5USLm1/LQveo4Yr9cuUhlIToEjJfOojxMASQ2IqK+jAiDR+v7Xpi6O7NjMx1m302dcD0bNGI/Maf700UMMaVoNNy6cQZy4bug1YQYqNmoZmSEYDPimWwvs27ia9+sxZgpqtusW5hgHtqxj0ImacwAJLFn2/eedOQs9QeKkWHD8FgMIb9NiBkB6xN8Jyd2RbN6AqfNRqLwhE2tdr+/9u/i6bT2QHCHVu+vz3SyUb9D8bQ4rQvv+uWw+vu/XhftGFLCM0MCWTn8uX4Dv+woJqQbd+6Hj0HF6j4Pb1uPbHq0Q/Pw5EiZNjt9O3g733D13aB9Gtm8A/6eP4ZkuA4bNXYVMufKZZrUBpKh8U/Y+0WUBldlPY77rAFJ0Hbc9TvRYQPXPe2sAEo0sw2FSCkff5gJMHjMKk8caANK01WYAyeR3yECXwjwyGEjCJ5J+jl5c3AQiGZJ0xEZiFpLyV0jVaTWPtL+CwSQAKelzEYBE4KWcj47HlrCLnnPIHsW2gG0B2wIxbYHQACRVclXKyOmJq0oSK/GLGThRGDQEjug1fzTpNpZt01lKQt7OAFzEa+v4KmNX3j2NJAVrnT/BRDL/E4xbEwNJk2GVknd8P1NBKZVFGw4DiZ7T1ZpNjgCSIeNHnwnASJX4k8CRKuunMZBYScbMQrIBpJi+GuzxbQu8JxawAkhjlm/lQtWRaXXTuendo7vI75nTJ5A3X+Sy10lSg6QpwgqAUrHchAkTRegwqRYS6aFHlt3z4sULXLp4LtLrl4si/fV06TM6rJGOj5qU5YjQQcRAJ7VQL9VBatFvWAzMYg8ZUxYIrwaSLK4sHSgJ8lgBJJkZZFC/BajEzpgDgGSWsKM+lFMjx3QmYecMQOIggWYYYiCVKChqIEkASQ0iNK5TA9u3CECoSctW+GnOfFOAQQYbaLzdO7ajbaM6CA4K4v5d+vTDwFEGgKRLzekBDCVQYnEAN69YiuHdWvM4HfoPQYevRujzqlmy1tfq2uk1AUgXtRpIfTUGkjWjVr4nAGmYJmEnA/oRyb7dsWIR19B5GRyENJmzod+UX5GjkKiLFNn28kUw5oz8Chvm/YyQkDcoUKYSvvp5EQM2EW8h+GngZ9i0UDCEStaoj0Ezl4QqBUpAwLBm1XHl9HHuTwDSJEsNJNru5+uDvjVK4OFtIb1WvXUXdBw+HvHcPSK+NEvPFnm8GCSlNmHtX8gZgRpIw1vWQsDTJ0iVMTN+3nPO4V5FxzOuc1MQC8Etvjt6TZyBcvWahbpGYl/N/2YY1s6awuBbnqKlMGj2smiVlHM2+a5VS/BdL8E6isl7wF+rl2LiZ23FPH2HokV/414T+MwPX9WvwIAltQbd+qLNwJGh1oAiW00d0APbfxdMpTJ1GqPXxJ8R3yOB6RAJQBrSpCrbs3aHnugSgRpIc8cMxsrpgr04askmFChT0cFsAX5Pce3sSf7OiZkXP0HCKJ979o4frgWI2X9631/6AUa3b/02liM52OeBAXD3SMC1iKiRX+rn95RrCKm+N20PDg5i+dioJiW8zVppX5LUS5Q4sVPJuoiMTf5A8ItgeLh76NK3Ednv3+yj+ufFy5TDbxtEIo5IGFJYSBJUcgG+HzsS348dpS+7wxdD0WHAUNNhSH+FNhrJL2ZZX06k0ZJq9L8KeKQG2F6ZmEYUbNMk7pQMbhGAo1pKRoBOJus4S8bhtSmOT0R8oH/zu7Lnti1gW8C2wH/VAhEBkBgo0e5f9FdlH8lEVpLMFwCRiD/wayljZ3ovwSWjrx6zUNg8ar0h+d3Ie4maIKEyicIEkLQkCdlHMnONe6SFSavcx0yys9o921qPWpWuk+CZtAkxiwzwyGAeiTpRBitJZSeZ6iBpdrEBpP/qVWoft20BiwXeFkCiABcFWajFRP2j2TOmoHP33gjigG4Iy1OQXEVQcBC/liAKaZbLh1TKLnd1Fbro9HnQ8+dcVDcwMIAL9NK2WzeuI33GTNo2N+7//HkgP1ZRX/EAEoJHj3xw5tRxfFy0BDw8EnB/+isb1dV4HhgIjwQJ8OrlK7x4+YLHcInlgmd+ftyXivPSnIEBAYjrFhexYrnyPu4eHvxAzbrsr17pmfAEblE7tP9vVKpaA0FBz/nBN25cAdQRMEVBrbhx45rG+adPblVnPSaDh//0cf1X5osWAEnPAjLTvyUriZwYZiBlkxJ2BoDE4JFeA0kENMgRJAZSl/Zt+GugGkgEIKn6+1b2DdVAKh4GgPTtmFH4ZuQIHi9t+vRYvn4z/1bJIINw3kKwY8tmfPlZN9y9LaSyqHXu3Q9fjRqPEL5ORVBk7dLfkDV3PuTMl98ha4hZSiHAI58H6N24Bi6fOcnjjJu/AiWr1TExkHh+JxIwcrv8+3nN0rh4/BCPQwASSa/JZg2MnNi9A8Na1ODfFAKQ2kdAwo7G8r13B9/2bIWzB/fyb1KmPB+h68jJyFOsdKhBv4e3b+L84f3MjEmQxAwOndq3C990ac6yeFSjokT1ehyAT+ZE1uhlcDBO7NmOwhWrmQJ8Wxf/ih8HdOdDJUDo0/HTUaFhC4fLkwLyCyf8D+t/FTKFsr8zAIk+2/PH75j4aVuQTF7sOHFRu2NPNOszCB6JkjiMTRtIEu/E7j8ZZMpf2hEQiAkAKfh5IKZ91RM7Vy5m+1dq0gafffsT16gKrREoMbxFTRADjPbJU6wMuo/5nutQhbXP/ZvXULxaXdP3vHPlIt4vcx4BzDprT3we8HzXz53ij4f+ugLFqtYOtb+zD3ienPmQOW/E5xky53cU/0TU2JKN6m6NateAmWVx3NzQduBo1GzbjV+r7XnAMyyaOJLBTQI66b46YsFap+yumACQXr16iR/6duHziX786Pr6cvpvUQ5sR8rYduf3ygIqgBQTvnVUjUG+ONUaIn85U6YsePMmBLEo8zdObFy6cB558hXg85n81qDnQXCL58YJGQkSJsKTJ4+RKFFi3Lh+BYkTJ4Onlxd8Hj1EAo+EDESRD0++Ld3v6Z7s7u7BSQjkEydKmJh9ZLq30dyvX71mv5r8aAKu6DU9E5BULoVh6JmAksQCAwPx5PEjpEqdFiTzTHO4uyfg/k8e+7LvTr71Y99HiO/uzkCX2shvv337Fv+2ZM6SHUFBgYgdOy7ix4//Tl+3KoBEx3PR7wUflh6s07lIxsYpY0fih3EGgNSm/1C0/WKoqYiQBI1oLFlrSGceKf4MS/tYQCQp12MNsjFApNRGYuaRRQKI91Hk8FTgyMQ+0r48Z3Uio3rO2/vZFrAtYFvAtkDMWCBCABLF1RRwR2UKqeCPARwpIJKLkGgzACaDiaSDJLEEQBXLJcQkDafeM/l5W2feituiM/BIMovEfcxIepD3OZkIIe6PIjFCT4jQxtSmMtVAMu7dRuxExk0EoGbEYSS7KrZLiEWizmAhxSG7aDJ2BBxJMEmvD6WXJZDsLBfYAFLMXAP2qLYF3jsLvA8AUuNmbbB/718MmBQtURrLl8xHqdIVkNLTC8lTpGSbz/zpe5QsXQ5379xGydLlWcZn84Y1qNewGZYumockSZOyJvu5s6fQolUH3Lp5A1euXOQHzEsXz6Nq9do4efwIP9wSWERtw7qV8PRKhSOHDqBVu85YtXwRihYvjUMH96JN+67c59TJY/zQev/eHeQvWARXL1/A0SMHkCNnHpQuWwHet27y53v+2o70GTIiXYZMePzoEVxju+Le3TsoU64Sli2ehwoVP2HdeHroXbtqGTw9U+Hp0yfIX7Awrly6gCdPn6Beg6Yc5JMA0uVL5+Hm5sbjlC1f+R8/92wA6R83ebROGB6ARN6aKi3H2T+6HrFG9Q4FQFIdGQcAaeFieKZI6eAMSiaSFUDa4ETCTjpX9JcYSA4AkiKvcv/ePRTNlwv+z56x/fIVKIivhn+NgkWK4fXrN7hy+SKWzp+LtSuW8fVX8OOiOHvyBIPFnXr3w5cEIGnKw+QsftaiAXZsXIdc+QuhWsOmKFyqHLzSZYBLLFcEBATg6N+78NtPk3Dt/FmeL23mrJi7+yRix45jApD07F3JplIcU/34QkLQt1YZBwDJaUZtiKiBFBUAieajbHeS9aI6OtQI+Clc/hNmaHimz8hF0/0e+TB7ggL2F44eQLYCH2PQzKVc68jaCNRZMW0iXr96yR8l9UyFKk3bIkfh4ojr5gbf+/dw6fghkASZzx1vrLrmD1dFTo4YOl1K5YT/U8HuIfCkUuNWDKYkS5UGAU8e4/yR/dj82y/MPiGmTpKUXiBAJDQGklzjrBH9sWHuDFHIHeD1V2rcGjk/LsGScc/9/XH/1jVcPHoQh/7ciCcP76PTiG9Rr0sfh+OMCQCJJlk3Zxp+HfUVqEYVtSrN2qFel968Pp87t1l+rWC5KqYg5p51v7PU24ug57wPsVtKVq/HwE4STy+EvHnNdr9y6hgObVuPW5fOo3SthvhyxiIFQArB6A6NcHDremT9qBDK1m2KfCXLImXaDCIwHBiAU3t3YfXPk3Hz4jmeh1hrU7cfj7Qc4OiOjXBwyx/Imq8gytZr5jAPnZOrZtA84lqi+k7TdpxwOs/8cUOx6ufJnIxB5yox36q17Ij0OXIzWHj55FH88etPLPNHT2UEHjbq+QVaDRDgsrXFBID06N4d9K1eHAS+yTbjr9NIkyW70zXYG/+7FlCZ/e8KgET3xxPHD3PkhECb9BkyMRPpwYP7yJ4jN3x9fZC/QGFmIx3c/zcyZsrMzP1nz57i5o3ryJQ5KzOUDh/aj5y58uDhg/sMEl29chH58hdiEMfn4QMkTJSIE7Dy5S/I/vODB/cYGPqoQGEGgcgnJ9CK7lEpUqSEn58f+8GkVkDgFPnP165dQcXK1bB960YGhfLmL4Cb16+x/0yJXZTslcAjAZImS45rVy8zEPXg/j0UKVYSCTRWIM11+tRxBsDIV0iVOjUnbRGgVLxEGSRJmuydPUFV/5wWef6pAJCoWUEkKRU0ZdxI/KgASC37DUGrfkN1tjfta5XclfUmVSa3BHfUzGpVds4saSfqQEiZH2IgSak6FWiyyv2oATcBYFEQThyZDR69s6elvTDbArYFbAuYLOAMQJL3KYMFpAFIkoWkJZ8asnOqHJ3KLJJMJA1E0kARCTSpsQpZ+0j8FfMZyaviqVveY0wMJA0kUoEjteafcR8LYQlWusfJ+6G8F5ruZxaQynzP1uIw2toE6GX8I0BMrXckakJJhpEAiVTWkWQlEZgkPhP7C5k7RU3GZiDZV61tAdsCqgWsANJa7+BIGWjxpFFYPGk07xMTD7nEQCpdrhJy58mH4OBgHDtyAB4JEuLsqROoXqseEmuZ7wf27UbxkmWx8Y/VDMoQgPTLz1NQv1Fzzi4kkCZJkmQICPRHpy6f4c5tb2zeuJYfLAOfB6JDpx5YtmQ+smbLgWIlynAwbdGCOWjZpiN27/oTBQsVxXffjkT27Lk4G7L7Z/34mHdu3wLfRz6cDtCgYTMsX7oATVu0Y8CoVBkCkG7wHAQKderWi/f5e/cO3L93lx+A6zZoBn/Krkwsst/v3BHshzRp0uHPLRu4qP0db8p+fI3GzVrzQ64EkOiYqWAxrbVBY8fM/Eh9kVHorBbqzVeyHKgOkt3ePwuo7B5N3cTQydecNc5yka911pDYJunj5Gw50xNWAaRS5Spi+oLFSOmkBpKUsQsTQKKFaOiJKmFnBZCMYEYIZzRP+W4iJn0zBgH+AhyhRhnI7LRpkpAUDOrQszfKVK6KPh1awfvGdQaQvhgpACRZHLpPm8bY/scaswNMmT+usUEMA7Vly5sfn46aiIKlKpg1+i3sI+GYWgMf4ghVAOnzyWYGktxPzkkA0vAoMJDk/if37sSCb4bj8okjOrgS1hmdo1BRDJy5BClSp3PoRsDHyukT8cecn0wB89DGswJI1I8ABJLWu3PtcpgXFgELBPBcOHoQy38cHy6ARFJ2BG5t+m02nvsLYDG81m3096jVvodDt5gCkAhUm/x5RwZrnLWilWtg8C+/O0gqEWtp2ZRx8L58IbxD4s/L1WuK/lPnmxhIYzo1xoHN6xzO8ViusXVAUH5IMmyd/zcRdA+IbBvbuQn2b1oboXky0zwjJuCjUuWdTvPssS9WTJ+I9XN+YtZYWC1JCk/U6fQZGn82AC4u9Cvm2GICQPK5e5sBJGKJyTZtx3Gkz547sqaz+3/gFlABpGo16qJazbr/+hGTdN2RQ/uQLUdu9kuJgU+gEV1D2bLnwqNHDxlAokYJTgQQpUmbHi9eBHNy1tkzp5AhYyZQUkfBwkWwbfN6TtIiVlO6dBnYv3348D5SpPBk9n/y5Cnx4P5dTuYgn75EybLs/5IqAI37+PEjBnSI2UR30Jw58/L+ufLkw5lTJ1hN4OmTx6xCkPejggxE0XyUxEWSdhfOn0Xq1Glx/foVVKj0CSeTkL+eOUs2PgZiK507cwpeqdLwcdI45P+TT1GocFEGn97VZgWQ5v6xFcXKGL+dRgKRSBSiNnXcSEz9xmAgNes7BPTPkIMTJbyt0nUm8EipfSTrRho1Hsw1I6SEj7kAuQCUKNCmA02SycQscKMepRjfYEJRaE1midPx2NJ17+rZaa/LtoBtAdsCwgLhAUiyj1oHSTJvRPxBAD5GDWYZi9BAJQsYotYJ0qX3NSl9CSI5yNcpgZKQEHGfESCSSHggxq1xvzLLrYp7mVofKaIAkuMdjBWOFCk/Rxk7o7aTBIK49hEzjAwZO/lagklxNQaSASCZATdZZ8lmINlXrW0B2wJsgbcFkFSZjZh4yCUAqVHTlvD2voW4ceIy6+ilFqS9fesmChcpzsdB2Y7FSpQ2AUj08Ddn5lT06jsQ61YvR6GPi3HmO4EzJGF36tQx5MyVF+7u7pxJSA+GO7dtRqNmrTm4vGLZbyhavBT27tmJ2vUaY+HcWWjYpCUHienhlW4cM6ZNQqOmrRgUKlK0JPz9nyFlSi94e9/kcSkrMneej7Dhj1WoXLUGEidOgsULf0X9xs2xb89fqFO/MctxSFk8ekDf9/cuZMmaHSeOHWY5ED+qlZE6LbxSpeZjFQDSa8yZNY1Bpb27dzJQ9k83FUCiuSMLPv7T67Xnc26B0AAkGVaQjpSuPywzX1QgSdY80kEkIxuIAKRSTiTsdMdPYzrpANLi39ClnZBpq6BJ2Jk07LTIQKgA0rIVWoAjRK85FBAYiI3r1mLimJG4fNEcWCcAtmS5Cuje70uUKFcRfs/80KFeDZw6dgQde/VDfwKQXLQilyHAqSMHsXjmNPy1eT38/Z46NSoxkqo1bY0aLTogZdp0cHERYJWavSsDHPI4zFmzgtJOrZ/CQLICSA4Sdm8JINF8JGf39/qVzOy5dfk8Qt6Qm2xuxCYqUqk6qjZvj+wFi4QqrfbqxQtmfKyZ9QMOb9/kANaQ7T3TZ0LVZu3QpPdAp3J5tP/a2T9i16rFzC5RGzGNqDZQ7Y6fstzan8vm48cvhHRZaBJ2cn+SiSMGztrZU3Bg8x8geTNro/VRLaiKjVuhbJ0mzP6xtpgCkPi7uH8XlKRBoBCtV23EDOr/41xOMlAbsaqoxtO2pfNAEnEPvW/yvcravNJnQqlaDVkSMUPOPKaPCYgjtg6xlKjGkLPmmS4DKjZuzedAijTpoyTndPGYmIfYTmHO06g1qragedKxBGxoLfj5c9w4fxq/T5uAozs240WwqGUmm0fiJCDgjZhkGXLkcZC4U/vGBIBEsnmDGlbWGYUkEzhp475I11cM1QD2Bx+EBVRpaDqgmPCto2Io+m05cvgA/J484d8dAlooSYp+X8iXvnv3NgNI9J7Y+cT6JZAldmxXBl0o4YkSLRIkEHLQBNbcv3+P33t6pWY2kg8BSCk9uW/iJMlw/txpuMaKxeBSiVLl2P89d+Yks598fB6wMgGxm6jlyvMRqwHkyZufmUpzZ/+Elm064cih/ShUpDiuXr4IX99H8PT0Yp+flAgokSthwsQsZ+fv78cMJJqDfG5K3Dp6+AADVLTGtOky4Ma1K3zs9DwhmUpRsWVM72P1z+es24qiGoAkE4XEGgwAado3I/GTAiA1/nwIGn0+hDNbdHaPE+ld8Tl1k4E14XtJBpLIrjaCZjqgpMnSmRhJWl/e9sYYg95zIo9ea9KxXgQdjQ0gxfSZZY9vW8C2gG2B6LNAWACSZMcK0MRcB0kFT1TZfBlbsNYEEmCRmakkgRGVfWRlPYm7pJGQoD7Hi3uZCh5JWTuRAGFlIpkk75TECIOBZMQt9PuZZmqpAENvRbzEqB8twLMQo/4TMbS1uk+yxhGDRRqIJCXriIEkmUf6X95PyNvpYJucs+P+Z3ZiRvSd+/ZItgXeWwtEJ4DUs/cAZNNqi0S3QVgXnQLNLi78IEoPdnEUuaOIzEfgDAFDJMMjm7qNZCoIYFIL/VIWPemuy0agFNVRko0elGk9shaTug4Cmki2SjbKwiQ5Dxpf1mlytm6WYgghXXmxztCPN4RlNZzNHRF7REeffr0668PYAFJ0WPSfHyOiDCSZ8WPOeJG6wUZRS6uTphe41CjQFP41wCOh26sWx1Rp41bHUneotMxT+V6yd0x/qRKCnqEqAhF0vVDQyPvmTbx49RIJEydB+kxZkThpUj3AIccILfghAyM01r3b3nh49w4zG0PeAG4e7kiZOh2Sp0oDxNJAI1Wazgk13VFuxQCPpN6y09+JGD5V6DfoycMH8Ll7C4EMlLnAzd2d2UZJvVJxIDAy7UVQEO7dvMoyeBTci+eeACnTpGM5OvU3ObQxqVbS7asX8ZQy3gEkSpYSabNkQxzl9zgy61H7UmD/7vUrIBYLsVfoPpAwaXJ4pcuIeErNu6iO/7b7+T95DO8rFxBMQVePhEiWKjWSp0rLUm1hNWLXEZPp8cN7DN65UM2QBAlZji5xcpKRVK9+x5Ho3kP7+96/w9J1dEG5uXso31voYE5kjjkm5gl45oe7Vy8jwO8xXOPERaJkKeCVIRPc4okah/9Wex7gj8PbNyIWYqFIlRosvWg32wKqBawAUkz61pG1PPnMlMBEv9mCdfuK/VXyx82+9Qu8ef2GmUO0nfqxPx07NjP2yYen1+Qn0++QrPFpXc9LSpjS/GFnPj/9dtAYdB+1rkEdi9ZIa6D+sV1duU4pAUV0DGJ9tI5YLFdHknuUJEbNOF5XuLqK46C5CLgK7/czsraNzv5WAGn2WgNAUhNyDPgI+OmbkZgx3mAg1e8zBPV7D+Zl6YkuxPLRWeCKj2Wp5yhrIEkfTIJGMlAm33NdI/LNOBCn/VMBJ95GDHDxmQSjnCXj8Dr1tUWnNe2xbAvYFrAtYFsgJiygyumrdX5oLsm2EeCJISsnE06ttZDke51ZZAGMZHzCYC5Z5PglUKIBNIZonbwHKixcPUnCzKw1avUZrCOdbSsTKZQEC5EU4XgvVe+7ui20F0bMRNhEjauIWk8KgMR1jgyJOgaK9PeiJpIOKGn7SmaSqirDNrcBpJi4BOwxbQu8fxawAkhrIilhN6RJVZYZovYuPeS+f9/E+7liFUCK7Lnzfh7x+7/q0ELGKlgjXhtU6dAp0wL8UanjavaP8dqipavsE1EASc96sYBHMmigBhRMQQY9Y9Uoeql+bgQlJCVdyZxVHDtzAMM8llHQ2VwM01oXQDqEEqSiUYzAjHFuWQkj4WX8hPf5+3/W2kdgW8C2gG2B/4YFyKcm31o227f+b3zv0XmUVgCp25fD0O2rYWpRB83LE7OSD/Hz+FH8T7Y6vQajTu8hmpeiAkeG5K70u9Ti4gQeye2GzJziX5kCbxo4ZJKp09hK5OvpfbXAneKTqf6UfG2VOI5Om9pj2RawLWBbwLZA9FrAlMSqvXEAkjTlEwkiqYoopjpAGivHHJOwsI44/iDYO4J5FKL9NbOcTDWQnCWtmu5ZRgKEKmnHr/UECVnfL0SXtBeSrOa4gXovU5/tZRxGRGeMukdkE6t8nw4gafJ9hmSdUQeJtsVVwSS9XpLGQNLeq0nBNoAUvee+PZptgffWAnNKJDStPbIgQL10bvZD7nv77b/9wlUAaczyrVGqg/H2q7BHiIwFnAFI1gwgXb5OqYGkMo8M58VFz3xRWUURZSEZDpy5QKbVeTTxx61Ucgurx8h4NSRO9IKXlgxWQw7FKreiSa5IPX8FhJJjGZRzS1aswnrSQS1LZqwAiIwgi/r9qeBRRIGhiPaLzHli97UtYFvAtoBtgX/eAjaA9M/b/EOcUfXPu3w5DF0JQAqjzRw/CrO+NQCkmp8NRo1egy2ycAaQo/swluCaDhqprCTpQ+lBN0XmjrcZdSYd/TWRBy58OxF80wEr6fy4GOwjPQD3IX6p9jHZFrAtYFvgA7KAKSahAUV0eGocQIoliNhD2HWA6HPJyFGl8kWtJCPhVZWtc1RBEQCT+dlc3GzEc72a0KCAR3R/0pi0hjSruk2RclXqBcpECTURw9lXLGXs9NICOggm1itl6/hvLFHHiKToCFASEnWCfcTAkVb3SIBI4j311V/TeAqbyWYgfUAXnX0otgXe1gI2gBS6Ba0SdG9ra2f7k6zGuyyDEd4xT5syAVcuiZoyNoAUnrXejc/fFkBykLCz0KdD1x82HBxTxpBWAFOO60zCzuTEaW8MFo+5tpAsbKkHIRQQSDKP1M842OGg128BkEzyKUb2rZyLx7UES5xl5grcyJF1pLKr5LGGBQrZgNG7cS3Zq7AtYFvAtkB0W4Dqni2ZNFof9l1nIJEsXGCAPzwSJIxxf5ZqFSVKnCRCsqfR/b28b+OpAFLnL4eB/oXVCDz6RQGQqn06GJ98NliroScCZpoLozOMQnvP/pBaL0mro2T4SiKQpibiWH026eNZk3UM8Ej6Uo5ere0jvW9nq71e2wK2Bf6rFnDGQjmVQdwAACAASURBVCJbWEGkMKXstIRXKZtvjTMIUEljHikMHtlPl+nXE2dpi3Encbz/aTX/ZGKDVvPIkGI1aiPJWkmSjWSolmixA4sErDP5eqcMJG2tag0oKTsnwCMBIplrHgkwKa6yXQBKAlxiEEkHnwz2FoNstoTdf/UStY/btoDZAjaAZLaHn99TJEqUmHXOt276AzVq14/RUyYoKIhvkI8fP+Kive9bswGk9+0bM6/X+thtgDcW+TrpmCn6wNLpYsdFqWukso+sYJKp9pGyj1oMMiIAkkbgMQIUlkwezlJVghNqRitpDZs+s/RjOrmqT2wFoBRHT5dqUVlQTl5z3qwz6T2OvhjfibOghx0Ieb+vMXv1tgVsC9gWiIwFrADSpB9nR2b3GO1L9esC/AMQ392dawJRHSFKhArw90dKTy/4PX0C19ixuVYo1Rai9x4eCbheG/V99fIFEiZKzJ/Rfs+e+cE1VizEd/fg2nhUJ5RqhJIvHhgYCE9PL1G76PUbnvPe3dtInTotgl8E83aqnUR1QKnGKAFZFCB6/eY1EiRIZBqP7r9Uz+j1q5dw9/BArFiuIDCK1uYWz6hrSsZ75ufHNowXPx6oBpO7RwK8CA5GLFdXnvNFcBCvN7J1WGP0i3EyuAogdRowFJ2+HG7qZfUtCDyaM8FgIFXpORiVPx2sJL2EDyJJl0YFf7iuq5K17cxvUqXuTPsqyTtqfaOwah3ZPtM/fabZ89kWsC1gW+DtLOCsFhKNqLJu9PfMQiIekGAVcQKqAg6JhFRDpk6yj6TqidxPvBf99HkU5RXrEekgkvbobpVolbWOuAYgM5EUxpGTRFVrckR4NfwkiGQ+bsmskkm6IRoTiYAiySpSGUgaWCQl7BhMstRI4v0E+KTXk7IBpLc7we29bQt8SBaITgApuh9yqcjuxj9WcbZhuQpVcOTwfjzy8UGJUmXxxNcXN25cxWPfR6hZpyEOH9zLD4f3791FwyYtsWLZQqROkw5Zs+XAmdMn+QGzYuVq/NX5PHyAY0cOchHdChU/wbYtG/iBslDholixfBE+qV6b5/H19UGWbNmRwCMhTp08hsCAAFSo/AniaUW4Vy5fhESJE/MDZrz47vxwmy9fAX4gpbvZtauXcef2LZQpVwn79v6FEiXLcnbm2dMn4Ov7COnSZ9RBo7FfD0K1mvWQLn0GXLpwjgsMV61eG+tWL0fSZMn5+N/FZgNI7+K3EvE1RQZAcla00qCAWzV4zZrDanaMQ/FKrVil7sA5obDLIzI5bw5AjZOMVhUc0rTzrcCSmYFkOHsmVpKuu69lHDGIFHq9Iw6iKOuTrCOVacSvlQQnGzyK+Hlr97QtYFvAtsCHaoF3FUB6/eoV+8LUCKwhIIhAmLTpM+Dh/XtIlCQJAv0DcPeON7JmzwnfRz6IHTs2HlOfdOnZh37k8xB5PyoAr1RpGJR59MgHVy5fQKHCxXD16iWkT5+R+wQ+D8Sb16/hlToNHj64jwD/Z/DySo2bN67howKFcfXKJQakkiZLxjfbl69ewfvmdfap79+7gxKly+H2rVu8Nt9HD/H61WsEBPgzoJUlWw7cv3+XQa57d26jSrVaOnPqzh1vXjf9S5UqDW7duo4Klarh4oWzSJgwMXx8HiDo+XN4eHggX/5CMc64eptzXAWQOgwYio4DzACSOjb5H79OGMX/ZKvYYzAq9hzEb03gjSbfI7YLz0WCPuTUqMwj8ZmlQLjFP7ICRrrvZJEntsrW2T7T25wd9r62BWwL2BZ4dywQeRaSuAMYYIoBGOky+wqI5IxppANIqlw/38GErL4cX97jrM/2VpasqJXsHDzSYwoOCa+WeIHMK1VvcMpaJIikyu5ZpfqklJ1kEpkZSGYAyQCPgLgScJIMJJIDjAVdEtBmIL0714u9EtsC/6oFrADSau/g8Ncjflv5iaF+eqMGUnQDSJTp9/vSBShSrCSyZc/FwAo9PGbKkpUfHDNkyITr164iTdp0+PmnyRg4dDRmzfgBnbr2wsJ5s9C2Qzf8vnQhkqdIyQ+b7Tp2Q+zYcbDxj9WIFz8+bnvfRMPGLbF+3UoUL1kGGTJmxs4/N6NC5Wo8z43rV/mhtdDHxREnblzQw/PjJ77IkSM322jtqmWo26Apli6ah2Yt2/HfajXqMqhE5jlz+gTu3buLYiVK488tG9CgcQve77b3Ldy4fgUP7t9D9Vr1ue+Eb/6Hof/7BssWz0OT5m1x6sRRpE2XAZs3rEWhIsWQO89H4X8v/0IPFUAavWwr8pUqF7VVRCZl0JkGW3izRmZ81WMIb1zr5//UPHLeyMxncYYcwCPluLlQpZP6R4ZTZhRwFCCSQnPWnA3OWomlbbcUeTRpD4cBIIVmXhWc4dfksKlOmdTZV7ap2UBkNtInltk/ohaSCHLI7SYWkrOi0KFI1lmZRlK33xklXf36HL5Ky4Ywv+qoXBOqcSNzHlm/lLedO7LXWGj9I3sMct2R3U+d/22P/d+c+23tHtW1v63N3mbdUV2z/G2Myv7q8UZk/+i0T0Tmi87zOarfTWTXGdV5omLbyK4tKnOo0QkAS0jCbrIhYRfdvnVUzUdJWkcPH0DOXHlw9+5tPCeGkFcq9rHPnj6JuG5uDLoQSyhBwkTsxyZLnpKZSgS+eKVODZ8HDzjZKlPmrAz03Lp5A963bqBy1Rq4dPE8MmbKwr4x3dMTJkqE2HHi8Dxx48ZFQEAAbly7gsJFisHH5yHc3T1ALH7y02m/c2dOIUeuPAxIZcyUldeYMWNmPHhwj8GoJEmTMYhFDKmTx48wY4qStUqXrchJZtRIkpn8fZqT5j5/9hQnd50+dRyJEyfGhXNnOeEsRUpP5Mqd752W0lMBpPZfDEX7ASRhR8WCLCcc+TIuwNwJozBvonHele8+COV6DGa7yF10cEgTF+I0GpVdHaKwlDSfSu5vBYrUVZh8OitgpV2Dxv7yIdR8Jkf2Uo3qdWDvZ1vAtoBtAdsC0WsBk+sUSi0kuu2oTCHpmnMCqqaGIthIGrBkkchXt8t4hmQriZiHYDUxgCQPTxvLnERhJE3I+5KjukkoSihKwoVJ+l65IRpC92Yb0zHK47cm9XLMRYnFyNpHQpJOyNPpdZB09pFWD8lFgEfyc6qZJPYX/7iuFNnBlrCL3pPeHs22wPtqAQcA6VYEACTlYGMSQOIM/5AQ7N2zE3ny5ucH1zz58rOsBUldZMueE5cvXoBXqtSY/uNEDB4xDgRo9Oz1BVYu/w2Nm7VhsKhcxSqIH99df9DbtWMrChcpLmQ1tGyBTetX80MifVah0icMQDVp3gY7/9yCj4uWQOIkSeD/7BlnRubMnZctsGnDGlSvWQ+rVyxB/UbNsWzxfNSoVR9vQt4gbpy4uHzpAtJlyIg1K5cyC4nWGxLyBj9N+Q49evXn7TVqN+A1TJ4wGgOHjWbArE79JnyseT8qiAQJEvKDLj2oki3owftdag4AUskoAkjv0kF9wGuxOmjS+VL8JOE6qU6aVnhSd7K095IKzpkvXJjSqHHEdHGmPivAkkaFFv2NTCGZRWMCrLQFyQwgmdVqFJg0MlqdUcilhJ3IBhL/rGCRoVOsfe6EoaTuowY/rE6fKQvXEvxgn1AJsKhBE2n3twKPPuDz1T402wK2BWwL/Ncs8K4CSAS2ECj05MljZu8kSZIUyVOkQJKkyXk7gSqUIPXg/l3kzVeAZeiePPFFsmQpuH+adOmZTUSspMxZsjFLn5K1iNVDyVenTx7jsd3juyNTlmyc5EVMfVIWILUBuU/Bj4viyePHSJgwIfvlfs+eInv23Jy0lSt3Xly+dB7p0mfi8Z8+fcxAU/LkKZDC0wvPAwI4Q/jpk8fMfkqcOAknaxGjKHGSpLh39w7vR2ui+QhIIpk9Yi4V+rgYfx4YGMAJZ6Rw8C43FUBq98VQtPvCsQaS6nvMmzAK878zAKSy3QehTDcDQJJ9jb9aJqGJbW2o8kqfSfo86v76axUc0jpKkMrqO6kgltXuNnj0Lp+J9tpsC9gWsC0QtgUcklqVDfKljBPI2IW+XY9TCEl9a01lAkDMgJEGRCnxDR2Y0gIP6nq0Ox0fgJ5EoSSWOtQ00llIRn9rzT+HRFgn9ZZUixnHqh2LWvNJLwlgxFxMAJJaB0mVrtNAI5WFFIf7EnAkxqJxhASgiw0g2RexbQHbAsIC7zKA9OrVSwZwSJ+cMgSJHUSSGVmyZmcZOQJT6EHOzc0NDx88wPlzp3H54nl07t4bDx/cY4kMevjb+/cufmAtX7EqH3NwUBD+3r2DAaVSZSvgr51/MphUsnQ57Pt7Fz9MEvhDGY/0QJwlS3be/9Xr1wh6HsiSetRICo8+p2xJysK8d+8OPFN6YcumPxhwypwlO1KlToPf5s9Gq7ad9VNux7ZNrAdP++b7qCBnQBLbiR6kiW11YN8eJE2aDIU+LsryeqQJT2vfvevPd07KzgaQ3p9fEofEaG2D6phJp8yU5WNxzHTgSClCaZKoYzBJ0c11BiKpAJIFrJJOnNmyYpUOjpumKWx23iR9XBSnNEvUyW3O+ggWk+7kWWsfSWfRJKviokvZ6etTAiLWbfK9emx64COUCIgdGHl/rjF7pbYFbAvYFnhbC7yrABIdF9cRev2KawhRDSDKiJXt+fNAlnc7fuwws5RSpPRi5k8s11hcq8jaaJxXL1/xPZT8fJKDJn/YNbYrXF1j81zke9MYlJgVJ3YcZg9FpNGY6njkR6trpecLmpt8cXpeIPAoYcJELM1H8968fhWx48RGmrQZtOONxcf7+vUbvHnzGrFdYzND6V1uKoDUtv9QtFUAJGd+xfyJo7BAAZBKdRuE0t0G62EtRwBJoy5pRpCyvqqfY63p4HwMC+ikDGDtHx6T+13+Puy12RawLWBbwLZA6BYIDURyiFM4iV8IRo6QntPBIiUhVn5uqnck4w/OmE0OQROxbgc2rkxQtdZHVuITnIwapmqJI+dIvUebADTLMaqKLmrSrgSQBBhEoJBgGMXV2Ej8VwGT5GvRVwBIXAOJASQXThS2GUj21WtbwLYAWyA6AaSevQcwy+bfaFQDiR5USKdcBWv+jbWocx7c/zcDVQQMfYjNBpDe329VifvoVG12UiRgJItX6s6YUWhSBZEE28hSA0kDkVQWklWj1yh8aXb2tCU4GFaARySPoujpqwCSwiDS5eyUopVSps7KPJLSdjrbyIk+sQCVwtbxZ8dSlXKxOJrygEIDhGSg5f09o+yV2xawLWBbwLbA21rACiD9m751ZI6FAKSrly8ilqsrs3dkvdDIjPGu9CWGEjVKGFOBp3dlfRFZhwogtek/FG2sAJLFGVnw3SgsVACkkl0HoYTCQNKDZ9K30TdoCT5KPST9I5V9LdXztA/DA5PU+dTx1GO3E2wicibYfWwL2BawLfB+WMCqlOI0yVUDhtR4gQCODAaSVdXEzEqyyPRr8Q7oEnYiLmFuxhZnLFkDIBKxAmeAUVjqJaHd4+QaJDDGx6zJ9UkwzJnqC8vPabWMhDSdCyS7yACONAk7ApY0kIkl75R9aQzBQIoAgBQK6BYtZ559s48WM/6fvTeBkuu4rgRfVlUutQKFfSdIAgQ3kQS40wK12BJFjCyPtdrdkudYpmwPNaIledhuqilbtthS99FYkuUxp2earek5bVuiJC+tY4FNSrIlwbJIkQS4kyAIgAAIFNbas3LPnPMi4sV/Eflzq8qsyqx6/xwgM/+PHz/i/p8VkXHfvU8qEQSagsBiIZCaAkanVJKdASjhMASQKxS1VVgX/mmn5H3au5S2fFFHENi/6z1xgO7mRE7yH6gqB5JY2HXGU8T8hZ0JWIh9HU3CUL4c5rmLj1q4fR2pkPSEjk9wOAHlT+p0e9yZAp+s+ZZ1Qa6iYNIWShIBUx05xJKbP8mXmfPrhZFIatLnEUe0z04IzVMRNv+haKbOeHCklYKAICAICAKtRKBTCaRWYiJ1N44An59/+Pfvhw//fmBhFzYX+cs//Tz8FSOQbv7t++Dm32Y5kMLmMWH2vJ4Ku9Y8yFcp+eX5fIqjIOtJjT8TcoYgIAgIAu2OQC0lkl238HIlcQWSY8Xv5XQO7OqMakkBQvmPzHpZCBmC9fPAh+C3f5DvSK1XcKcSeu+4l+jczXwMCxsH6T5xqz7ddrMe46UU0O4vRjlk7Ocw95EmhYIcR5TvyL4a1RHlSqLyyr6uXQiksIlBuz/I0j5BYLEisPfuPXB6/z7bvb9vMAfS/R98B7zws5+o8zslSrLT72Vp5AVLIJ04ehhWrFoD/YODqltoHzJ+4Tys27TZdnPk+DFYs2FjYP3ROwyR4eD4XPDgP1AbfXbmcl05d24IcPWRnYh5iiMevcP9g7lc2qqKTOJG+hxY2Hl5kZTtnUnGyCY++losaWUYgWRmWjyCJyB7DDlEOY9Y7iOtPCJyFaDAySM10QvOdazwSHWEE0Y78StXIQV5mfQ94YSQMzkMuWWiOprbcyxnCwKCgCCw2BDAOTXOrWlr17k1Wr2h4mjzRVtVnqHZbvl8XllL9/X3N6z2QRtrnDug2mk2SqEzZ0Zg9eq1NkfqbPvQbuehDfeDX/uSbdZ/+M734Zrbbg+84rwG41zlr/708/DXXw5yIN30sfvgRkMgOXMbT0lEVTmEjqc8csqwgrOdIwl51G5PnLRHEBAEBIHmIVA3ieSpkTiJpNY3KtjkO4oeUiCxuvjaiNsrTSIR/RNKFlUgkdQ4atcWKq8XhKHoKqq0VR8G5zr5qFnuaaVA8kkksqwzaiO0sYt1M2WSp0JC8kjZ2Jkc1xUt7FqpPGrWIyWThmYhKfUIAgA+gfR3DRJIn2UEEibBvWPPewTWFiNQGnlej0AAcOLIa7Bi9VqHQBo7fw7Wb95iW3Hq+OuwdsOmgEBKLIfIiuD4XJrLCaRGn525XFfObQwBXxJOZ/vScJyI0KTJ+gj7cmkzaSFFkbWvC8l9hBOPwLouSMRIE55yn2LcU64+CiZdLEcR+Q4jAcQJI/Y+IIvKcx4FNneMQAqxr6tIHoWpjsz5YQsqZXOXCpMZmeM09mxLaUFAEBAEFhMCSCDh3Jq2diKQMpk0pFIpGBgYhJdefA6mJifglttuh8mJMejtG4BEIgHJ6WkoFAuQzWQgm83C6tVrIJVOQXd3tyKakOjBwI3x8TFVPp1Ow+TEOGy56GJ1DK3wMH9RX/+AyjuKeYqQIMplM2p2gPmMsDweP3tmBJCAGl6xQrUJcyhhHiPM0VTI59R1evv61bVxPx4vlYoQieicRj/5p+/DbbvfBtivYqGoSCws2+lbGIH0Js8hwJ9r/LVHIN34sfvgBiKQPKWRM8ehimhCacviAdf2x8e1XlW2zIs6/YmU9gsCgoAg0BgC9ZBIfM3CvjeJnElppPaHEElUnh/310fCWuyrkNQaBf1jClyHXDIBq7ysn9PPH+fC+q/WTdi6DPaLLOa0IxFTIBkSifIfcRu7IAeSUSZZFZI+H9VIVs3UpYN/I7/1+FRHj8Ud3fjGvjtSWhBoKQJzJZDQauPhr+iINSGQWnqrbOXtQiD5P1CFQJqf+z+bq4QRSHyfnWSFTLB44kkn2sWzrnPVR0Z5ZKJjSJGkiSNtaUdKJjupY+SVszjhJZ60xI8hijAKiFvWKdLIqIz0+zrJI/IstvVyGbqnPPIsWkh1VCmaVsij2Ty1co4gIAgIAksPAZ9Aape5NZIxY6MXYGTkJERjMTgzcgr6+wdUcBKSMUePvAa/8Oa3wokTx2D5smEYGx9TixkXbb0EpqYm4fBrr8LNt75ZEUDpdArOnzsLB195CXbuuhHGx0fh4ku2QzI5DUcOH4KhoWWKyJkYH4dz587AZTuuhDdOvA4rV61R5FFvbx8cOfwqXHnVNXD+/FnI5wuwbv0GOHXyhGrTsuXDMJOchsnJCdi0+SL1b3T0PCSnpmEmNaPIpk2bt8APHvse7H7L22FifAKOHzsCl26/HIaHV3T8Q+fPz7/wne+DJZAqLKL89Zc/D99gCqQbkED62GdCQnr0ZI2rrX3A9CVCCCSfbDInVlNjy5pPxz+O0gFBQBAQBGaFQCUSCSsrW8fw1hGUrwlb11Dn+J9NRX5ALTVW7TexrWG/8RVxxEkjM/QRoaQ+MtURfbZjKI2BFdAJ66MOvtWuLX5OaiR9MG0FKZBw/aUhAsnkP8I8SLoeynHdCIHk5UmY1Z3nwDRxFtDEqubSLTlXEOhoBIRA6rzb5xNIQ8MrYJn5wTszPaUs7NZv2artPEolOGkUSD1Rk/eoSQok/gMVcx99/lvf7zwwl0iLqxFIdtLkTaoo3xEla1RyaSaZJq9dIoMC27rAps7mPbI5kDSxxHMpEXnl2+rRrfHl4S6BVE4OORZ1pZK2rCuzrdP7CihCN8dxTmHzHTny88rkkZ2HhOUBCJsUhkxcZC6zRL6E0k1BQBAQBOpE4Fc3x23JdiGQUL3z3DNPw8T4GCwfXqHUPStXrYbnnz2gPqdmknDFVddALpeFjZu2KHu7oWXLVbmRU2/A8WNHYc8vvxfi8bh6f/bMaTj82kF4xx3vtgTS2NgFOHN6BLZt36EIp5FTJxURse2yK+DcmdNwxVVvgh88+j113WQyCRdffKkimnB+Oz09BSeOvw63/sJb4PTpUxCPxdW1UV106bYdipw6dvQwpDNp2Lz5Ili3fqMikG646VY48tohdc6NN90Kq9esq/MutW8xn0D6999mBJKlhNyluW94BNL1H7sPrr9L50AKNk0K1Z63EIXEFEgO41Sf503t67TvPZCWCQKCgCAgCMwNgbCRopoNP16NjgekUAiRpAoGJJRDIHkX9b1ReMBDJTUSVq/JpSCcQu3zyaY64OFts+4w1QgkY12HazBaTVQjDxKpjzzLO7Kvo/Udq0CqtGBTR19aWqRaVMtsLyyTkNkiJ+ctZgSaSSBdun0HfPyeexczXG3Rt5NP/ANAEZe+8aWg2kSWG/gDX42JXV0qOgEtO3DwUiRAFy71A/Su3AgrLrthzn15dO934dFHvqvqEQJpznDOSwV+JAuF7+gnQ0+kuCLIRrlwr10W8UK+uGpywSzsrK0dSavJl9fUX6Y+okgib9IW5i0c5D3CfEaefZ2jPDLqIzB5jziJpN4H5BHPq0TRRHqfmfix5Jc0AeSTRpooKhBDrF5k/jEvj7dcRBAQBASBRYFAOxJImPNo349/oCzj1qxZp+aVq1avgdHRC3D29AjEE71w9ZuuhVdefgEGBoZg2fLlitBBNdCFc2eVkujdv/IBRSC9+MKzMHrhPLxx4phyL+AKpBeffxbiiYRSAh17/Yi6nzsuvwpOj5yEq6/Zqc5F6zpUIW3YtBlOnjgOqZkZuPjSbUoF9ba33wFjY6Nw7PXDMDo6CpftuEKpoNC67qf7fgS9vb1wzXXXQywWVwTSdTtvgBeef1bZ8d18227Vt07f+Pwc+/Lf38gEXaowIUEC6ZvGUQIL77rrPrj+Yz6BVLOaUOhq5XuUOVKnP3HSfkFAEBAEmo9ApVCDSiQSrWWo1yqKJF7Ovg9xQgnrUVjwqLMmYBRHtDbAeQ1/7cCvn8ry/oURSDy4F9dfAhcYrRgKVEhEHgH0UA6kLoBoRFvXxbpcCztLOLE6bA6ku56oz8KuvviQxh6WZkwSak1EKrWoGddurLdSWhBobwR8AglVJEgG1Lv5Vhtf/vOH6j1Vys0SgZlDPzML2yW4cPaMirzUCqQIJKcmlWf88hUrobsnqjzgJ8ZGIdHXr/ziceseXAWJ9ZfN8urBaX/xtS/B4UMH1Y4Pfep++LVPf3bOdUoFrUUgjEAKnZgwIsmxnPOSNjoEEieLgCTPxpuXJWEkxRLPseRP3tSki0fpePZyQc4jrUByVUZmn1EU2WOOCilEeUQ5lfwklyHkEU0K+WsYceQcb+2tldoFAUFAEBAEFgkCPL9ouwRnKTVPOq3mnz1oWxeLKbSRWELVEeYVQnIIcx9hEBMGNmEuo+6ebigUMJipqEgfXPjAc/KYo6hYUnmHaCsVi5DJZlUwC85tsV68HpI9FCjFr4fWeVgPBkvFojF1Dm74GfMvYX3YTmwvBlw999wBZY93yaXb7TVV2UwGiqUixOOJRZEDic/P8TfdA3U4BKAluU8g7eIKpDoXhRoNApa1mUXyR0u6IQgIAoJAkxGgYUdrX8u32RBJds2BWdxRzXUOc44Kl8Y8tNS3cxnzhq9l+Md4b8LGTZ9EcoJ8IaIIsjBnGFIekQUd5TTiOZCsrR3LfYS2dUgqIdFkLfC6IipAWDnHEIFUD0j1lKnnWWl0glBP+YplqpxcT7319EfKCAKLAYG5EkiIAY+UFAKp9U9FeQ6kNdA/OKQunE6lYOz8WVi/+SLbkFPGwg596tXWJAs7/gO1UeKx9SjJFXwE/LFcffbk29wbmOc+0koklqhRJVRE1ZHJdeQojXTiRX08IJAUEWXKUX1qMmQayidKvsRb2cwxiznKeYQ6PJv/SBFJLnkUlNNqJF4PHVNKPksSldvVKUUStpEpi8oiiKolmJZHURAQBAQBQUAQaAABnl8UT5O5dQPgVSiKeZjGRkdh7br1iuhazFszCKT/6cG9sG7XbpoBVVi+mxuKsiYzN/zkbEFAEBAElhICzVAkEV6ObR2tRlRRITnjFZMhhamK6lEd1RNswVVUfN2miwgkxxVGr7moPEjGvg7zUCIx1MNUR0gSkQJJ79fEUUAwadUS1oNEkk098LEQBVJdRFFdhWo8xhVmC9UmEbOZYNRzU/yWzuY6S+lLK31dfAj4BNKfNKhAQkTey7za777nXuVdPp9buq8Xit1d0DeVnM/LLti1ygmktdA/OKjaowmkc7B+8xbbvlYRSJ/+xF32GrN5bhYMwCV04dBoHTZzIgLHEjmGUPLzH/EIl4BI0okaA9k0AE5oyCvXljNEEhFIOBlCYslJZKmuq1urYWZ2KQAAIABJREFUIniY6odIH5f8ca3rSGXECSU3F5ImkHAfEUY2lxIjjyyRxNVPulE2rsgSSkwlRZDWmkPUOr6EHk3pqiAgCAgCgkAFBB7+8ufhYWYnJgSSPCqNIMDn5/VaTPuk5Z4H98J6RSA1vslcp3HM5AxBQBAQBASB2ghUoyPqUSTZK7AgWtw3G5qDj3VhpJG/PtAoP1FNhYTrKhSQy9diOIGklERGUUQkkVUkVSCOVM4kc57KZU0KpN/2CSQPwNq3rj6QG51AVAK1Uj20H8Grda16blitOurBRcoIAp2EQDMIJLTaePFnP1HdXohkv8euugx6p5Kw7Ox5iKeZz3cn3YgG2lqbQGq9AslP0Pu3JxY/7g3corYpWo1AqhTVYicjiuSJ2ImDSyKVE0Xczg4nG5xI0udqBRKRU5yk4hM3nnAyVHnkq46YVR0pkEit5NjX8XxJhvwJlEeBQokIIhtRFKI8wvb6Vrr1zB/qKdM2D480RBAQBAQBQWBBEPAJpIUIzmqk46nUDKTTaRgaHAJUu+N7tJZDyzqynsOxHfMlrVixUs0tZrNNTozDwOCQzenp10H2dn19gS3ebK7Tyef48/PPf+sxuPrWt9TsErdNxMLVCCSZy9SEUwoIAoKAICAIzAMCjVrbUZOc82bBhai1APtfOBfhj5WNpuFpiECybjGkIAJLBGlCKFAeaVWSVidpYkkrkDjhhO8VgURrN7/z8/IcSPVO5YJy9Z7BkK1B9DA1mH3c1D6PIapn4lJT0VSlQD31z8P3QS4hCLQcgWYQSPyH7kIQSK/tuhpKXV3QOzEFq0+cWnASaVnXFAz3TMGx7HoozSqeofptTx99Uv8lLZbg7MhJ5fm+YvUaddLk2JjKgTS8ag1E4zHIZ7NKkdQ3MAD9Q8tUme7+FRBds21Ozxb/gXrVrbcDWtjJ1l4IVFUfeckllQLJTJ7ovZVHs+gTO5HwchwFZJGb+yiIXDHkkbkOEkz2en5Dy3IRabJGk0KBZV3By3HEyaNCEYCOK6s6RjqVKZAUGaSdi/E6DoHUJPJI5hTt9d2Q1ggCgoAg0O4IcHX/QsytfXxwnEynUyq/EA6WOK4hOYQkEebDHBwagpWr1qg56KlTJ9XpGzZuUscLhYLKgfTcM/th5/U3wUwyCV3oHNDXb8mkifExiMXjkEj0wsxMUg3GsXhM5UvC87GeM6dHlAUd5lbK5/MQT8ShpycKeG5vXx8kk9OQTqVh48ZNQQbtdr/RTW5fqwkkmc80+YZJdYKAICAICAJzQqBeazt+EX5OVVaDDlYY/MpUSCE9qUfIEgZA1TxIPMiXpRogBZLOgYT/NKGklUeaJCpXI0V0/iNDNGnyyF3TifyuRyCRdYxn/xf0w0wUcQf579WnQQp/FsrwZztsAipauAm5o9XYuzKmr8rjWO/NlMnSnL7TcnIbI9AMAumFn/0E/vCD77C9nE+rjUJPNxy57ip77XhyBjYeeh268/kFQb27lIPd0Z9Af18vPJu6FN7IrW16O078y9+rxMCz3fpWbYJVl98029PVedxfXQikOUHZ8pP9IZR76NKY7hBIhjBy1EeOx26Q38iVTGOUSgiBxCY4KuGjT1Z5CFgCxyOSdM6ikkMMkU2dVhqVAIkj/GZY5ZEhmYh4QlLJt8TTpJGX+wjbxMgk81G3VPIdtfyZlQsIAoKAILDUEWg3AgkJm/1PPwFdkS6YnByHgYFBRd6sXLUaJsbH4eyZEbj6TdfBuXNnAPMNRaNRSPT2wcWXbFPHYtEYnDhxDK7bdSOMj43B0SOH4Mabb4NoNAbHXz8K09NTcPKN4/Cma3bC6TMjsG7dekilUoCqIySUNmzcDG+cOA6XX3kVHHv9CGTSaVi1ei2sXbsOJibG4eDLL8K1u25QVs6bNl80a5VTpz93fH6OfanXIYC7SeB5d87Bwq7TMZT2CwKCgCAgCHQWAo1Y2/k9q3puvQKYCnA1qjpyqvFzVTsBuNolhtZWKMjXEkgsD5KvQCIyiUijQH1EpBN3ktFrO5H/1RBImtWqV1PEY+k5zMxILgx9j32pRMa4+/ViDm1h51TcV+V6tYigaoRSrXM76ysmrRUENALNIJCwnoXKg5TpTcDxqy5zbmc0k4Wtz7+yILd4U+4F2BF5DnqGL4UfTl8P+VJP09tROvW8HcpOHHkNlg2vgKHhFeo6M9NTMHb+PGy4aKv68YwRo5gDac36DRCN6aTBpcQy6Fpx0ZzaxX+gSv6jOUHZ8pPrIpCY+khby2mSiHvrBrZ0gRUd5jKyExaVcBHzGxmCyUSvkPSZE0dUN81A/OgdrgQimzl8JZURz29k8x+ZHEeaaOIKJDdfEuU+IiWSIo989ZFpELXLtk/Io5Y/r3IBQUAQEAQEAQB/QX8+g7PC8Ecl0DP7fw7rN2yC06dPwapVa2BqcgKy2axS/uBxzIE6NTmp1EgzyWmYmZmB7ZddDm+8cRx6Ewk4fXoELtp6KYyMnIQTx47Cne/+VYjH47D/6Z9DcnoKMpkM7Lz+Rjhx7HU1f40nEtDfP6Dep2ZmYOTUG3D1NTthfHxMEVRok4f7sQ2vHnwJ3vGudwuB9LUvKUUYbo0EeAmBJH91BAFBQBAQBDodgVpqono81OopU5PTCClQi0+oZsengn2dINyIJo+YU0wQ2BukGnBs6YyNnbazC2zstEIpUCqRfV1gYReByN0/nyoReWQbylpcy/omeLA4DLWhrkkEeYs2Ki7YJ5Kw4WxnNdmYXfypcbfqJaPCvlC1HoRO/xJK+xc3Agce+gIceOiLtpN/8vD3AROuNrqpHx6Ptz4PEn7f8rEYRKAEPdkcjK5fAxc2rnOai38epscysPPIwRYYyFVH5ob038FAaRRmhm+AJ9PXtMTCrnYOpHOwfvMW21AkkNZu2KR86dWWWA6RFcHxRu91Wf6j45L/qFEM57O8L3/Ga9NoTTZyuIPIIj05iQCSQxTVQiQQ7tOTE1dp5E9Y+GceHRPkPaqsYSYyh4geelXkEVcXGZKoUNS2dmGkElrXEcFEhJG2tCO7uirkUdl8pIq/sUwE5vORlmsJAoKAILDoEXj4K5+Hh7/ygO3nQudBQoLouWeehi0XbYWRUyeV+md87ALEE71w4vjrys7ussuvhNePHlaqoWXLhmH58LCynRu9cB6uuOoauHD+LKxesw5OvXEczp07C+/+lfdBPJ5QCqTDhw8qRdNVb7oOjhx+FbKZDAwMDMHExJhSIG2/7ApVN6qckskpdR4SVHhtJJPw2B173qMIJCSc1q3fCLFYbNE/J34HP/2Ju+yuq26p32Ka/47DCkSBtOQeHemwICAICAKLAoHarESwGFJX2Rqo8EDTSkXrWSoIbQtPMRBGINF6DeUsYnmokQAKiCEiiMot7Sg/UmB7R+s9FCgcgcj/9qTOgVRGIpkee8IktbciuETm1JEQ0wEuZHEGr+MQQqZuF3DdkjLiSO2wBnhOmbDr0s2tRkCpGuu423UUWRRfRunE4kPAJ5A++Kn74UOf+mzDHcUfut8yP3Rb5dV+attWWFuKwJvOTsB4bwz+ZcNKKEQiUMS/dmZLT+cgOZkzf7NKcPOpww33ZbYnDHUlYVfqb6FUyMKBxHtgsmv1bKuqet5sCKR1GzdDNB6HVWs3wmgyDfm+2VvrOfmPbrkdUIEkW3sh4IzXXmJInzxyIlpUFIuJaDFzhCCPkZlMKBIpiGwJJNNhxFKQ+8iSR2zy46NG5JF6tfZzbg4jnyhCYsla1jEiiWztiDAiZZKq18975NvVVch95M89nIlIDYl7ez0h0hpBQBAQBASBdkbgRbSH/lBgD92quXUjGGD+I1K30yvuy2Z1IFEsFoe8yVmEQUvd3V1KVYQbEj5IMhUKeaVWwvNQXYT1oD0eEka42IDl8D3+okdLO/w8vGKlyo2E5+OG59CGVnbFUhGKBayvXy1uZDJpdR4v10g/O7WsH+CFQYGoQqpnQytyCgTE8kIg1YOalBEEBAFBQBBoNwTmRAp56ybV+mboh5rdb4QrqKRCsus3bB0F12OsW4yTbkCnDFAEksl7ZF+dfZ7yyJSl3NYUOKyucw8SSASOuTD1vJp0KhQdQiTM1U7N8sxZFaxf8KhVCqmiuqAPNDfQ4zfLPVdfKzgeTijxfpBVjt+3suvXuPONPBg1nzIpIAjMEwLNIpD8H7rNtNoodnXB6A1XwL0/fRl6prMBMgNReOqXL4dvnY9CPleEyQsZKOEqMdsS+Sxcd/Z4y9FERdQv9D8HvcnX4Hw6qgikVm0+gbRsxUoYWj6sLqcsQ6amYO2mzbB+yyWQSk7D9W+9Q/0Z7hscUhZgIyPn4KlnXpx18xz7ugZ+nM76gnJiQwj45BEfhvl7Uh9xObRWCwUWdTQpCSYQQSQKyptpcsJVScjnajl1oFJy8h6xSBpnLDYfyLKOchVR/qIy9RGRRYZAcvMh6ZxI/BwipIikwuNEVHHLPD7/KJ+HsBZ7B2UO0NBjKoUFAUFAEBAEaiDwvi3aehi3diCQ5vuGjY2eV/bLRDTN9/U77Xp+/qO5EEgffXyq07ov7RUEBAFBQBAQBKoiMCdyqU5sm7EmwNtJMTNlNnYmz3Rlxxgd3EsWdVqRhKQSvUbMZ/1KhJNOSYCfSypoWAUBf/IpTiDpfAeVFpl8nGoKjaoQRVhXJUD1Qk5wslX+mAsSKRSmGKp5jNfrrP/o2mhBiTDQe8uVTvrUgDGrpk5qxoNT5zMqxQSBWSPQLAIJG9CqH7oTN14J/+ainEpsUvx/D+oEJ2aL3LIWnl4/DH/xqt7RVSrCmuQkrJmZhFgxDz1FXEJu/dYHSXjr4LNQKmTg2cm1cKrnypZddOTJ70HJ9Ku3fwBSySTsuPZ66BsYhA1bt8G6LVuVpYjqeQngUGoG1p2egH/qLsGXzp6BqzI52DOZnHX7uD1GIz9OZ31BObEhBKoRSDx6hYJIHAKJK5BCPHUDwihMgRTsC/IemcSLJiqGX8vvFI3DROqQYght6Hheo0JR/wkgcogrkKwSiVnXccu64L2QRw09VFJYEBAEBAFBYN4R8FUhzQzOmvfOyAVbjgAnkNC+rhGHAP9ZEwKp5bdLLiAICAKCgCCwgAi0gkxqFgdQiUBCuIgwQg7Hvmf5kKw7DJJAKkd1QBBpksgojzyFklUeGTIpcKGJQOTTT0+bHEgsF4JqTWWruqATuqFq41IgvqvCgxAGqK8gQt9iqlu9o4uFWMr4xJFTl0NkBUqkspxKRCCpzpiOBU2wPQnaHhBICoIqT0mzHqAF/F7JpRc5As0kkJptY4fKo7Hr1sN9l/QFFpqFEhT/KyOR4t1Q+NeXwQPPFGD1sWMQLRZacseKhTzMnD0BM+ffgFxyEoqFHES6uiHaNwS9K9fDNatG4fJlE5CLroQfTV8HBTD5hlrQmtj4Ubj6ptvg3MkTcP1b3qHsQLq6eyBbKsFMsQhHMzmIdUXgh1NJmMhk4P87dhz+y6OH4N+9+SI43R+D67IF+EhqdnmLxL6uBTe0VVVWsq5z/HP1EBtEtESUqsgSQIxEwskH5TYiIolPNLitHSeQ6L0fNcO7bcdulp8ICSKuPqI8R0QSkUUdvuK33j2u1UeKMELCyZBQnJzyCSsaz8OCVJy2ysDeqidW6hUEBAFBQBBgCPB5Ne5eiiokeSDqQ8C3r2uUQOJBgHhFIZDqw11KCQKCgCAgCAgCzUagKoFUwcbOOsc46zdBigEkjkiFRKSS3ocqJTc4mMgjTUZFIHLv/unAwo4n1DY9D1MZcQIJi2EZTZ5UWk0p5/RcQzk6k5Q+Rg0UQt6EWcpw1ZBuBSeJXPUQklI+UUU32bGu8e58JbJJtzzon5BIzf7KSH3zhcDI/n3wyN177OVmmwMJK2i2jd3oztXw+12/Bz1rPgFd/TfYNpaeOQ+lJ8/Zz7kPboMfny3C44fGYe3MZNOhy2dScOGVJyA7NabqxkVpUlLg50RPEd73pnHo6emBY4O/CIezm5reBl7he971Fng9k4WLolH4m5+/BLHtG+BYJALxSAQmUJ7BtpMzKfjeyZNNI5DEvq6lt7aplfvjOFcfEWmEF+S5iRwvXSNfVgQQ2tIZSzo355GeiHQDI5dwImJJKE1I8egYNX/wx1oTjFFVfYRkkLGtQ8IIlUf0OSCPArUSKZSUFZ6xs+Okkc6DxCx0PfV0aMCLkEdNfUalMkFAEBAEBIHqCLRK3S+4Ly4E5pL/CJEQAmlxPQ/SG0FAEBAEBIHORcB3lHHWcZxg4BoqJJtyQFvZ6eBfo0iyhFJAHiGRpAKGvYDiyL99JqnFPRbTIMOQw3bRcbOz3OgOC4StqLDQZ3bYV/Hoz5g9RNfDxEesZcElOAnkljUEkZMIO2IXh0jVVE4i4bX1df1eOFHIHqmlr+YugVXj0mTNqXO/vIu95WEE0gc/9dlZd/v9TfBrR3nk+WvXw73dd5u/DhGIXfxfne9c8T+/bNs4snsTHI3G4HuHZ2Dr5PlZt73SiSNPfx/yqWl7OG8s9PAPLG5Xri/C9es1ufR47Fch3bOy6W3gFX5n81rYP52E//Q/XoX/fskK+B87VsNvXHJx6DWbSSD5P07/WPIftfQ+z6bysGgVPtbbyYejOgoIUa0+clVIFHlCk4lyAsnNdaQmJl3aGpcUS1x95M49jIUsI3MoB5JVH1GuI0UaEYlUUu+5GqlAVnfFQJHE68Jx2OZX8ggrf+5RD3kk4/psnlA5RxAQBAQBQaARBP7og++AFx//iT1FbOwaQW/plPXzH33neGNOA/z3G6ImCqSl8+xITwUBQUAQEATaCwE/2JbnQVJrKWwthwcAkwqJu8bQ+4A4ctVGPRE/NQFb2zEEVOTfPdsAgeSQR2bph/Uo4qyiBMSKx1CpOxIodYgy0vVp8sXVJzlkj2dfF040uUQQUmKaGNInU2RzRTUTe2ZCF5NCLPRUsys8a2HqpfZ6LKU1ggCATyCh5cEff+v7s4bmW1/5PHzrKw/M6Yfu6Po1cM/2hyGa/GdbTyS2EaIbv2g/F//yEEAqrz4/c/VaGF/VDz87OAqr0gHRM+tO2BNLcP7gU5A690bVqm7Z0QeXDZyENya64Wejl8GqK2+d+6Wr1PAHQ32QjwB8/dFD8N1LV84bgeR7q8/lOWkpQEuw8lAP3wYs7EglhPUgAYTkDxFFetLBFEaUWNFIninRIlnVBecFRBQp9ohIoltkx3kzvpIqiNvXuZZ1Wnmk9hlCSRNJJWVVR1Z2OmcS2thFVDmlQmLBIr7ymNKqOYEj/DnyBnohj5bgl0y6LAgIAoLAAiDgz6vvvude2LZ9R9Nb8tiPltdVZ6lQULbJ3dEo9ETj0NUThZ5YDLrjUeiOd0P/UD/0dJXg5GuHoTcyAu+/9DhsLhwFiMbgVHwHPJH6BYhvXgcn38hCKVeEYi4PuUwRitkC5LJZKGTzUMjloJDLqNdiqT5r6ne+dbyu9i/GQmH2dY3O0YVAWoxPhvRJEBAEBAFBoBMRqEQgYV/8tACVciHZtRmjJsL1HMqJVJ7vyM1lrS3s9PqPIqv+8DmXQCINEDXIvhqqy3aAE0fV7oRZDGLpi1RprtLhKh7azykkR21kTg7KucSNvwjlfg6IJceuxrSfl7VttHmR9BtFPlFBtO7j7WE4hC8+BQSWLhq61NeJz7W0eREg0GwCCSGZqwpp/Jar4Q82ZSD3xr+BUu60QdlVIZWeOgelA+fhlXQEUreugydiA1B87XhTcyAVsmkYeeoxKFXIqzSdKUJ/vEv9Yd24LA/nk12QzHTBhp1vhdjgcMuejoUikD79ibtsn0R91LLbO6uKy0aVssAPlu/QUx8F5JGX/8iQSaEEkk2uGBBNJHXmBBJFwdCrPwLy8beMPELFEJJCDlkU2Na5CiRmZ0e5j8x5VnVENnYsoMQfy0PHcCGPZvVMykmCgCAgCAgCc0cA7aH/6EPvsBW1Kg/Sf/v26voaWyxBdzQO0XgvdMcTEIvHIdqL/2LQ09sDy9cth3wyDSdfOQDbe34K92z6CcTHXoPuRBd0DW2Bn678XTi25ZfhlaMFKGZykE8XIZfOQXYmD7lUDnKpLGTTaShkMpDNzEAhn60Srhk0+SMfCKyt6+vI4inlq49mM0fnv93W7doNex7cu3gAkp4IAoKAICAICAIdhEDY2o5vY4e0ApFJpEKitAGKPHJs6HyCiH02az6KYFI5j9g/404T+dzzyRKPBA6zrQuTSRHmgc6ILwexVRZGtvBz8H0Y+WLPtCqfQKHkK4cqWc34EcX2s1Eh+eSRb1vnE1b8OqFlWVsDA0DdW0c9xTVK6kA5gSTRzB30bV5kTW0FgcSjJWf1Q/fNV8PvrMtAKXMUcqf+yCIe3fCHEIlv059fnYAXHx2BVBEg/9aN8DfnirBt/GxT70564jyce35fWZ25YgmiXRGYSBdhWQL/NAdbrgCw6uIrYGjL5U1tC69sIQgkHt04V5Vay4CRii0CfIKhRh2PULKyZza5IMs5InusVR2zosOoFXziyT+XolfKZdKuH28YgVRRfcRyFpH6yM9xhNpDta8YKJFQcURkk1Yg6WOkPlJEkhcQYucXjkLaH8PlwRIEBAFBQBAQBBYOgfmwsauXQMJQk554AqLxPuiJxyHWG4dYXxyi/VGI9UYhMTQAff3dkDrxElxZ+CG8v/TXECmeg66uKPReeQPsG9sDL218Pxwb7VKqo3wqD9mUJo+ySXyfgexMBvKZDOTSM5DLJIGs6KvdASGQDip4ZjNH90lKIZAW7rsuVxYEBAFBQBAQBNT6DYeBOcs4RJIlkfTaix+8S0QSucnYNRub54gFA5sAYZXOwFkjAoh8/oWAQKpGHvGG+wm5g/5QDZUJpHKCSJ9dFu1bIYk1KYBIocQVQb4qyT/mEknG0s7Lf6DbovMhcbu7MsWTk2PJUyYZQFzyqLyflTzvhESSPxQLhcDXbxm0l57NDw+/3b7dRqMk0tRtb4L/fUNaVZt9/TcBjH1Fz+qPQdfAbrX/5X86C8nnRiEZ64G921fDJU0mj/AayTPHYfTQ02W3JV8oQQ+unNN3vgSaTOpFoSdA/7qtsGLbzpbdzoUgkHh04wc/dT/MJU9Wy4CRii0CZeM6Vx1x31w70dDqIxW1wiYMlP+IbOoUgWQs7Sx55CiVTLQLJmCk+kyrTMow9QnbR+QNH6O5dR2RRoFVnas+CkglTRRZAokpjwISSc8e1LU8BVI98xN5tAQBQUAQEAQEgYVCYK7z6nraXS+B1N0dhZ54L0QTfRBFBdJATBFIsf4oJPqi0DMQg2hfAlYWTkPkua/Db67+PkRX5OFsfgucjN4Gj5y4CTbffiOcHi1CPlOEXCYHhWQBMskspGeQRMJ/KcilMpDPpiE9PQGlEo7y1belSiD59nWzmaMLgVTr6ZLjgoAgIAgIAoLA/CPgrOmEuME5aQJMHmva5yqQAks6P/AXCSOe49rmxOaE1BdeZASSWcnRNna6lB+9rBZ8Kjqv0VIQraYyYMnuza60lucM8gkXIm3wlLJjZdYzhlLi+0Peq7r8RSPKj2RyMAXEk1loYufo8zVCgSIqKMe6ZxsdRiTZPlVhi4RImv8v5lK/IieQEItGE6+G4TcXFdKJyy+FP7qqC6IRgNypP4RS5nV1iZ6VvwFdQ78EL5/MwswPT0JqKg/fvmI9XDk60pJbOHPuDbhw8MmKdRfQxsOsiucKJYgaUmlg/SUwfOm1LWkTVjrfBJL/47QZz0fLwJGKFQLVCCQazxXBg7LkLp3zSHncMjKIlEb+pCLwzA3yIpF9nZqQqDqxRkNIUXu8nEw82MOxryti7iKjMFL5jcx7MAojozyifEf6eLj6SNvXaeKpPJhEPyw8UIQ/PjIWy5dJEBAEBAFBoF0Q4BZjl27fAR+/596mNq1eAqknhuqjfogmEoo4Wn/pIMT7umEiCdDbH4NYfw/0JLpg07IczDzxMHz4phdg/1Ovw09PXgzRTb8MZwtXwrbd62F8qgD5bElZ2OVnskp9pEik6RzkkhnIIImUzkB6ahSKFaykOQBLlUBqhn2dEEhN/SpJZYKAICAICAKCQNMQsOs6Ifmt1TEietTaS7AGQ2okCurleY1CLe4cyzsdFGxda/7jS4ZAYlHJvIcugaQ/OQSS4ZpCUeFCpEi5KslflKmHQKJFHp8ECvIT6VrCSSJGRFUimph9DS42BYonrjIyBBJZ4nGCy3TC6UsFNRVhZnMqeSDKolXTvmtSUZ0I+ATSt49n6jyzcjEkkL79lQdsgVpJfzO9CZgeXgbpgX7I9PXCur4IfGpDBgoT/wCF0W+penrWfAJeGb8GUtkSzDxyAr63fTVcPNE6z/PczCSc3v+Pod7rSBidmcrDpuXRMhCQPEISqVXbfBNI/MfpB0R91KrbOqd6/fiOsGgVRejQPxr7rdoosJyzCRdN8kQekeJa1pV751rPXKSkjJqJrkmTG1/xQ+Mt5SoqYK4iJ+8RJ5M0uYTWdQGxhO/NOZ76yLGvowAQNl7bMdsbePlHGZPn9GjKyYKAICAICAJNQMCfVzeq7q/VhHoJpBiSR719EEv0QnQwDu/9yEpIZ7qgUIwpUiiZKUChUIJVy7NQeuYx2LnhOShOTMAPDl4Kk6vfBYm122HlZX2QmslBPhOBXCYPuXQBctNZyEzlIIOv6l8aMjMpSE1egGIBjWurb0uRQPIDvNBF4nPf+n4tqMqOI4H0OZZna+dd98HOuz7TcD1ygiAgCAgCgoAgIAg0F4GGVEhmDcYJ5PXs6HyLumD9Bp1mQuzrcP3oT19OqjURYpTUe9ZPzVvpzVmY8sRGIel89El8xYVIJI9kofr1bk3OWIM5n5DxFnz4oo+OHiY1UMSQSCEkkLmgQzKxfAhqEcsuMJWrkPzzqJtlbalCLPnQUOSz/4jJglVzv3RSW3UEWkEg4RX5j92wH7pph/53AAAgAElEQVTTywZhZPvFFRu3oZCF/2XgBwBj34DRVB9MDv5bgO7lMJ0swt+eLbZMeUQNmjj2CkyeeLli+3CRG//gIpmE7+M9+q9ltG8I1u58u4oAaMU2nwTSo3u/C48+8l3bjWaQi63AZKnXGfak2UAQ86aMPLIKITZRUGokneOIrOqCnEd8P7735M6MjCLJtI1a8ScTIYpgTRoFRJAliFBxZPbjPmc/qZOQQDKqJZ7/CJVJYQEhNNab6YN9fMLGXhmPl/q3S/ovCAgCgsDCI+Av8i8MgRSBRO8yiPb1QqyvFy7eMQAf/t0oxGZOw99/Nwal7rVwyY5eGF5ThIMvnYSVr/4Ihiaehnh3BM6v/CU4Hv8FWHX9eriQ7IJiDu3rSpo8wjxIaF83iYojVCHlITs9A9lkBqZGz0KxkKt5A5YigeSrjz738Pfhqltvr4mVX8AnJ4VAahhCOUEQEAQEAUFAEGgJApUIJL68QoSRXu8J8iGpgF7mCkOOM5woojKcSMJ1TEeB9NVXZjSBZP5D+qYSgeSv+zioVFsf5WHG7KTyyF5diaveITpJH3AWe7yySslTRiBpKqpMscQikFXOI5tkO4xwCsmZ4FvomTo4+aTbS9matCqKtrCo5kpKJI5JS55EqVQQMAjMB4GEl/J/7OajPZAaHIDTl2wpvxclgAsjMxCDLFwReRIuLr0E6eHfhBdnuiBybhQ2TI+3/P6dfPwfoJiv/aM1rCFIIMX6l7WkjfNJIH36E3fZPoj6qCW3symVzpZA0pMIQyCx6JQgwWK5ygjzIKFNHSVjdD1zXSVTKIHE1LlE7pDiCAkflduIkUF52ueTR7ZMYG0X1KNVS9a+zhn7NeR2XlEhuCVs3G7KzZJKBAFBQBAQBASBWSDQShVSXQqkSAT6+pdDT28/xAd6Yeu2IXjfXd0wkL0AuVIcjhzqgbPHJ6GvG6D73BHoefExuP6qZXDq5CSMXP8h6L72Zjif7IF0GiCfBcimi5BNlyCbykJupgjZ6QykJnKQQRJpKg3Z6RRMXjhd11x8qRFIzVIf4WMoBNIsvoxyiiAgCAgCgoAgMA8IlDnNsB2Oc5yT89olkXw7u4BUCtIYqHUhj3DSxFQEIl97ZaZEwfHqtRRogJT6KKRRFbEJW7kqC9kNdviHOHUVKHLc3EbOYo+n8PEVQEG0sSGhQnMfkTVdREU8h+VGcKKWTXRzeA4FsrZjqiUE0COSVB+8hSqHUKoQ5izRz/PwrVzil9h79x44vX+fRaGZKhP/R8mX//whB+1iJAIzQ6hE2ursHzudgmKxBDefOgy57i6YjPVCIp+Dgdzc7fXqvd2jh/ZD8syxeovbct2xBGy46c6Gz6v3hPkikER9VO8daZ9ybiCIbpcd6337OuNzW0YgdelIFW1Xx/IcmQmF2o8kElMgdUGgRipTH5ECKmT8ozFVq4aMPZ1RFRGRpOzpjGWdUh+hhZ2XG4lUR7ifAkNIfUTWeDS/qKY+kvG2fZ5laYkgIAgIAoKAi0A7EEi9gysh3tcL8f5e6B0ehA9+dAhe/dELEOtKQqlvE7z4k6fhsuE0rBp9Fbb2nIfr3nkrvPLoT2HitvfAsR1vh0K8H/KFLkUgpWYAMskiZGbykE3lITOdgex4FmamMopEyk6lYOLsKSjUEcy11AikZqmP8Anzn6s7H9wL63ftlq+fICAICAKCgCAgCLQBArMnkTTbQqokrkYK0g1o/zmHQOL5j5Ae+ouDyRKuKjmMlQGmrHFqBao5qCmKha/QmJUtLlay2h0vShlbELbww5VLXHFkCZxKBJKXD0kl8TYkDyX0dkgkdUwvcIUSTk57DalkzqG2q9eQaGfeBwcfA7ssajXn+ZNawhHwCSRlgXBL4xYIlfD9wEVxeyjMcqPY1QVnt2yEqVXDqhzaWUyOZqCrVISbRo4s2G0rFQuQunAakidegPTMTMV24B/bq9emYCBRhCOlKwBW7YBo70DL2j0fBJIf2fiBT94PH/zUZ1vWJ6m4CQh4iRXt0G2IH/psVUE8/xElTWT2dShtdnMeGVIJy3Z5x9T5bgQLlz37vbPEkR1PmXUdUx9poihQGFniyJJI5ZZ3OF6SHV6YZS22Bcdxtfm5CmWwbcKDKFUIAoKAICAItAoBtdj/1SDHaLOs7OpWIC1bBfG+PkgM9EF82QDc+tZhePmfD8Bw1ytw+EQJ1g/k4Oqh07A1nofE6Fm4+o7bYeTxAzAR6YX95wZgYuNNkFlxGWS7B6B3qAfiq6IwOgZKhZSZLkBmIq0JpImMIpTGT5+AQq62G8BSIpBC1UcPN577iJ5RzH/04uM/sY+sEEit+vZKvYKAICAICAKCwOwQqEQilQUQO0okfa1AWcTIIkYSkSsNWeE59nVY7v96NVki+shP01EPgaQjeV3bO7MWo1rn1FFGmDgMkiKnuPLIVG1RdcgVUh+VkUucsDGZlEgB5BFFREL59naBnR1Z3zCiyFxXRTKbPA2huZQsyUW5mMwaVQVbO0eBxJ6jAI9gp6xrze6LJmfVRuDAQ1+AAw990RZsNoHk/9i9+557Ydv2HWUNG7lkCySHl8H5kZQ6NpRJwZUXTtbuQItLrJ9+Eo68+jqcn+lRf9vWDOQg2l1SKozhRAEuWpGBoTiabgE8lfhVmO5a2dIWzZVA2pnLw4dnslXbyCMbVVLeOfwwbSkYUnmAQCUCiSuP2ISCPHBRloyWdBSFQuqjigSSKd+lVEharUSeud3Gc5dHt3iiZtdaltnIcts6a2OHyiMICKQ8VycZcsm1rSsp+zs/yIMHfnDSqB4VsDxigoAgIAgIAoJAuyCwkAQSzhf6lq+GRH8/xPsTkFiegGtvHobTr01B/9QPYGZqDLauyMLEiTMQPTsCFw8BXL3rSvjp3z0C0VXrIDO8Gno2XgLPj66Ao6P9kI0MwpqNF8G179oOb5zMQRZzH02kITWZVf8ykykYGxECyX/2QtVHcwj8EwKpXb7d0g5BQBAQBAQBQaAyArMhkbA2rUIydnRkU+erjBy3miAwWJ3/fx9KKtO6MLsbv7mcYPJJjOD8IOfPbOVKZSSS0xAkiDQT5BJKmjjCjauFFIVExJUlkLycSIxY4hY3iiCiY7S4FaZOqkkkBSSSVU7ZXE1BmysuZlGnGA5CIsmfk1Yg4BNIqDb5QJPVJh9kKqRLt++Aj99zb2hXntt0CaQKEUCPzQ3To7BlcrQVXW6ozg09Z2HH9F5IZYvQ01VS/8I2pNT/ufc3oBCJNlR/o4V/EuuBVCQCv3L4Ahwc7oPXVvXBtcNaveVvU7kcvDo5pcr+cMtymI52w458AbYWrAaj7Bzfug7Joyvn8MO00f5J+foRcCYRnvWsrzBWyqMQAgmJIixLuYyIEOru0skTSYWkj5erklwCSU9MnKgVb6ZTTu4EKiJ8KhV5ZMbh4FUTQ9y6Di3q6Lg9x4z9XFHsKIkrKJt95a+MtfU/g1JSEBAEBAFBYH4R+HYLVEj1KpAGhtdAvL8P4oN90LssBsvXDsDmTQk4+M8HIDn6Agz2TENkZgp6LrwGN1+6HIZ7e+DVl45ANj4IXcMrobR8OUT6l8Gp5DKYnE5BDoZg83W/CD1rlsPUeAHSExlIT2IuJMyDlIKxk0ggVQ96QvSXigLJVx/h/HyuQV5IIL0kCqT5/RLL1QQBQUAQEAQEgVkg4HA43jpLWE4kvIRDIHHiqOZ7vU4U+c+GQFKV1bCnw8PzsZgSXIN7yujVLq7I0VSVSxz5JAwppGjhCPsZLCKZXEWcHPIJI/PZIZY8ezs6Rom6uYLJqpwMRReolQISi9qkXkMWtexxD/z5uBezeI7llA5GYD4IpEZ+7D6/ahPMxOJwxfmTMJRNLziysUgO3trzQ8hOvFG1LWNdG+DZxJ4Fb+9cGhBmXddsMnEu7ZNzXQSqEUg0WbCTBi5ntkkSXds5rigqy3+kciL5uY8Y8cTUSOSzS5MVanVYwAfZzfE8RopIKmqCiIgjIok4qUTqoyD3kSGjqljN8rFXxln5RgkCgoAgIAh0GgK42I+L/nzzc4w22qd6CaTB4bUQH+iDxGAfJIaikFjeB2u3DMDZl2fgjYM/go0rxmDszGmA6Qtw06UxKGXycOTYGYgODkGyZzkkC1GYgZVwy7t2w7plo3Bg3344emYArtz9boDlQ5A8l4UZpULCPEgZuHDimBBI7GaGqY/mGuTlE0gffXyq0cdHygsCgoAgIAgIAoLAPCHgrwGFCYPCyCSrQqIsRf76ECObyEVGnfPQazNqHacSd6QpmrCN722UyvD9dUgipK9TqzZ73DTOLkS51ViyiSuWLKFTZmcXkElEMHGrm2KJrPF0OUeZZK13dD4FTQLpxavgeuXWerzdupwhxIREmqevm1zGR2A+CCS8pk8iVbKyw7KvD62ErZMX2uZmvbnvWUhMvwr59ETFNr0Q+yU437O1bdo8m4bwH6bNiGqcTRvknPoRaJRAwpq5Okipj5AUYhZ2+F5b0gVqI1In2ZxIoI+RdZ16peSLJh8SeeiWzRpC1L+oJvJt68oII6NAKhpbO0440fhcpDE4REVMgSZ8ruHMKxjsteYj9d8hKSkICAKCgCAgCDQfgUYCs+q5+qwJpGUJGFo3AD2ZHnjhx9+HLSvPwquHz0ACMvCum/vh5FmA146O6QlD7wB0RZdD37ob4cZ/dQUkulNw6qevwsGnHofJzFrYcds7YDIHkBrPQHoiC5mpFIyeOA55USCpW+g7BDRrns5dIvA6QiDV842RMoKAICAICAKCwMIhUMnODltURigxokgdNw40lmTy8yb55f+LIZDCuusvnMyXAqkR6J0FIPaBRzcTI4UETZkSiUcns/eWCApRIOljjEgyBFKZ3R0jlgIiqcRIJt3TQBHFbPmERGrkMZCyTUJgZP8+eOTuQDmjLezub1LtbjUfvCjh7JhrxGRLGhlS6Y74MdgWOwGpC0egmC+30ihCN/y07yNQgJ75alLTr1NuXfeYWNc1HeXWVRiWzzCYFBj5sbk85T8KI5Cq5UDC85Bg4nZ2lkRiCRopEaOeoJiLMuIIR70gQAODM3w7OqM+MuMpt7TT7/WYSiQSz4Nkx+mycV7PEGhc5neCLG9bd3ekZkFAEBAEBAFBoLkINHNOXS+BNDC8FhIDaGHXqyzsEkNxSAz3wfatcfjp3/wU+ruOwKmRCVgWT8P1Vw3CuYkeOHx0Ckd96O7pgoEVW+HiN98BQzsGIZfJQ19xBo7vewVOvfY0TBdWwhVvfjuMjGRhZjQD6ak0jL5xXBRI5rH59Cfuch6gzz3cnHm6/xwJgdTc76nUJggIAoKAICAItAKBhkgkti6jXWI0S8QdYyjdgVrDMQ1W+xohkKijDrFUMTw3RLvEeuVHItdwz1OX9suUQhgtP4rYIZIM8cMXjmx+JLOYxFVHSknkEUiUT0GRRVxpxGzwXEs7plZiEdFYRrdD53Qi2ztqm3oVEqkV3y2pswoCPoGkI9oeawlm2nbjnbbuO+58D9yx5z0tuVYzK13bMwo39L0CpUIeUqNH1CvfUpFB+HnvB6CkdBidt/nkUStJxM5DpzNaHEYg2TGU8hKZrjgEklUcGUURz4fk5zwyZbm9HVcfubmPAtLKDe4wQR1EADF7WK0uwlxHRpEUlg/JjKlWgUTqYJaX0BnTTf2k9+XjrX0vkqPOeMillYKAICAICAIWgW9/5QH49lcfaMqcuh4CCSNW+5evcS3shuIQH+6FKy5PwP7vvQCTZ5+DfHoauovTcN2OATg93g1j56ZgJp2HaKIPlq+/Gm54/+2QjPVALlOCXDoPffkZOP6zZ+DC8efg9NQq2LbrzXDhbAFSkykYP3lCFEgA4FvXNXOezgmkdbt2w54H98q3TBAQBAQBQUAQEAQ6AIFqJJJdCzL9UGWZMVxgc6ddaXh5XtYhkCqtm6j9Ieqe6hiGEEjsBLdzrKzX6zIQqA4WyewvAvnt4iSRPlZLiWTs5lBl5OVHKieQKPLZtbajRauyVxMtHeRCilg1U7DPVSLx/oUpq6i/su7VAd/qDmji128ZtK1sJYGEF2nmD975gra/KwVvHTigLlfMZyAzcQqKuZS9fCfnPwpPyNsaAnG+7tdSvE4tAgmHT6I3iUDCc7pA50GifdyuDhVKgSKJciDpPEgOcUR2dl4iRjUJMQ1DZRCNa6TAtWMlU/RatREYVRKSSo4SKVAf0f5SUVvJojIpUP7qfeqaZn/YuCnqo6X4bZE+CwKCgCCwOBDAoCwMzqJttoFZ9RBIuLrQv2w19A70QQzzIC2LQXwwDr3LY3DxZf1w8qlTcPrwkwDJU5DPTMGOTd1wYTICmWQKxpN5SCxbA8s23whv/+gN8PpYFAq5IqRnipCZSUN/LgPHH38aEvkX4PCFrbD16hvh2KuTMH7qBBRyuZo36yMfOFezTKcWaOU83Q/sEwKpU58SabcgIAgIAoLAUkWgFomk1mQMOLZsDSLJOYdyIJWTROUEkE9Q+OcEN4lK+mwQ6m345YMlHB2fHGz6k6mHKK8quZrqfUD0ApFeWLJX4LmKfEs5L1eSTwhhPdY6xyxOOWX8yGoWGe0sbrE8DdxWx74PUSOF4S8kUr1PgpSrhAAnkLDMw8fSLQULSaTvNClqsqUNtZWX4B0DT0KsyyiPSkXITJ6GQmYaSsU8HIreCiejV81PU5p4lbAfpX/UIvVZE5stVfkTAG+IdaTI6ligBlLHTM4iTiApggkt6lhuo25DLql9eLyL2ddx5RLlPzITEawnbNSn8TcsnyDZ0JFFHbet0+NtSamTeO4jqgfLclWvE5gRNv7z+BirDJbHShAQBAQBQUAQ6CwEkAD4Y6bsx9bPxh66XgKpd2gl9Pb3Q6w/AfFlCegdikFiMA59K2OwLJ+BsUM/hzNHXgaYOgE3buuF8fMpOD+ZhXx8GeR618OVb/lFWH79VhibTkA2W4JMugjZZB7y6SkYhBSceOoJmBk/AfE1N8Pk1BCcPnISivmlSyD583S8vzhPx2C/Zmz+8yMEUjNQlToEAUFAEBAEBIH5RaAREslZp6lAJNFijlo7QgLJtUrjFIRW4thNsS/ePgeLMPrCN6urtJgUSKWCTrhtCZNY+beiHis8in32lUmWVPJII03iaKs5sq4jJZJSKNE/ss9h0c+0EKaVTBGbr4GioOl8IqIoGtsnkdRim5BI8/vNW6JXm28CCWHGH7zNiJqcr1t2ZeIIXBw77f71KxWhmEvDD9Nvhhy4+Z3mq11zuY5vidHMH6VzaZecWx8ClcY+P7IE6SPytCUCiQgjPObb0CFRpAgjY2FHuY9ov5MDyc99FDIJcaYUZB1rxlA/IKM8H5JWEllbOxxrreIosIulvEicPMLr4n41ltr/HHF1MNWpD3IpJQgIAoKAICAItBUCflDWpdt3wMfvubehNtZLIPUNrIBYHyqQeiGGxNFgXCmREsu6YOsKgFP7H4dzhw5A9MIrsHvHcjh17BScnYkALN8M0fXXwM4P3QHHYBiK+agikLKpDBRSaYikk9A1MQLp8ydhauwMpCIbYc22m+Fn39tfZhsd1rHFqkDy5+nvb3KeWp9A2nnXfbDzrs809OxIYUFAEBAEBAFBQBBYeATqIZGwlbxcmCKprMz/c2jGrqWQLiewcfHJIm3pxi8TUDyVtC9Bk5za2MISwctVSH5ZfVVDMnFhUnCyehcKQMj94+0mABxVkpN0m1naMZKI7O04qaTfG1sdns/BEEjqGNniGSsdIqCIPCIFE61xOWSSkEgL/21c5C3Ye/ceOL1/n+1lqxVIdKEPXeSSLnffcy9s276jLdEe6pqG3QPPlbVtutALP07ubMs2V2uUkEcdd8vKGtwIgUTBGE6eIkMSBTmRmNKIHdNkklEfcSUSRJRiiSuaSP3EZdJ2CsECNXjeQCJ/fHWRtqUjCztjaRcSwFE0OQUpSENb16FVrFEm0cDqOvM6eIqSt/O/D9IDQUAQEASWKgJzDcqql0Dq7V8Osd4+iPcnINqfgMRQHHoHeyA+1AU7tkTgjcefgtGD/wy9p5+FX7p2Mxx66VU4noxAz6ZroP/SN8OOD70NXp/sBUwlmkfiKDUNE4eOw+ixl+H86DhAdy90JdbAxq2XQ9/yQXjikRegVED9cfVtMRJIfn5SVB012yXAJx+FQKr1pMlxQUAQEAQEAUGgfREIWx/yUx3olRJ3q0QkqbL/iRNInn1LeZSuid51Vleo+vIlF9oTEEMB81Opkc7+MAmV6XGt8yvlgPBvL2+1ItAsBgGFpYmdIG+SQ/QwGx0dPW1USsy6zlkc88pbsolFYPu5kEolrX7yFVJsHcyJqKY+yiJY+36Z27llPoE0X0qUMOuNdiWRopE8vG3gaYhG3B+yJ7Jr4Ln0tna+vWVta3VEY0eBsYgaWxZMYcZTspG16iOysDM5ioggIiKIciJZ6zqT86ib29YpQkmP9KRgsion57oaYBsUYYZcIoec8dCoiyi3EQVeaBLJBGKwfEn6OMtb6IzZ2DJ3DOe3WsbKRfTgS1cEAUFAEFjiCITNpxvJh1QXgQQRSPQNQk+iD2J9CUgMJCA2gHmQYpDoB7h8ew+MP/MsjBz4R1h29hl4+3Wb4dALr8LxVBSy666B4Z3vgXXvvAbOJ+OQPT0NB5/YD+dOHIN8oQSrNmyDi3dshZ5EL1w4m4Wp0QyMnZmE5Nh5KCLbVGNbbARSq63rCE6feLzzwb2wftfuWnDLcUFAEBAEBAFBQBBocwTmTCZh/3Bd50EkkFgksFrcYSoXxqkYAiOMRKqFll68IW7LIXcsSVSCCFvFoTIUwUxXCPbTMpg+oj4ZVPg5EVupW95vsb+AxNVINm9SiLUdJ4fI4s61rTMWd6RGMhHUmmzSqPCIa1I1uSSSFz0tdna1Hjg5PgcEFopAwiZ3ConUBSV4y8B+6OvKOEg/n74EjmfXzQH9+T1VyKP5xXs+rxYaZGHJHJMHySiGaMz01UcuiaQVRpogMlZ3hnzq7tLDr1IgmWOWoKqQu5CTSJpA0gQPJ4oCFZJR9ZYiiiRC2zqkbrmi18lFSGMkC4qxQRh8flNFhTSf90quJQgIAoKAICAINBMBX02CddcblFUfgQQQi/drAqk3AfG+BEQH49A7EIX4QBdceUUfnPiX/TD+/GOwYvQ5uHnrELxx6BiMwADMrLoCNvzCe+FIqgemJqMwduECDK/uh4E1a2Fo5Tro6u6G0bMpmBlPQ3Y6DdlkWtnbzYyfh2JxaRFIYeRRs63r6LkTAqmZ30CpSxAQBAQBQUAQaD8EKrnW8HRB1OpQ0un/fJXnQKIIXV1UK5CY8oX1P7C5awQUynPEmaJAMkVcT2UySF+LR1Crz6HEkZutyVrosMo5IAG9pa/BCSQNg8FBLT4ZRZC1otN5GQLyhxa7OEmky9hFLjrX7tPn2JxKFKXNSSufOBI7u0YePilbJwIHHvoCHHjoi7Y0/lB5/6fur/PsuRdDEulPvCTA9f7onfvV66/husSrsDF23jlh3/S1MFnsr7+SBSwZRh7N531ewK4v2kuXqY5YT2no4+MnkkE0piqyiNRI5pUs7oK8SJo4QrWRkyuJqZhIscRzLTkTEm/c4lZzfPxzx0pjWWfGQKVKMpZ0+N61k8WxmmxnSe0UzGN4UEzYWL9oHw7pmCAgCAgCgsCSQuA7X3kAvvPVB5w+f/nPH6qJQb0EUk80Dj3xfoglEhDrjetcSAM9EB/ogR2XLYPnHvkxFE79DFZMvgj/as/lsO/v98Fo1xAMXHEbPDuShLHuDXDJ9W+Dy27fDufPFyAzU4T8TA4yySxkkznITGcgO52F3Ewacqk0pJJjUCwuLQu7+Zyr428vno9WFEg1vypSQBAQBAQBQUAQ6DgEKpJIpidhNnd2zejPDiKBZFRFlZQtnrWdWnSxHBCdW7kZwREd/hyaC6nEiCTTOkv6sI4E+8wymHrB5SJ9fiUyyXbYLpcFZelY2J13iKQyBZJriVNNjRQWVc1JJ8d+h9vZsSTj2jovzM5O019+W3l/xKKn477XC9bghSaQsONhJFIj9hvzAd7qnjG4qe9le6lssQd+MH2j+Ws0Hy2Y3TUqRTMKeTQ7PNvprEqjsFXlWsWvUSCZMZOPn5w0wv0OUUTKo64IkNWdPW7KWuURUyMRRnhMB6YE+YjIEpZUt3asdAIutGWdVh2RSinIJ4iKJN9a1tarLs4DQHRrKqmO2+l+SlsEAUFAEBAEBIG5IOCTSJdu3wEfv+feqlXWSyB1d0WhJ57QKqR4HGJ9MYgOJCA+EIctG/vhpR/vg/zo8zCYfAHu2rMeXnxmCi7AMkj1boTnjp2ByIqr4G2/8T/DyHgBcrki5NMFyCWLkJvJQiaZhywSSTOoPkpDPj0DmfQ0lHDAr7EtFgs7nzzCvEd/+PBjtbo/6+O/5uWi/ejjU7OuS04UBAQBQUAQEAQEgfZHoBFFEvYm8uVXkoGFnVLZOPROeN6dMvKILw+Vg2QbZfMXuUs3ancZgaRJIW2IozeVU4Eipktmf8QljzjpRDkYdC2BzV01BVOlW2zJGccSh+dGQmsdsyjG8jL4OY4cFRJfIPMt7Zi6iax+iKByF8aoDbpXlUgkIZDa/8vbLi1sBwIJsegEEuldg49Dd0T/mO2E/Ed+El5s93wrzNrlOV+s7QibBARjcBCogTZ0dlw14yNZ2FniyBBOjjIpglZ2Wk2MeZC4zR2RR0RCkQopmCGUK4H4eBaaL1DlQiJVb0AacdWRG7zBSapAgaTGx5BgGGqbjJGL9Rsh/RIEBAFBYGkj4CtLapFI9RJIkVJEEUjRWB/0JOLQgyqk3jis3DAAvdEuOHrg55AZfxE2RA/BO6+NwrNH4jBeWAP963dANroalm3ZAH0bN8DpcxnIZYpQSBUhm8pDNpWDbDIP+VQGcqkMZNJpKGRTkMvMKLu6jysAACAASURBVEeQWttiIJDC5uvfPJau1fU5HRcCaU7wycmCgCAgCAgCgkBHIlBLkWQ7hWtD/8fLSTUX04s4LoEURprwRRj13onjZZdmnnB88Yoj6iuM1GKW+Q9prFACyVRQSXHkkEYseXdQL5FJpIaiBTXNYAV0VbDQFrbAFCxEBbZ/WlEU5HFACDhhpD5T9LSKpmaJwP1k4FQPU4XR+XzBjd8jIppse705du0pd0c+79LoJiMwsn8fPHL3HltrqyPeqjUfSSSMnuSWCrV++DYZjqrV3db/PAx36wi9J5OXw9nCivm8fEPXEvKoIbg6tnA1FZIaXikIw4x2NGbyMZUIpHAiifIf6dEysKxzLfCCwA8dIcJzHDqBDsyulcZLZ6ykPIFq7GRWrxR0ERJs4Y6R+mrVyCM9l5FNEBAEBAFBQBBYfAg0GpBVL4FUKpagOxqDaCwB3bFeiCZiEOvvhV9832Z44tERGD/1PKzseQWWx16HWy4rwL6X10ASNkOuew0Mb9wJG69cBacuZKGQLUE+U4RspgD5TA5yM3nIzeQgm85BPp2CfDYN+UwK8vlsXTen0wmksPk6Ko/w91irNv8ZWbdrN+x5cG+rLif1CgKCgCAgCAgCgkCbIVAPkRT5jy8ZAsnLtcPzBLjJp91qAwLJuxyu1ljFUbA4o9VGeqmGK4s4XaMXtDQDZZVDFSzqfMs6ZzGMEUiUg4EipJ16ra0PJ7CIvgq/qwFxYwgkj+ix0dHMcocviqEVjyaTjDWPteUJSCasmQgnIocCEimiYKR7o9rD7iG1OixQSxbK2uyb2obN+fotg7ZVikD6ZussE+rp/p/8muvLjSQSWtpt276jntNbVuaqxBHYGjut6O4fT18HyWJvy641l4orkkefnL/cVnNpv5w7ewS4hy2Nf3r8Dca4sHHTWtmRysjmRwryH0UwFxJZ17E8SH591HpNJZnNz+/H8ggqRZFHGGHAhZMj0JxPlnc2EKbMijcgkPjYV0cQ8+xBlzMFAUFAEBAEBIE2QkARBL/2TqdFlayh6yWQirkcdPfEAHMhdSfi0B3thdWbl8FFV18CRw+8BInCERjqPgrR/CvwS7sy8I1/HIBM5FKYzG+EFRt2wrVv3QwHD05AIVuEYrYAuWwB8uk85JA4SuUgl0FlUgYKSCBlM1BSRra1t04mkBZqvu4/H0Ig1X7OpIQgIAgIAoKAILDYEKhFIkW+8GJAIJGrMM+JhIBYZYtNfm0YF0NgaND4pUxBI/sJFo084oih7Sxy2Qhpb5HLlA9bnPKJobLPXI1EhJGnUAojo1xNUvnjYZamDJkT5GHQ6qOISfStiSJfgYR4UzJwIpJoMawsMTiSSWyBTedC0otslkTykpPTvfNDq4VAWmxf8+b3hxNIWPs3X2+tbUI9PcBEwH4y4IXOi7S+5zzs7DsEuVI3/OPU9VBQpl7ts4X9EEVCEG3rWhnJ2D4ISEt8AokQ0WMkWcEGNq+B/VxgT0f2sZosYsojVoc9j2zvzLTABoqwW+EokEhBROMZUxQVKYiCk0dEHPGgDV6HGfj0+BiEuPjjnhBI8t0QBAQBQUAQWEoI1DuPro9AKkE+m4Xu7h7oiSagOxqFrmg/7HzresgW1sPZoy/Dmr7DMH7+GGxbeRCuuWQafvDcJhiZugj6hi6CYmwb3HzHVnjy8XGAPBJEqELKQyGTh1wGVUlIIOGrJo8KuYzxsq99xzqVQFoo8ggRFQKp9nMlJQQBQUAQEAQEgcWOgMfqlHU38vkXuIUdyxfgkRGkcNFrM3UQSOZS3BKOm8T4zBZZzJk1J2Mnx1RKjmLJKJM85VAl9VFFMimEVKJ2WDsfa/lTWZEUkEiG1GELWwHp40ZPWys7o0TSRBLleWBWd6RUcsgjbY0XWA8KibTYv8jz3T+fQPpGGxBIiAH++P2brz7gwLGQaiT8xg91JyFbikKqGJ/v21T1emE/RN/3yfsVeSTb4kWgbGz1driEjs5lVKbM9dRErhpJK5BojKT3RCyF1RUWyeKrZikggqxgw8ZOUvYGSlw3aIP2q3kKI48Mp2RvuihzF+/zLz0TBAQBQUAQqIxA2Dx6oYOx5H4BLPSc3X8udt51H+y86zNyawQBQUAQEAQEAUFAELAIRD73XFKtpfCcAZTZSC+y4BKpJj/4VsJVJ84qOQokvlxTvnRkI6JZpbZUiDpIt0JvzuKUJZDYIpghfBwCiO9zFstwIUznWrL/KpFKjEiqJOsKbO0CPNUimMnh4CiQGDHE8yJhxHWgSnJzKHEFEiUNtwtqBkv3Prp5HWTRTL759SKw9+49cHr/Plv8s99srfd2ve3CchglhyQSz4uE++UHsEYx7Eco7hfyqJGnrHPLho5PTNXrj6fIINVS8FrCiNnY0TlcsYTvKZcgHfev56iPvNxEejyjvIL6vbWz44EZ3P6uwnuctFj1tLmd3D6P7rAocjv3WZeWCwKCgCAgCDSOQKVgrI/fc2/jlckZc0Zgockj7ID/TNz54F5Yv2v3nPsmFQgCgoAgIAgIAoLA4kEg8tlnXQLJkke04KKs0oIcArbrZkGqIRsYphiy9WCqJIanJZd4/iJG8KjFKC9iWu8L8iXVsq/zrXb8SOowkorK0PUrWdv5JJKrFCKFkba2UwtlJVCOznWTSMaqp4xA8u16wuzsQlbKZPFs8XyZm9mTAw99AQ489EVbZTsRSNSoz3t5kXD/QqqRmon/bOuqZFmH5JFY1s0W1c46rx4CSY1jplt6vAsUtqHjX4X8Rq7qCIMxgmAOS0yx6xCSfNwJs2Ily1euOCLFbTD24Xiq2+3kPzJjoX+tMPJIndtZt1daKwgIAoKAICAIzBmBdlP0z7lDHVrBX3ztS3D40EGn9QsR8OX/phICqUMfKGm2ICAICAKCgCDQQgQin3mGCKSAJOIRwkQQkU0bLTuV5ROo0sgIFq5go6OWb0xlbh4kd0FLLXixKGpL6CgyiSuQjKLIElDBscB2B/eVLBHl5HzAHA9EUlHd2rQvIK6oO5Q/wut7mRLJi5y2SiJDIuGCmFIdcSLJUyJZVZItQ9HVQZ4lJx+SWRkri8D2lWQtfLik6s5FwCeQFuLHTD3oVVIjLTUiSVRH9TwtS7sMHz8JiYBE0gNmmRrXFFBjYpiS15BPXTRGmoGa28mqXeqCPrUVKIRIzMzJJEsUefatvmLaJ4/0lCKYsVBf+bi8tJ8E6b0gIAgIAoKAIKAV/Ugc+Nvd99wL27bvEIhaiMBrhw7Cg1/7UtkVFur3lhBILbzZUrUgIAgIAoKAILBIEIj8wQEkkILFFk4Y8YhdKqFfg4UgN5LYZSfKF438s8uXlGztjAAya1IWckcN5KiPAlKIFrBc0ogWwZByYgQSj65mi2Qqutq2oxQQS14+pvClMd3cYEEsiJKmhbEgDxKzrWPWdgXMiaRyIxmCifIkmX3aHi/SWD4kIZAWyVe3td3oFAKJUAiLpMRji51IEuKotd+DxVQ7D9CgMctR/xoGiY+vNH7SGMyDLZx9Big9XgaWeM7YWM4fWfUPzTv0mKaDSnCochS8FIhRyb7OtAFzH9FWK4BiMd1f6YsgIAgIAoKAINAoApVIJLGFbhTJ+su349z917cmnA589PGp+jskJQUBQUAQEAQEAUFgSSAQuffAtFpv0QstWirkqo6YxYulmsIJpHAzGL5qVCeBZJVGQVR0sBCl1UD6s5v7iMqoRSxD/IQTSG7OI1wU40nBUZ3URXVHIsCjq3kuiEAFFdjn8YUrZxGLMGavgeJIW9v5KiOuSiIySZcxxJJaUDMEErfxMRHYnLzCtoRFYIt9z5L4njfcyZH9++CRu/fY8xYqIq6RhldSI2Edi41IqvTjE/vaCfeqkfsqZZuHQBiJFIyt5VZ26lgFZRJXK5Wrl8I1R2E9CcYlN2eRE3zhkUc4XhLJZM/3bFz5mGfHYhnwmvcwSU2CgCAgCAgCiwaBSrbQkhepube40vx9oa3ChUBq7n2W2gQBQUAQEAQEgcWIQOTT+zWB5OY+CkgkdxEGF3gMfROqZPFXZ4JFJFIwqT2MU9LUi7tZgsgeCkgjvqBFVVHEs/1sCCSKltb7Ix5JFJBISAoFBFLJvNfkFNXhv7qWdizvA+sKNZ9b7hDSOjG4Jn+0yoiRSGafJZRMniSuSNIkUqA+srZ4VvVEujI3P0TYQpqsqS3Gr/bc+uQTSFfccjvgj5tO2IhIevnxn5Q1t5OJJPzRidujj+hXf0PiCP/JJggQAv7oWolAcoZlL5+gP+biWOgTRviZ7+f12TYYdZIdg9RgyMYpCnKooDBCwkgrlFzyyA2MCOozxezDwPM1ypgn3xFBQBAQBAQBQcBFAEmksLmzWNrN/UmpZlm30HN3/N30ALMyXLdrN+x5cO/cOy01CAKCgCAgCAgCgsCiQiDyyaen1boKskjBogoavJktSFGkdjRz4aWcOjLcklUguVck8ilQIHmJwE2TFfFDi2AmehpLuiojpbUyBBEd00SVLheUp/P814BgKldCOQtyROqwBTNlz1PSOJcRSGahzCGQFIlklEdFcw6zu6Nk40GCcU0JVlQhMWibeU8X1bdjiXfm67cMOgj89evpjkKkGpGEHekEMgl/cGJy3UqkEfZDiKOOeizntbFhYyw1wDnGVEbqOMvvZ5VGbFymc3FMpLGubHx2xvHK3eYEkE8O4Vk4ptFwFeT505WHkUecKKo0Z5Exb14fQ7mYICAICAKCQIcg8DdffQDwn7+Jpd3sb2A1y7qFJo+wV0Igzf7eypmCgCAgCAgCgsBSQiByz1OaQLIKpDJlkWdXx5mlGkhV1iOZEysQRXpBKtDvVLPd4Wolh1jyCCRHMcRzHvlWd1Z1hNZ12r6HW9wptZKfJ4lb4HmLZlyFZFG2+R200otUSEj3cBs7eh8QScFxbm/H60BlUqB4QoLKJZGcKGxsHFucW0oPvvS1NgKdTiBRD2sRSViuncikekgjbLMQR7Wf4aVeohqBpMdZd+NjLVnE8nJE2+jxNBil6TylQnKHd/WJyCX/fvA5Qlj+RbLXxfM0kcQVS6Y1xrJVHQ1VRpc/BUIgLfVvhvRfEBAEBAFBoBIClebN7TRX7oS7h8TRa6/pQDB/a6c5vE8a7rzrPth512c6AWJpoyAgCAgCgoAgIAjMIwKRTyCB5ORACq7Oo4FrtaneBZlaC1pqscmSMD794i54+eQRj4D28yM5eRx4Tgd6X2ZXpwkkrjoKJ5QC9RIpl8KUUoQfkTu0IEaftQqJyCStNCKSqCKBxMgnq2LiycdVPiufQMIrBiyXn++q1n2W40sHgb1374HT+/fZDt//zcfgyltu71gA6iGSsHP4Axk3jLbEbZv53KqOE2GE9VdTGuFxilRsh4jFVuEh9bYeAT4O1yKR1JjMSKCARApyFPKxmFpfVm9It/x5g69Gsp/xXGX7GkIgMV10mE1dvXOT1qMuVxAEBAFBQBAQBDoHgUqWdkIk1b6H7a464j3w7/OdD+6F9bt21+6klBAEBAFBQBAQBASBJYVA5ONPkgJJL87Q5izc1AEJkU1lRb1VpHoIJFqwCl6ZVMZcwF+w4gSROs+x4Cm5icCNRR3WYW3tPCWS2h8xJJKvRGKqpC6yuosYOzzUTjFSiquiOLZhRJJPIpUrkJBUYrmSDOnECaYgF5K2xwssf8x7XIRjN0HyQtTxcC/RIgce+gIceOiLtvedTiDx21gvmUTnEKm0bdsOSzDhsXrJJSSJcONRiLXIIrq2kEZL9AvY4m5XGotJrUuXJ52RQzpZa9gg4KN83NY12PNqDP5cbeQTR1gPjm2KROKEEcOIn+/PY1oMpVQvCAgCgoAgIAgsSgR8ezPeSbG1K7/llYgjLNlOqiPeciGQFuVXVzolCAgCgoAgIAg0HYHI3UggVVuUMYs29Vy5VqRv1fUjdrCeyGW+KGWjo5m1XLD4FURP+8SOXijTy2NBPiNdXhNIZF9XbmdH6iSVa8m3uWPtoGs6C2k8J5JZGFM2dCrCGhfKmAJJ5T7SxzRRxGzuzL7Azk6fh/eB8ivp94EKiW5n2AJdA7e6nsdBynQ4Aj6B1K4/fOYKM5FJWE9Y8uC51j+b84U0mg1qck6jCISNyT7ho8fXoKQ/9vKxlolb1W5SK9G78lCQoMV+0EpZcIOTjzGwalU1eLkaZSxr9EmQ8oKAICAICAKCQGUEKqmR8AwhkgA6kTiiu+3f248+PiVfBUFAEBAEBAFBQBAQBMoQiPzuz6fKxEP+jlrE0NxxZbZqfl4GFunsX8dR99hyuNQVtLiMXOL2dQ5xVE4kWcs6RRBpq7qAOAqIJrXfqJUiVomkSSiVE8IonoIFNd0TvmAWkEeG8CkjjjSBpMmigGAKVEp6nyWQlH2djtrWSiSeG8m7fp15I+Z+n6WGTkLAJ5De+8n7rYVaJ/WjkbYSgUQJhOeLUEJscUOLwCs62CawEayl7MIgUEsF7I+r7riljzpqJDvG0UDC6aagj2HXDZtb8H2koqVa9DH+v0seVZurtH4eszD3U64qCAgCgoAgIAjMBwI4J8b5cdjcGJX6qNK/Y4+2f14qWzXiCDHohN9O/3prwrldQiAtladX+ikICAKCgCAgCDSGQOR3OIFkVlhqLeo0dol6SgcEUtWIaLZyVbaAZS6j9pswZ7sQ5uU8oiJckYQEESmRrALJKJGIIFL7nX0BSeQTSDx3UlCvu/jGCSSy39EEUEAG+bmQlIUdJ5eKpEwK7O1KpYgljohQKrOy8wgsxrnxt/XcPCmzSBEY2b8PHrl7j+0dEhtoY7fUNvqhjEol/qO5UXIJ8ePkkJBFS+1Jap/+1ksi2RazMVTv84kkN2iDEhlWUxP78wzns6coCo6xHEgNBj4IgdQ+z5+0RBAQBAQBQaBzEcD57wO/9s6KHUBFkiKUWpxDdCERXAzEEeLn38t1u3bDngf3LiS0cm1BQBAQBAQBQUAQaFMEIr/9hFYg4Tb/xFFlVKotcIVZ7PCawsglTg4hcURLYLRfEUh2kQxzJjHbOqYwIgJJ2dbRPwDoNmojvR/VSpQTyc+zFCy8hUVac8u5wLaOkUSe+qg8TxLmSIowJRLZ4jEVElucsyQWa4wstLXpt3UBmvX1Wwadq/7V0fQCtKIzLukTSqIk6oz7thRbWXF89Q6UEUAhJ4YHczAVUi22ykw+Ks8/eNYjM1epRB5VGLxkTFuKT7n0WRAQBAQBQaCVCKAa6W//7IGKl0ASCcmkxUIkIWmEW7Ucpu/9vc5ya1AE0q8HZKAQSK38xkjdgoAgIAgIAoJAZyMQ+RgjkMw6TsUe8ZwETe+2Im8CC5xq9VeMarYHStZih8dJcyUQXivIT8TJI90OrSAytnWORR2qkPA4O0aqJKtOIrs7qifczo73MSBy9GIZ2dGhBR3mM9LKI53/CHMiFVBlRJ+LLEcSnWteqS5tBYTkkiEKDYkURiDVeg6afu+lwrZFQAiktr010jBBoDUIhNjGlnFAFaxlg3Jh7yo3N5w8Kt+r9lQgj1o6P2kN0lKrICAICAKCgCDQ8QjUIpKwg51KJr126CAcPnSwKmmE/es04ogeOv/e7bzrPth512c6/pmUDggCgoAgIAgIAoJA8xGwBFItO5nmX7pCjZHAzo6XqBTEHLZf7WMqI/bR2NThQU0yaRLJ2NfZz/p0nc9Ik0s8/xEes+qjSMSqj7giqew9rzskJxIncqyFHSeSvJxINh8SkUgm/5HOkcRyIVEeJPvKko8LiTRvj3WnXmjv3Xvg9P59tvn3f+MxydHTqTdT2i0INIAAKXUrnUJjb/WxuR75EV2hXGkUHNHvKimJhDxq4MZKUUFAEBAEBAFBoAUIqBxJfxaeI4kuh0QSbu2sTKqXNMJ+dCpxRPcD1UfcQeHOB/fC+l27W/B0SJWCgCAgCAgCgoAg0OkIRO4KUyA16PfSYHEnAXejALqLWi7ZVC3fgm9bh40IFsB8BRIRS1qlFOQ3MjmQyvIgacVRt6dE0rZ2REAZSztrdce1Ue7iGOUrUiokQwb5VnWBEkmrkrjdHT/PkkkhBBLlXeILc/5CXKP3ttH7KeXbG4EDD30BDjz0RdtI/KGECWFlEwQEgcWDQEUSqA7+p1qROk63INYaayqSR3wAY7ekVn2L5+5JTwQBQUAQEAQEgfZBAAkJtLarJ1eoypW0bceC5kwiwggRrGZPRwjjbyHcFsPvoX8vBFL7fHGkJYKAICAICAKCQJsjYAmkMGuYWm2f6wJNI4tLZW1RJ2sCqaIKyZxkiSJWsBJ5RMQSKZBIbaRfdV4k/MdzICmiyFjaEYlkySSyujOWeaRkwhxL6hpex7TVHPbMs7LzFEhEGGkiyZBIRZMrybOxI0IJ61UWdqUqKiRvMW6u97jWMyTH2xsBIZDa+/5I6wSBZiFQcTyuMlBXC9poRruqKqO9sYpfT8atZqAvdQgCgoAgIAgIArNHAAkk9e8J/VrPRgolIpXwnGblUEKiCDe0pMPttde0PV29GxJHmN90MeU49Qmkjz4+VS8cUk4QEAQEAUFAEBAElhgCkd9CBVKbJ56uSjR5VnX+/ePnViKSyMoOz1V2diYfExE8pEJyySRmYwdgbOyMnZ2xvNMkEs+jpC3xdH4lUjm5JJK1skMCySiLSEVEeZHIvk7nQkL1kcmNFGJj5+ZS0pQbJ6hqqZBkIW6J/UXwujuyfx88cvceuxd/NP27bzy2tEGR3gsCixCBesbZero9p8CQChcIHYeqDE4ybtVzp6SMICAICAKCgCAwPwiQKgmvVi+Z5LeMyCXcjwRTtQ3JIdoaIYn8OhcjacT7+OGLE06XhUCan++DXEUQEAQEAUFAEOhEBCK/9fhUxbWWdlmEqXtBqgKZVClKupKtndYGmRxJxpYOFUOc+FFKJC83EhFGpEjqVjmUqFwEurqMBZ61sdOfceNtJNyRGCLCRymOQuzsqpJIRCgZ0kirjzwVksmDhG3g95us7NrlGejEL9diafPXbxm0XRECqbl3tZ4f0Ysp0rG56EltrUSg5rhbo0DN8ys0vuaYI8RRK2+71C0ICAKCgCAgCLQUAZr71mtz19LGeJUvJnu6WrjhfUAFEm3rdu2GPQ/urXWaHBcEBAFBQBAQBASBJYpARQKp5iLOPAPW8GIUy3HEm1qmSHJyIRkiR9nLBQSSUiBZZRKzrwvLeRRhKiRSJhmLO00sBSSSUjQZJRK2kdoWqJACtZBVH4WRSEguqX8lmwuJ8iIhaUTvsV6sR7+W29hhG+y1zZt2ew7m+bGTywEAJ5AQkL88mhZc6kSA7DuwOFp4qNc6bTzCLkFk0hU3BxYaQjDVeTOkWEsQcPMStuQSelySwag14EqtgoAgIAgIAoLAAiLACaW5zpMb6Yayo7v5dnXKYrOmqwcHIZDqQUnKCAKCgCAgCAgCggAhEPloFQVSp8BUi1wKW+AKciCZXpKtXPDRWNlxWztNAFkrO0YGBTmPtG2dIosYgcTzJGEdWF4TU66dHcdcqY+YakiTSCbfkSWNDHlkSCFrb8ft7KzqSBNIpESiPEvVbOxkza5TvgWta+feu/fA6f377AXQwk5Ii3K8OVmEUZXzudH9oMhJuT/zib5cy0dgrqQSKWAFWUFAEBAEBAFBQBBYmggQsUR5lAiFegOxeNAVnWv33aKJo6W8+fmP7nxwL6zftXspQyJ9FwQEAUFAEBAEBIEqCEQ++vik4Qhq0TCdgWO1XviLWmHWduG2dhGrFKLcRWRNR2SSVRdZUkmTSEQsdaN9nfpsciJZaztUOlHeJU1W0WYJnnpJJJYLiVRHSpVklEfFEuqqOIkUWORx1RNeXyzsOuN5n49WHnjoC3DgoS/aS/3q790P7/3k/fNx6ba/xt9+VRNFf1cnYcSTA/POcV932s892xv1cqcfyHivhExq+8eoYxs437MGCWjo2EdFGi4ICAKCgCAgCAgCbYTAF379nY4rghBIbXRzpCmCgCAgCAgCgkAbIrDoCCQf47IFrhrWdqq8r0ZSlnaB3ZxVIBkVEamNbE4kSxwFdnZEMHVjLiWmTEJKR6uaKMeSmw0pXIUUKJG44qgAWp2k/hU1UaTzJmlruyJEtIWdeq/3ccs6uhYnkNT7NnxwpUnzh4AQSC7W9ZBGSAhRgl/1fnv1ZL+zuZuvHToISDIRuVQtSTCSSEImzQZlOacWAvNFIsk4VOtOyHFBQBAQBAQBQUAQEATqQ+AjFyecgh99fKq+E6WUICAICAKCgCAgCCxJBBaFhV2tO1dpgauSIomTSIZPgoglkUqBtZ3JjWSJI6sqYsojJIyQUMJ/qEJS5JEmkfR5mkBSOZYUIeVrkHTvgtxF2oJOkUPWzq4Eec/STh+n/EcugaTPd9VH1Wzs8PqyeFfrKVu8x4VA0nmL8F81pdEdd75HPQR37NGvC7EhqfToI99Vl65EKAmZtBB3Zmlfs16SScaZpf2cSO8FAUFAEBAEBAFBoPUI4G8aVCDRtm7Xbtjz4N7WX1iuIAgIAoKAICAICAIdi8CSIJDw7tRrbefnRnIs7Sj/kVEeWTs7RgjZXEiGIKLcR0geWRUSkUhIHlkiidvkUSuC5bQyAgk0gVQsBkQSqo0KpYgllgIlEiqTuH0dEUpajVSPCgkxlMW9jv2ez6nhI/v3wSN377F1IAHxmW88Nqc6O+XkamojUhktJGFUDUckk3BDQimMTBIiqVOeQmmnICAICAKCgCAgCAgCgoAg0BwEhEBqDo5SiyAgCAgCgoAgsJQQWDIEEt3UetRIvIwiiQwDRYRRuZ2dl9fIIY8YcRTx8iIpBRL+CxRJ/Br8QaTcRTyHkc5zxGzrvBxIgQKJlEikXtLqIyKliESyr+bCfiJzIZCW0p8Gt69fv2XQ2fHfjqYXNRhIHFVSG6HSqF1Jo0o3hdvd+WSSEEmL+lGWzgkCgoAgIAgIAoKAHtFFNgAAIABJREFUICAICAIWAf93zs677oOdd31GEBIEBAFBQBAQBAQBQaAiAkuOQDJcUCgg1SztfCUSKofIck5b0KH9XGBdR/usfZ2xsQs+B9Z2aF/HbfD4taihKj+RUQtZCztuZceVSJ6dHRFNdJ7Oh0S5kIJ6fRs7IZDkLwchsPfuPXB6/z4LCCqQkHhYbFsl4qgd7OmahTXZ3AmR1CxEpR5BQBAQBAQBQUAQEAQEAUGgMxBA+zpUIdF254N7Yf2u3Z3ReGmlICAICAKCgCAgCCwIAkIgebBbEsnKbTDnEeUn0oWVAontI/IosKOjXEf61SeRVD4kozyiV8yFhPZ3eH17PdY2RSCFkUgsF9L/z96bwEd2Vee+qzTPc3dL6nke7Ha7G8+mbQbTxm0whFwImAyEkOGZ4IQkJJfAyxtiEsCJA3ZwchMuN3kh8N67SUgM2BjCZDO0bdyee1IPkrpbUrda8zxU1f2ttffaZ51Tp6TSUKUqaRW0JVWdYZ/vnKpdZ//3961ozETTUT0kirOTdZA8t5JxH0WEAylugJLdPu6W9ydz69SBtCTv0azYaVgdpJ/73U9mRdsWoxFf+9wDtJmg6ygX3Uap6pEMJO266Tb4ud/55LIEhKlqo8upAqqAKqAKqAKqgCqgCqgCy1EBBEgnFCAtx1Orx6QKqAKqgCqgCqRNgRUJkIJqJo21swuG1UFCpESwxwIi/imdR/y7B4wMOPL+SReSeR63iY6koAtJ1ili2BOMsJNxdgSR7D+ESuZ3A4rIgYQ1kXxOJBNrx64juT/WSwFS2t6HWb/h5QyQEB6tJHAUvNhmAkkrpdZV1r8BtYGqgCqgCqgCqoAqoAqoAqrAIijwy5tLfFv54JGhRdiqbkIVUAVUAVVAFVAFlrMCCpAYEvnOMqISg5UYEtHv9j9cF8mDSHETQUfLe/WQjLvIuo0Af8Yhn+sguddMXSS5HDmQLJxiuOWADkEeA3sMQDL/GBBJ11Hi736A5GLsKBrPupDsjuT+2IWkAGk5fxTMfGydR5+GJ+477BbadeNtkOtwAaHRSgZHqYIkdCPhP32oAqqAKqAKqAKqgCqgCqgCqkDuKoDRdX9+7yF3AI0HDsLhRx/P3QPSlqsCqoAqoAqoAqpARhRQgBQqcxw9QA4gOXiUFCLFXQ0kA5K8mkYEhwgecWxd0IWEf1snEruZ8G8Lr+S+GeCg08jE0HnwyEEkiEOU6iGZKDsPLnGsnYm5M04k6ULyHEguvs5G2SlAysh7Met38qWbKn1t/H/Ojmd9m5M1MAiPMKpu6/adsG37zpw9psVqeJgjaTkAw8XSR7ejCqgCqoAqoAqoAqqAKqAK5KICCpBy8axpm1UBVUAVUAVUgaVXQAFSknPAzh9XE8l5kowTSUbMITRiVxIBpGQuJIRIFiax46hA1EJiJxIDKNwob5ebaWLmAgDJwqSg42gaI+tElF1ijJ0BTAyjgnWWcJ8ErYT1SF1IS/+mXaoWPH7fYeg6+rTb/ce/8u2cq5OjrqPUr54nH38MnnziMd8KuXjOUz9iXVIVUAVUAVVAFVAFVAFVQBVYvgoE74X2f+jjsP9Df7x8D1iPTBVQBVQBVUAVUAUWRQEFSCEyBmsizQSRvDg7rl8kAJKMpkuARya6zsTaJbqQHJSyO5dtQnzE9YvQRcRRdlGMobPOI8+B5DmSohR7F/dF3zl4hG4k+p+pg2Rgkvkb4olVohQkLcr7L6c2EqyD9M4cizbDG6Z///wDTnN0Hd15+J6cOgeZbmyYGynXznumNdP9qQKqgCqgCqgCqoAqoAqoAtmowJ+/7xCceOYp17S7Hn0cmg4czMamaptUAVVAFVAFVAFVIIsUUICU5GSkBJGEQyjUgUTxdabukatx5ECSBUh5NtLOxtc5FxLWQeJIu0Ab2YUUg4iLo3MQyQIiBkgEjGyknXEjxQFBEsffuTpIgHF2SWLsQmiRAqQsehdnqCm5CpBOHHmKah3JmyWFR3O7aIJuJIy0+/hXvz23jejSqoAqoAqoAqqAKqAKqAKqgCqwZAr8ypYS374/eGRoydqiO1YFVAFVQBVQBVSB3FFAAdIM5yoZRHLxdjbKLuhCQtMQ1z0ykXYYXedBJHYccV0k+ZOXpxg8u338SQ+7Y3YIcS0j/Jvj62KiBpKBSMKBZJfDZbw6SBxjZwASA6VkdZC4KQqQcudNvlgt7Tz6NDxx32G3uVyACEHXEdY5QniktY7mflWEuZEw0m7XTbfNfWO6hiqgCqgCqoAqoAqoAqqAKqAKZEwBnFT35/cecvtrPHAQDj/6eMb2rztSBVQBVUAVUAVUgdxVQAHSLOfOB5Gs44hZjqyT5CASLmMBknMdkZMo4uofscuoII9j7KwLycImWtbui4AStzEAkFyMna8Gkqh7FEOAZF1H1oVETiULkNCJRNuIRwQ4MhAJs+t8EClAjBQg5e6bfiEt/9JNlb7V//Hs+EI2l9Z1NbIuPfJ+4eEH4UzLSbdxjbRLj866VVVAFVAFVAFVQBVQBVQBVWCxFFCAtFhK6nZUAVVAFVAFVIGVp4ACpLkAJOsIYoDkQJKMspPgh+CPcR5JRxI7jgrQmSQhkoyxyzMOJHYhETuy/3FRcw4AgYulM04kU+eIo+vc39KpRCDJRtnZn8bZlFqMnQKklfdhgUf8+H2Hoevo0+7gsxUgKTxK7/UZjLRTiJRevXXrqoAqoAqoAqqAKqAKqAKqwEIU0PpHC1FP11UFVAFVQBVQBVa2AgqQ5giQEOLICLsEiGRhUcRG0LlIOjAuI3Ylydg6Akn0zx9z5zmZzB69/1rII8APASPnRLKxdcDRduZv40byoJH8nd1MqdZBUoC0Mj84cqEOUjbCo+mpKRgdG4XiomIoLvFnj+fqlaQQKVfPnLZbFVAFVAFVQBVQBVQBVWClKaAAaaWdcT1eVUAVUAVUAVVg8RRQgDRXgDSrCynii7DzxdkJh1Gw/lFBXiJEIgcSReJFCB55cXoRiEcwfi5uI+iMm4jrIKHjCGsc8d9UB4n/tlF2zn0knEgIhWK4TetsYkjEf0upFCAt3pswl7YUBpDQfZItj3///AOA//hx3/0fy0i9o9HRETh75jSMjgxDWXk5NK9dB7W19fTenRgfh+9+53Ho6+uDN7/lLmhsas4WuRbcjjCIlE3Xw4IPUDegCqgCqoAqoAqoAqqAKqAKLAMFPrDFP4ntg0eGlsFR6SGoAqqAKqAKqAKqQCYUUICUosqz1kISMXZYwwiX5+i62VxIngPJuJDYqWTWM64kP0AyNAkhkYE+3j9fhJ2MsxNAiZ1Hph6St24YQJIQiXZmHwqQUrxwltlinUefhifuO+yOateNt8F//eq3s+IolwoedXV2wD988VEYHByA0rIymJqahJtuPgh33f1OiOTlQVvrWXj2yI/g5te/AZqa1kJ+fn5W6LVYjTjdchIeffhBtzkESAqRFktd3Y4qoAqoAqqAKqAKqAKqgCqwMAWw/tGn7z3kNtJ44CAcfvTxhW1U11YFVAFVQBVQBVSBFaOAAqQUT7UPIKXqQrJxdkGAJKPsDDxCaBR3MXbsTkoKkGxjGB5h/JyLo/NBI+M84ug6CY7c7wGAZKLswlxISKs8FRQgpXjhLMPFvnRTpe+o/uHs+JIf5VLBIzzwv/ubz8GpE8fgN+77Xdi+YzegG2lqagpqamrh3JkWeOnF52F0ZATWrt8A1x64HqqrqqGl5QT09/dBcXEJnDl9EgoLi+CNb74TyssrIBaLQXvbOXj5paMwPjYK23bshv0Hrofp6Sn46Y+fgo6L52FNYzNcd8PNUFlRSdsaGOiHyspqOPbqS3Dzrbdn3OWkEGnJ3wLaAFVAFVAFVAFVQBVQBVQBVSBUAQVIemGoAqqAKqAKqAKqwEIUUIA0B/VSdSHlgRdjRxF2CInYkcT1jrAmkoitC0baGchk3EfSgURtYIBkHUTShYS1jjDCzudE4ng7G18XBo/IxUTRdf76Srg7irDD/ypAmsPVsnwXffy+w9B19Gl3gP/1K9+GXTfdtmQHvJTwaHBwED73Fw/A6tVr4Ld++/cTNPjm1/8NOi6cp7pHZ0+fgn37r4O3v+O/wA+//x34zre/CbW1dVBeUQnn21thy9bt8Jv3fRSOvfoyfO1fvwpFRUVQUlIKW7fthLe89W3w5X/8e2g9dwau2XcAzp5pgbr6BvjFX/l1+NEPvwtPP/U9KCgooPfvh37zI9DUvC7j50MhUsYl1x2qAqqAKqAKqAKqgCqgCqgCsyrw6fcdghPPPOWWu+vRx6HpwMFZ19MFVAFVQBVQBVQBVUAVIBTxwSNDaiaZw7UgIRLCIRLRrk8xczZuzsTYxS0AigDXM5LuIw8aRUDG2BFwss6kBIDEO7PxdQSPEmLsLECKxSEqaiNNc/0jjrOT61l4ZCCShUZiH3SRaITdHK6U5btoNtVBWkp4hGf4Svdl+MLnPws7d18N733/B3wnHWFO9+VLVBept7eH3ENlZWXwC/d+AH764x/C9/7zW/T7VXv3wSN/9Wm41NUJD3zm8/DEN74Gp04eg3e86xcIHkWjUbjSfQn+9q8for9vuPlWOH3qJDmUfu03fxtefuF5+M6T34Q773o73HTLbRSjt1QPrYm0VMrrflUBVUAVUAVUAVVAFVAFVIFwBRQg6ZWhCqgCqoAqoAqoAgtRIPJrAiApSUpNSgeRArWJJEAi55F1HZl6SF5to0S3kXnN/89zH3EtJYZTxHLsyTLuIFPHiGsaRREchdU/Eg4kBktcP4nrHyUDSHKfAZaUmmi61LJRIFsAUjCK4b77Pwbbtu/MqM7Dw0PwuQcfgPqG1fBbv/17EGGqDACDA/3w1S9/CcbGxqCqqho6Oy9CY2MzvPf9vwpHfvIUPHPkR/AL7/sV2Lp9J/z933weTp54DT7z0KPwb//zK9Bz5Qq8413vcU6i9tZz8N//7hEoKy+H+vpVdIyVVVVw6K1vh6M/e4a29Z73/UrGjz9M7CBEWmqHWkYvCN2ZKqAKqAKqgCqgCqgCqoAqkGUKfGBLia9FHzwylGUt1OaoAqqAKqAKqAKqQDYr4ANICgZSO1XJXEg+gMTwyIEkA4TIgYTxdQyMKMYuDCAJ6GSdTbgejU8H4JGMsEMA5AEkA5UYJlEtJHYhWWcSAyTjYjLxdfgcgSnhQKJrQx1IqV0gK2CpYB2k/7EEdZB+VdwI3XnXPXDn4XsyrjzWK/rHL/0NtJw6Ae/6L/fC6jWNMDk5CeUVFTA0MAB/+4WH4PY3vgWuunofPPnEYxRJxwDpuWd/Au957y/Dlm07HED67F/9LXz7W1+HF48+B294052wdt16iqWrqKgkB9KaxiZ44x1vJddjNBaFDRu3wNM/+E+Q28LlsSYStq2urj7jmuAOJUTadeNt8Edf/faStEN3qgqoAqqAKqAKqAKqgCqgCqxkBXDS3WfuPeQkaDxwEA4/+vhKlkSPXRVQBVQBVUAVUAXmqEACQFKINLuCM8bYcYSdgD4mhi55jJ2Jr0uESBxfh68ZF5MXl8fniUGPi7GjgWVZB8kDSAiSMMaO3EoSILkoOwVIs599XQIVSABIZ8YzKgzeBHGO91LBIz5grEv09f/4F+jv7YGa2jrIy8uDA9fdRG6gv/78Z6GyohIam9fC0NAg1TV6773GgRQGkB783H+DM6dPwRPf/HcYHxuD0tIy2Lp9B9xx6G546gf/Cc8e+RE0NKymfSCsOnTXPVQDSW4LAdY3H/tXQHfU+37xV6GgoDCj54Z3JiHSO+7/JLzzdz65JO3QnaoCqoAqoAqoAqqAKqAKqAIrVQGM/P6Phx9wh7//Qx+H/R/645Uqhx63KqAKqAKqgCqgCsxDgciHnjE1kKS7hOGE2R7bTiQ2mceeltEqc6uDZMBPXiRunUfsRGJgFHf1jhJj7My6+QyjCCD5zwMiH+MYijgwRIDIxdiFOJAcPMKou4iroYTOBY6w80XZ2XMn6yBp3OEyuqDncSjBGLtMAgJ5E4Txbx++/2PzOILFWyUei1E83ZUr3TA5MUExcxhVhzAJYdDgQB9UVtVAeXk51TNau3Y9xOIxmJ6ahqLiYsjPz4fx8TF6rby8ghxM3Ze7qL4SvifXNDZDY1MzReF1XDwPQ4MDFJVX37AK1q7bANHotG9b6DxqbzsH09NTsGXrDoJNS/X4wsMPwpmWk7T7TF4jS3W8ul9VQBVQBVQBVUAVUAVUAVUgmxSQE++wXXc9+jg0HTiYTU3UtqgCqoAqoAqoAqpAlivgABK3MzGmTAFS8BymCpBkHSRTD0nE2DnHEQMkz4VkHEkWHgn3Em9PtgcBEp4z40AyMCgaj7uoOoqvs66kaXyeayXZGknsRiIIZbcjf/LZ51pLMj4vy69tbV4aFVgqgISuIxnB8NAjX0zjUc590wh8ZB0k3ELYc6ltOfyzF7eHj+B+Uttm5pf6vY98yO30j77ybcBIO32oAqqAKqAKqAKqgCqgCiy9Auzox5izmR67bvJ/f9Pvc0t/7lJtwa9u9dc/UoCUqnK6nCqgCqgCqoAqoAqwApFff2YoaD7SWjezXB9BLxaCHX7OVwfJ1T8yryNA8sAQ/i7hkXEaebWR/MvKCDu5fz9AsvF0CIIsKJq2biMCRyGuJKqB5CLszO9c+wh/R2Dk4JHWQdJPDqtA59Gn4Yn7Djs9qM7NV9Jf50bOoLvv/o9RTJw+sluBhHpIGbhOslsRbZ0qoAqoAqqAKqAKqAKZUwAhEQOik/j7MzPDorm0TIKkd9i4YoVLc1EwvcsGJ99p/aP06q1bVwVUAVVAFVAFlqsCBJD44GQsWQJVsgtpdJm/DhHKggCJftp/+As6jhz0ob+N+4gi6ezfBJDyLDQCAHYeGYgUAUyeop8BEOUHSMbh4INAosYR1T2yMCnBmYTrSYBkQRIDJK6v5ANIeKD2ItBrYbl+LKR2XJmugySj65a67lFqCulSrIDWQ9JrQRVQBVQBVUAVUAVUgfQrIGGRrHuT/j3798AQSaFSppX3708B0tLqr3tXBVQBVUAVUAWWiwKR3+AaSCGAKAwiKTRIDSARPBK1i2SEHf6OYCjBgWThUgE7lWYCSLgDdgfF0Ydkah0xSOKoOv5pIFIg2i4InmYBSEHSqNfCcvkYmN9xPH7fYeg6+rRb+Q/TGE+GNz+fvfcQ7Ssb6h7NT7GVvZaMskvntbKyVdajVwVUAVVAFVAFVIGVpsB/fP4BOuSlBEazab7TRhgjUFKH0mxqLd7rmN6ArjN+aHzd4mmrW1IFVAFVQBVQBVaSApHffHaIS2qwscT9RCGCEEmhwTwAEsXXmZolxn3kASR2JJH7KM+8LqPs8uxzDkbhSRGReeb8+J1EBJI4wk7+FBF2pvaRqYlELqQk9Y+4HhLuI85BfepAWkmfEUmPNawOEs8yXGyB5M2PRtcttrqZ2V7QhZSuayUzR6N7UQVUAVVAFVAFVAFVYOkUWAg0wslY27Z5MdD4Nz/C4qFPt5xMONAzLSfh9Gnvefx7Lg8ESgqT5qLY/JZVgDQ/3XQtVUAVUAVUAVVAFfArQADJIAjP0eL+tssqRAqIFriKZIQdvsR1kCT0wWU4xs7UQfI7kMh1JOLsuBYSLZfnxeHhNucDkIwTKQ7TMc+pRI6kFACSibDD/0bcdRK8RvSNtfIUCAIkvBFMRx0kvEHmGZUaXZfb15lCpNw+f9p6VUAVUAVUAVVAFVg6BeYKjSQoot/TXDuUQdOTTzxGIqUKlRQmpeeakgkOuAetf5QenXWrqoAqoAqoAqrASlAg8lsSIFnHEbuMZqqJtJKdSLIGEfEcUQPJASSOrxM/TQ0k60JKiLCLmBpICJHIoWRrJdl6SAZAGScT78ODOEkcSAAOGDmAZB1JxqGEACkiHEhxcpxhDJ6rg8Qxefbd4NFG88RKvg5WwgfEbMcYrIP0pTPjs60y59c/uLXErfPQI1+c8/q6QnYpIKPs0nG9ZNfRamtUAVVAFVAFVAFVQBVYmAJyMtVMW2JglAlYlOoRIVRKFSgpSEpV1dSWU4CUmk66lCqgCqgCqoAqoArMrkDkf3tuOM4Zdg4cWWgQBATqRDKCpgKQEK2g40iCH/wdax9xbJ0vri4PgGsf+eGRAUnedszeuQ3mnFmAZOGPi7BDgISgyLqOyIFkAZJ0HvHvuC0vys54jhxIEteSvA4UIM3+JlvOS6S7DpJG1y2/q0ddSMvvnOoRqQKqgCqgCqgCqsDiK5AKOEJ3Pj7uPGx+ZvNDOpRmcichSMI6SRp3vLCzqfF1C9NP11YFVAFVQBVQBVQBT4HIfc8NcRkdAwxE3aOgE0ndJ0a4BIBkn+Tnzc8UAZJ1GhloZGsg+Z6zAMm6j4wDKTIjQOL6R8Z1ZCGScxyZ5/gf1z/Cv+cDkMyR6mOlKhCMsbvn/k8u2s0eFnz97L2HSFqcSfnh+z+2UmVedsctXUj/PQ2utWUnmB6QKqAKqAKqgCqgCqwYBRAcPfbwA0mPl51GuQCNkh1EqjBpMe8tVswFZA8U76Pwfoofdz36ODQdOLjSZNDjVQVUAVVAFVAFVIFFUCDyYQuQ2GlCQCDEgSTdSXK/Kw0eBOERa4EOoaQAycbPRVx8nRdRx24jBUiLcDXrJjKuQDoBkrzpue/+j6U9tz3j4q3gHUoXkg4MrOALQQ9dFVAFVAFVQBVQBZwCs4EjdBtlUzzdYp06jrmbyZWk3xfnpraciIdrav2juemnS6sCqoAqoAqoAqqAX4HIb/9siBLsfHFlMwEkIkyJMi41SEoGdtJ/ws2RoyfIXwtJOJBc/SITX+eLsEvmQMJaSPiarYeEx8frLoYDSbqU+Hd1IKX/almOewjWQVoMR4m6j5bjleI/JnUhLf9zrEeoCqgCqoAqoAqoArMrkAo4ymW30ewKmCUQJCFE4ppJwfW4RhL+1MfMCihA0itEFVAFVAFVQBVQBRZTgcj9PxuKx9h1xCBpji4kbNDKBUjWeRRwICHwYVcSgx+siRQOkEKi6xQgLeZ1rttKowJhdZAWemOn7qM0nrAs2bS6kLLkRGgzVAFVQBVQBVQBVWBJFMBBfoRHMmZMNgQdRysBHIWJL78nKkia++Wp8XVz10zXUAVUAVVAFVAFVIHkCkR+53nPgYROFJ8TKVAPyVcTKUCMlhIgzdl9lMoKKR6QLUlEChM0slozPMKfeeweCgVISeoeIUCy7iN0Ii3EgeTVQYr7ah/JOkhaA0k/JuarQGKM3ScWVAfJzJi7k5qjtY/me1ZyYz2/C2ksNxqtrVQFVAFVQBVQBVQBVWCBChjX0adCt7KSwVFQkJlA0j33L+yeY4GnMKtXx3sprX+U1adIG6cKqAKqgCqgCuSUApGPHh2KEziKR8A5kayjCLPtJFDCI8umWkipcCB5Njhibi5nCOP9wh7Bbcn6RzLKLtMACZvLYEj+nI7j8x5Awtc4um4hEXYpcra5SK7L5pgCQYCE7qM//MqT8z4KeUOttY/mLWNOrOh3IekgQE6cNG2kKqAKqAKqgCqgCsxbAQVHc5duphpJJtbuE7DQ9IO5typ715CT8bCVWv8oe8+VtmyhCuBo1FxHBRe6T11fFVAFVIGVqUDk948OE0BCeGRAknUhWfdRDAxEwv8QTLI68XNStkzChBm7CREnFwp/UjjXczkW2RYZXeePsbPxddaNRPWN3L8kLqSI97xxIMUpAi9pDSSI0PkLgqIEB1LMg0x4fj2AFKHfDUj0w0OpB0O1uWiUguS6SA4rEKyD9MXT83eTPPh+b8bcQ498MYdV0aanooB0IS3kukllX7qMKqAKqAKqgCqgCqgCS6XAYw+Hu47UcZTaGZkJJKEb6Z77P5nahpb5UgiQ8H6KHwqQlvkJz4HDW2zEY8aheDRqsbeeA4JqE1UBVUAVWAIFIh97wQIkCx6M48i6kcJAgoD8SwWRErqIJMAo010Jx9lxlJ0HkLzaRxxnh/F0CIMYIhXkhUGkIEAyECkcIEWoC2UYFA6R4hAV8AiXYWDkRdixE00B0hK8H3N2l8E6SPO9iZM3PBpfl7OXw5waLl1IH/vnJ3UG6ZzU04VVAVVAFVAFVAFVIBcUUHi0eGcpWawdupDwu+RKf8jJeKjFXY8+Dk0HDq50WfT4l0iBdI3JeRApXXtYIsF0t6qAKqAKZKkCkT96YSTuQAICBWL5xoligIQECfhkBP/vHpmASDN1Ccmi5ML0XmjXMpPjRtY+wn373Ee29hHH2SE0QpBEPxEi5QEUCLdRgQVLedKBJGop8fbxJ7fJcw7JCDsvss5F2AUAEkXZsfuMfipAytL3alY3K6wO0nxmAcobnqWKr4tGp+kdnJ+PmHfuD3TvTU1NQWFhIURSzM2MRqMwMjIMlZWVEIngp8PcHjPtc2JigtqSlzf37c6tFfNbGmeTPvrwg7TyfMHj/Pasa6kCqoAqoAqoAqqAKpBeBRQcpUffZG4khEj4fXIlR9p9aFupT3QFSOm5BnWrsysQNvF79rWSLDHDYJwm48xbVV1RFVAFVIGUFYh8/MXheLAeDoEjF2GXGGeGW89UlF0y6BM2LhuMkgtTIcXx3IRVXac0S++E23cOJP6d4I8/wk66j4wLybiNGB7x37wcwScLkbBxfKwcK4ixcgYE+esc+esheQ4kBkoMjCSAMvAw3IEkgaF21Cm/z5b9gp1Hn4Yn7jvsjnO+MwD5hied7iMEKvj+KSwqgonxcSgsKjTRnbEYxGIxmJicgLxIHpSUlkB+fgE9F4/HALM+Y/EY5OXlw9joCJRXVML09DQg6MVt0ediPA6XL3XC4MAAbNy8hdYtKCiEgoICeh2Xj0WjUFBYCAiNzOsFcLrlBIwMD8PV1+ynduD2cDmeWWViIw3Vz8vPJ7hl2l5EYOjypS4YGOiDjZu20voFhQW03/7+Prhwvg02bNwMpaWldJwIkxBkgCh0AAAgAElEQVRw4WdKYaFp91I/NMZuqc+A7l8VUAVUAVVAFVAFFlsBhUeLrWji9pK5kVaqq13j69J/zeke5lF1yA3UmbvbyALqFiWrUS7Pi45T6VWqCqgCqsDiKxD545dMhB1DJAIJAVcKDooyULLDmA4gmUFTf8MW6wM71ag6bAwFuCVE2Zkt+MDSPG1IYccUdF8lRNjZ9iD4wU6SAJBzHyEwMjWNGCB58MgDSmgawNdNDSTjXJLHNGeAhOc6BpAMIHl1sBQgLf7bbXlvcaF1kOQNT7rcR0NDg3ChvQ1qamuhp+cKOYTwA7CkrBSmJiah50o3NDWvhbLyCujqvAjbduyC3p4rMD4+DrFYFPp6emDjlq1wuasT1q3fCD093dDX2wt79+2HiopKePnF5wkw4fObN2+F0dFRuHihHd70lrto/ZPHjwG2Yd2GjdB9qYtAzuo1jdDWehYaVq0mADU+PgY1NXXQ39cLdfUNBKTKyyuovWVl5VBbVwfjY6bGFK6fn5cP+QUF0N19CQ5cdyPBKwRSO3ftgaHBQTh54jW47oZboK+vh7a5cfM26O3phjVrmmDV6jUpu6TSefXKm391IaVTad22KqAKqAKqgCqgCmRCgTB4hBOksN7Rtu07M9GEFbMP6WaXB70Sv1MGrzutf7Ri3gYZOdA5DaXNUpc8OE432wH4JnQHGhIGlRZrTHK2dunrqoAqoAqsFAUin3wp0YHEkWbOhRTiSEGBnAspDQBpNngU1nmx80facxjqyA7Ki5WSDU/cokEo3oEGO6GETikep8FYGV/HvyP4wdcIGIn6Ry7CDiOzRE0k50CyAMmsnxwgychBv+uII+2MM4nAkYixk7DQcyGZI+dtJjvX2imvlI+J1I5zoTF2Mr7uoUe+mNpO57jU5ctdMDU5BWsam+D73/0W3HTzQbhwoR3GRkcBb+rbzp0hiFNbVw+t587A3n0H4FJXB4Gg7Tt2wbmzp6GyooqIbklxCUTyIjA4OEDQCAcDvvXN/4BbXn87LcexdOgUeuMdb6W/cZ/FxSWwZet2cgdVV9cQBEL3UFPTOnjx6LNQUVkFjU3N0NvTA/v2vw5+/NT3Yf/rboCzZ1qgvmEVRKen4bVXX4JVq9ZAaVkZga6Dt78Zzpw+BTW1dXCl+zKcPP4aHLj+RmhsWgunTrwGjY1roeXUcQJNu6+6Gro6OiCSlwd7r9mfNdF27EJaiTf7c7yMdXFVQBVQBVQBVUAVyGIFwuARgqM7D9+Txa3O7aYli7Rbad8rtf5Rbl/HmWs9juTMjINShkWzgKLZtjPb696Yk83mwHnjvpIa3h8zuZN07CpzV5fuSRVQBZanApE/ednUQGKo4OBRQm0cz5HCQEF+CMsP64V+OM8FHoW5i1w9InvO/BBJhr95J1XaaGUn5T8W8jlZcubwku/KYGDEwIoj7RggMTxyziMLiPIDAAlrIrH7iJ1Hxsnk7+rZgeQBJD8wIpgUi1vHEUAUUgNIDA8dJPQOWzK15fmu0KOalwJBgPT2+z8Bc6mD9Os2rzud8XVDgwPw4tHnoKauHvLz8qCz4yJBmKqqati2fRecPdsCk5MTUFfXAF2dHeT+qa6uhfLKSrh677VwpuUkVFZVQXvbOYqFa29rJefPWw7dDWXl5fDC889Cd/dlirXbsWsP4M1scXEx3HrwjYC1lZ5/7hkYHR2BXbuvIkcROoxGR0YA29W0dh1cPN8OA/19sGXbDoqlQ0fR97/7JNx48+tpWw0Nq2BiYhzGRsfg0qVOaF67jqLsEBrhA7eBjqn21nPkemo5eYyWO3j7HdB67jRMTU7C7quuIccTRvnddPPrCSplw+MLDz9I+uLj708bh5U+VAFVQBVQBVQBVUAVyCUF/uL9dwK66uUjW+ERTm5C931+QT599/32E1+Ht7z1bW5y0bFXXyL3+6Yt23LmFIRF2s31niRnDjakoXw/xS998MhQLh+Otj1tCvAozxzC5BYAityYnW+gz0Cs1ACSLdAuJrF70tgxOqFVMpC00HHKtJ0O3bAqoAqoAjmgQOT/IICE0MFAJOk+knF2psaOhSbe53eoC2khH8ypwiMHicQKEhyxy8gHk3ydXrCV/j3b+Q0CGOHZNMvI14JzN3xtsK4jA31MXB2CJBxcTgBIWAMJTFydibKbA0CiiEHTcXIcoXEb2XpIMa8uEjqQ8BwHgSEuz3WUKLLQnmMGVO64/aasHLjEtYmZVCAYY5cqCMAbbbzhxke64utYB6w7hHWD8CF/p2s8HienD0Kftes20N+8rNQR16PPGHQd2m0l2z4+z9vA7eE/ciqGFGSb7fXENuAMrDzfcSQ7Pt42tsW036ybLQ95w/8H//zkii5+nC3nRNuhCqgCqoAqoAqoAqkrkEvwCI/qS3/31zSxqbS0DH711+8jgHTornsodhmd8M8+82NoqF8FN95ykBzz+MBammHfYVNXKf1LhkEkrM+K3y+X80PeT+Fxanzdcj7bqR1bGJzx0NEM28D7xJmHy/xlIoKbChmjw0WSwaKE22Kxbzmh2e3GjUea0TjfxHbRFo22S+060aVUAVVAFUhFgcj/9cpI3NTEMZCBAIQFER5AwkFPA07oX5oA0pzgkYBBycCRqYtkI+WsGtKN5IXweTMfEl1V7DQS8EhE+iXrK3k/VPtIxM/56yAB5LMDCQFSWISdqJsU7kAy58YDfxEDA21dKwOKRHydqHdF5xthkj3vPoAkzrOv01aAlMr7asUuEwRIqYIAecOdboA008nBmZgYSVdSUkI30/rInAIyv34lzRTNnMK6J1VAFVAFVAFVQBVIlwJh8Ggpv9OmcpyPPvwgNDWvg3e86xdo8f/6+x+GP3vwEfjLz/zf5FofHRuBe97xbmhetx7+5f/7MgwPD8Eb33wnRSdn+2MlOpGC1+Bdjz4OTQcOZvup0vbNWQE/AprNwTPj5merU+Tid3DyY+KWvDGv8L2EpQXxkrO1G8fReCTOx7J4XHIWyJQ4rue1cSET3ud8unQFVUAVUAWWiQKRP31lJG7q4piYsyBAQvjAzhYHkPDgBVCiP0M+wOei0ULgkXQjYUdjOre4i3vjukT4rIeBwjtBPi5uexCe+Bw5VpvgcZqO1ANXXLuIfyIoYgeScyIJgOQcSGI5t42ECLsAQGJwJH46J1Ic4ZIHlBggMSj0QJQXVyiP331/CLUOz+Vs67LLVYH5xtjxDU864+tm0pxdQWHLzPRasuXNR8BsX4vDWxSPo5+Q7EEZvUzmepzpaBzXQVoJs0TToZ9uUxVQBVQBVUAVUAUyr0AuwiNUCYHQd771Daqt+Uef+FP4xB/eD3/66c/Bn3z8d+EPP/GncPS5I1BZWUURdo/9+/8P3ZcvwY6de+Dd7/2lzIs8jz2uNIgUjK9TgDSPiyYnVvEAUkp3i0FIJOlJYANJHUJWl6QQiV9n/eyGfADJDsYF9zHbMSSbzCwnteOm3ThdyGR3fl1alRQi5cTFro1UBVSBLFIg8gABJOtQsRF2zolEQAnj0TzXUdCF5D7QFwCQ5gSPrJsnISqOn7fghgCSXSiPs1VdDSFjdZ3pEbTKBl1X5m/TOyV0PhIeCfcRQSD6Z+LqDDwy0XZY84gcSNKRZJch55GNv6PYKZ/WXtwcgyDnPoojFGRoxLWRZI0kXDfiuZfsseA5D3OaKUDKonduljYlCJBSBQGZqH/EkiEokb+Pj4/B4EA/rGls9sXLYczb5OQkTE9PQXl5hXuNvoDabXhxcCaSDusTdV68ANU1tVBTW+ci8BAK4SrBKDv8Oxhb13HxAtTU1pIDiiP0kq3vojojEde+WDRKsXr8moyrC74Wj2EwqTmettYzsHbtBigoLKR2EsiyEXdeOxK/ahN4ws+5QJTffC5ReaOfavzhfPaj66gCqoAqoAqoAqqAKrAYCuQqPMJjf/GFnxEg+uqXvwS/97H/Hf7PT/4BPPCZz8Of/PFH4b33fgBeeekobN+xG1pbz0JxSTHEMRY9Og33vPM9EIvHcsKtLx3ufL6Xo9Nd4+sW492cW9uYDbwQr0m2kDAxJUAeIYN7LcSpFOY+8u0uSWIQD8PNtF95JiQYYhAUNlYlJ7jzuFVwTM/cx3tbV4iUW9e8tlYVUAWWVoHIp14diU/bGjnkRAq4kNCZRAApCJEW0YGUrKOhTs/q43cZmXJ7YU4jjosz6xqIRMsK8OTfn/hLEBKf88b+kQDPkjiQ+JQaF4Gpe8QAyEXYISxyECkIjwCwrD3DJq6dZI7F04QHfvEnwaNADSQPJGFEob8+EsfamfUMhOJtuLjCwOwNBUhL+2bNlb3PtQ5SJusfjYwMw6XODqisqobRkWEYGRmB+oZVMDw8SADp8qUuupGenJyAqalJqKqqoXpBCJnGxkYJJGFWfEFBIf29ZesO6O25An19PbB5yzbo6uyAtnNnYMeuq6CktASudF+GjZu2woXzbVBZVQWrVq0hIIWQCNvS2NgM/X29MD4xDmvWNFFbTp06DqtXNwLCnitXLsOmTVvh/Pk2qKqqhoZVqymDvrPDrL9q1WoYHByE5rXrYGhwkMBPf38ftX33nr3U7o6L56G6upY+hPp6rtDx7Ni1ByYnJmg7Y+Nj0NS4Fo4dexnqG1ZDdXUNDAz00aAAQjA8vpHhYWhsboa+3h6r3Qi1Z3p6mnqHnp4rsHPXVaH1ouZy3WodpLmopcuqAqqAKqAKqAKqwFIqkMvwCHX7xmP/CufbzsGmzdvgzsP3wBPf+Bq89e53kiPpyI+fgk2bt8L6jZup7tF3vvV1uP7GW2FsdBR27NoN7W3n6O9ceKwEJ9JjDz8AX3/4U+50aP2jXLgyk7cxFTgk13agSNQG4rEoOabm1pEUxY6X0XJix4mAxwxGccUh73UuB2EGzYJgyY1fMVAK2cdMxyvH4HD7YeOS7nkaDzOTxf0QyStLIce0eL3cvlq09aqAKqAKZEaByJ+9OhJH0IAQyQEkWxfHwCQLFzIEkGbqtDwIZOARd0bud4Y1ovPDZUztIFzHi7UzvZtX+4g6D9ub+Gcq4Mx+tsSauDjuaBC4+NwMgZ6P/zQAKWKAkHAVeVF2wfpHEi557ecaSHxppAqQpqkOkqlt5bnLvJpX7DJTgJSZN91y30tYjN3b7/9k0sP+urjhSXdWPAIdhDK1tXVw8vhrMDk1Bdt37CKog/WPEJCUV1QS+Nl37evoOQRG7W2tsGHjJoI0nZ0XYc9VewkCrVu/EXp6uuHEsVcpDx6XRVi0ectWGBocgvb2Vrj14Bvg5IljUFpSSuAGwc8Lzz9L8GXL1u3kfsrLz4fysnLYvHU7tLScgIaG1XC5qxPa28/BrQffmLA+3rRPT00RzLl4vh32XnsALnV1wPDQEDmHBgb64U133EUA6fixV6CiogqGBgcIHmEbb3vDHbTfS5c6KeO+pLQMenu6obaugbY7MTkB0elpAl7nzp0maIU6IezCwYTTLScIMBUWFtFr2Oa33fPzkJ+PWHz+j2AdpJmum/nvRddUBVQBVUAVUAVUAVVgYQrI76+8pXR/j11Yi1f22skg0nL5rokw89QzT7mTrPF1uXm9zxkc0ZhW4FjtmJaMU0+23TCHkQ8czeI8MssGAJIARXLysx8s8Zqm7aFOKQHDkk5mD9RpDyYn0bidG79DiOQdnTqRcvM9oq1WBVSBpVMg8unX0IGEDpU4EGjwQQZTL4dAiXW3JLhwbNsX8gE8U8clHUgeKPI7itjh48EiC5cYMhG4SQRIYTVKKE6Kj4krJgU6JlyCOzEzw8EfY8fr+wGSia4Lg0j59nmKsON/YH5nxxIecThA4nNjgVDg/Jn6Vn6AxHWQqN5VIKaQz3Wwk5adb/B4l+7y1T1nowJzBUjyhuehR76Y1kNCMISwqKKiEl44+hwBlW3bdxJoQUgUi0Vh1epGGEe3UUUl1NbVE1DB9XDZoqIi6O6+DK+/7U1w7kwLFBYXQceF8wRxDh2+h9xHCGX2XL2PXh/o74M3HzoMLSePk2Pp+htuoVi85392hLa3ddtOGB0dhrKyCpicHIfNWwxAqq9vgFdffpHWv+PQ3XDq5DGz/o23wMTEBEEhBEDr1m+CnivdBI3y8wugqrqaIvSw7TfcdCtF6r32ykvkSMJYPY7XO3DdjeQqOnP6JAwODFC2PUbYobMKHUgItBBINTatpZ+s09jYGDmt8Hi6ujpg5849gNAHf3/Xu99HbVjog+sgYbzIcrmpX6gmur4qoAqoAqqAKqAKZI8CCo+y51zMpSXLGSL9xrZSnxQfPDI0F2l02YwqYBwy/JgNGs01hs4MTmESj4U0SVxFwf0nG5MLm+DN43K4DTleZwN4XAoQvy7hkVve/pLs+N2YHI+32cQdhEA8ZufGroLjlXL8jsfqaJyP/VPm6BcyhpnRS0Z3pgqoAqpAFigQ+QwCpIADSUafmWgzE2OXDrgQnOGQ0AnZTikMHuVRRJ2BSQxX2G1kXvNAEsIbMwOC5x1wBF7gLNjaRmzA9dxH0i5rnEihMxwCPZHnlLIAyEXXmb8ZGMnf3XMyxi5Q+4l2Y/+5+DkL+xgCyvPIkXX+52xsnYix8x3vIsYUZsG1rk3IoALBGLu/Oz2WdO8MkLZu3wkfvv9jaW2lqQdkvnSiEwf/Lisrg7y8fCokjG/swqIienNNTU9BWVk5xbIhiEHwg44bhEgFBQW0LubAj4+NkZuoqrqGYvHQtVRWXgET42MQjcWgqqoKRkdHaZ8IrsL2jZ8TXCMJo+vww2tkeMiuX01tDa5/vr2VXEAca4fxIkWFRRRJh04g3Bc5jkZG6JOiqKiYIBTWOMIoPnYjodMI24sQDfddVFxCy6Mzqai4mI5N6sR1n7h+0tjoCExHo1BTU+tuVBZyEhkg7bjxNviDf35yIZvSdVUBVUAVUAVUAVVAFVhUBTB6+S/ff6dvm3fedQ9FwOkj+xUIg0i//89PAtZtzdVH8JrU+LpsPpPSAzMzOkoKjuzh0dp4AxlI1TEv4344cs484zw/AXBj/hTxc4EYOm4H1+Gm8S2xDQmEuMxE2CRwbkPCusLlxNBI1hnnlCAz9mYAkDfB3T8uN9OYpYy08yUOuZ2G1DbP5ktJ26YKqAKqQIYViHzWAqQpdCBZRwpBhpgBJBx5xlF2i+lA8nWZgSJ7/o6IQZDnPGJAZJxFXjScc+qI2kMJziQ5UyLQbwc7lmQAKcyVxX04e5ISOlMBhLz4Os9pRM9Z5xFBJFrecx7JmR7czTPEos7S1rJiV5GDRfY8+mpciXpXifWPjMMKn+f9yNkZ3leMDF+turucUeDx+w5D19GnXXtncpPwjLlMAKScETCFhqIDCR/oOkrMLkhhA1m6yBcefhDOtJyk1s0EHrO0+dosVUAVUAVUAVVAFVjGCgSdHgqPcu9kByFSrk9a0vi63LkGPVjjH4RKBovCEFPwOenukUoEnw9zCuHyvucD42Q0ATvgYJLPmQnaZhmzv8Ta44nL+Ot6czvdwJNI9+FUHHzNN+5lS0nIOuAOHgUmestJ8DSOFZwkHRjcEjwpdy4sbakqoAqoAhlQIPLgMRNhN4UupLiJQQs6kGQtJAeQxIcvfxBze1P50E3o+EJmQkj3TkKdo0jc1hPyHEgmHs5z+nC0nS/iLuDkkR0Ww6Ngx8KdjNdp2ZkOyVxIIsPON/tCOopC3EfOhSTj60R03YwAic6biRv0zl/i+fSdWwuJGBK6WD4R0cf9qQKkDLwbl9EuUo2xkzPm9AZ8GV0ACzgUeVOvAGkBQuqqqoAqoAqoAqqAKrCoCgQH6vW766LKm9GNyQlLuONcjk4OQk2tf5TRSynlnYXCoLAnQ6COozxoOOI9BiZge04kz03kIFJgfErCpdkBEo63iW2KWuTYFDlOJx1IvprlbjlbL4m24bmxCFK5mkfmAIMlFWQCkCzDYCZDR2xikr9+e1iCEo7p8b5MaQqrgDqRUr6WdUFVQBVYmQpE/uLYaJzdR1PCwcKgwQAJWwfJ5Y76P9AZuLCEcwZIIe4jaW118XN2Oa+OUNw4dByYYSeSHyo5BxK7ksRMimCf7WWtGuOvgUf+OlAGJPk7J3LsWAF8sEV0sDz7wtQ1iiTE1zFA4tfccQU6Ztm58kwLjhoMAkCud5QUDFqI5LMBiw5bdt7yLZLKOV6Zbyk9alSg8+jT8MR9h31i/LeWxBg7LPb6l79oYkCWe+FhjMjDuLv6hlWLEvUWvNJOnTxO9ZwwYk4+ujovUkRdVRU6lVJ/oAto89btCdtLfQvzW1ICpN//8pOAs0L1oQqoAqqAKqAKqAKqwFIqgHWPvvHIp1wT1Dm/lGdjcfbNscm8tbd9JPfqb8p7KTwOja9bnGtjsbaShA/5XD24L/9yflgTbItFMM75460v4Qw+a9CI3LbfLZToBAqCJQOBuPSDtz25HfO7WUY+Lydxu2UCcMyN+RFAkrXIJeTx6rHLsS9vkruBRy45yY7d0fiYTVUyk+BNjL2/DIVH1nTC9GJd9bodVUAVWK4KRP7y+Gh8ihxIcZiOBWLs8AM2Zj6MGZA48i+KzklrqemqZn8kmzmR2GlZGGQhinMVEQyKQ76NeDNQxouA4yg797yAT9QJBuy4ssXBOkAEV0QdKLbK+iCSDyDx0ZlO0Nl2+RhsW7ntJqqOo+z8YIkgkq31RF8ObK0U1pnPx0wAiZxleB5tx+rFEtoaSMEc2aC7LFBgMNVzPPtVoEssZwWCdZDCYIC8Gc8EQJoYH6f35NTUJIERrA80OTkBlZXVFAU3MTEBA/199NzqNU30e0FhAdVIGhocgOrqWqp/1N19CerqG6huEK7TUN8A/f39VF+osqISOhHalJVBfcNq+kI9MNAPF863QX5ePmzctIXWr6yqgvz8AsAoutVrGmF4aIjaVVtXD5c6O6GkrBSqqmpgcLAfxkZHYU1jM7zy0vOwafM2umyw5hE+EEzV1NbBMz/9Edz2hjug58pl+qBYtWoNdHV2QHvbWdi4eSuUFJdQDSRsN9ZOmpqaAoRLWBupvKKC6iyNDg/Dhk1bSJsffv87cMvrb4fuy5epptKaxqaMXK6nW07Cow8/SPvKxRv5jIikO1EFVAFVQBVQBVSBjCkQHKTHHWfie2vGDnCF7iisHlLYhLdslgcn4uH1yY/9H/o47P/QH2dzk1dM20LhkZg4TWM7Vo0gQJKTqVkwb5yMEZIAQHJCtl2QHT7s7vHBIzlB2TbEN2blm8As92dqkEs4RKsHykd4f3MdcuFUCiYChczoDiubISe2c+qOBEc8xoVjXlh+g0pyuAnwEVs3yZsYb/bB0Mo0QiHSinl76oGqAqrAPBQwAAnj62Jxgkj4QeuvlWOdNvThKxw59AlrnUiBD9vZAJJvFoT4w3VazrWDMxnMTAd2IUlQ5EEXD75wDSHPpWTBknX9ODdSaGftwS8XW8fwjKyxpjPyuX7YwYOdTxI9uFPlfXOHmwCQ8kwEH9dHcseQDCAJR5jsUNlt5NW0sgCJ4+1CouskFAvahbUzncc7S1eBYIxdGAzINEC6fKkLYrEoDPT3Q1FREXR1dUBBQSHBnB0790DPlW7o7LhAUAaBzaWuTti0eQu0tZ6FSnTwxOOA28BZp9XVNXD8tVdgeGQIdu3eC12dF2DV6kYYGR6CiopKaGs7B/tfdwOUlZXDc8/8GIpLSmn9vr5eWndoaBDy8/OgoWE1rdfe3grNa9dBb083lJVVQHvbOYI5g/190NfbA1u374Lz7a2wfecuOH3qBGzcvAXaW8/R9vMLCqDj4gW4+dbb4FJnB7z00vPw+oNvovXOnT0Ne/ZeA92XLtFVWVVdA1u37YCWlhMwPDgIrefOwFVX74NoLAodF87D9TfdQqAMAdK1+6+DK1cuw4tHn4Off88vZuSqVoCUEZl1J6qAKqAKqAKqgCqQogLBQXqNrktRuBxYLKweEk56y5XHb24v9TVV4+uy48wlwCMfOPIcRuTvsQv7YZKId6PBJHNc0slj/pYuI88FhAsGXUJufXYMifUp/i5Jco6ceM2/03hWkvg6X/kI3yRuBl6inSGTun1jUdaVhONsBgyx08gr1eAv4eBNmjYT4XHszoxhmjE8CZDMuJ5R0XsoRMqO95C2QhVQBbJPAQJICBowvo4BUljcmQcYbKQbHssiAiSGR66zsx0buW9k7SAZV0euHVPzCKGL5+TB5+Lub4q5Y4eS7BgDnTUdku09pLXVgCPT6ch6UIkgyQ+R5OmWHSxH2HFEHQMj8zMC+YDRfBzHl/hFQcbsuTa4DjWx7pGrbWXdZNTJiug6V3DQRvMpQMq+N2outigIkDCKLHhDJm/IH3rki2k/zJ6ebgIpvb1XoLGxGUZGhp37B+PaECAhMMGoufKKSnIE7dy1B154/jmorauDqckp6Oi4ALv37IXy8gp4/mdHyJ2z56q9cPHiBUCHU0VlJdTW1hHQ2bZ9F8Gpnz37U6isrCQnY1dXJ62DEAnj7BCYbN6yjZxIzevWQ093N8Gqjo7zUF/XAGUVFTA8NAiRSB79bGpeC70IlLbthJdffJ62H4vFyOG079rrAKPs0HV0x6G7YWCgDzo7LsKmLdugr+cKOaTQcbR123ZoOXUSOi60QyQvD9asaaJ94zbQubRq9RoCSBs2bqbjaD13Gt7/yx9K+/nhHXCkiDqQMia57kgVUAVUAVVAFVAFQhTQ6Lrlf1kE6yHlyvdPja/Lvmsz1HUUgCQSV0how4DH9zPBWeRFykl45HMn+eARO4BkLF7QFWRcRb7xqlBA5EEjnPTMbfdF1Yl9m+dtfXK7PV7WwSwej7M/eSxOjkdxGpAESCnV/OaxLznuFVKGwrmdFCJl3xtKW6QKqAJZpUDkIetAQoCEoGHaftD6ayAxsTeAhWoCzRMg+TrVJLWPDEwynVICQAqJf/MAjBf/5ocywoXk3Exy5ofZnz0k5yTCGeeg3agAACAASURBVAoU3eeK8nn1oHg2g3Ml2VpRYfAlODvDdaa+6DqvLpKJ5vOswAiV5BcJ03KEVVws0M7GYLsuO43QWWbbhedVzs5gICZ/4uC2q+Uk4CDtLWArm81lllVXuTZmyRQIxtgFYyEyDZAmJsYJiCAgQrcPuo8Ki4ogGp2GkpJSuNJ9GS5d6oSC/AKCOtFoFErLyuDy5S6CNxh1h+8SjHprWLWG4uUwCg4j6Pr7eiE6HYWqmhqCNdPRadiydQd9cUZX08jwMEEpjJ7DODz8nWL0RkegorIKxkZH6G/8vRfXn5qC9Rs3ETjC9uED91FcUkJtxRi6y5c6YWhoCGpqTLQeAiKEYNhWhFfosMKYvnXrN5Cranh4GFavXgPVNbXklLp8+RId65qmJorXwzi+/IJ8KC4uofg+PH50SmF7r75mf8auIwVIGZNad6QKqAKqgCqgCqgCSRQIi67LxIQnPSGZVUC633nPuRBlF3TGaf2jzF43wb3NBI+81xDWmDWl4yhsMrVZJhHuhNYkErWK/M4jBj2ifhFH0CU4iBJdSzip2dteIjQKwiPvbw8c0TZC3E0GWtkxOSzTwIKKcSgDjzz3UHCiuy9xh1KVzIRv73mvNhLXdefJ4RIccZIQjwcGx7907Gtp31u6d1VAFcgOBXwOpEwDpNDOM1CrCJ1E0oFEYMjGvElIhE4kciGF/JP1hVwnSB2mZw3mLjzoQAor1Medj5kFgXmqxvVDHZyFOM4lZM+z34Fk6zoxDBMOKxdfZ5/j/Fj5JYMBkun8TLcr25QQYRfzu5K408T2++o4iUg8Ofsj2IHKjjU7LmNtRbYqMFuMHd/4ZLIQMV7z+IU17IGgBK99dPUEl5Hrhf2Oz9H7NGIKdCbugyuimfdd4rL+15O1MXHb3nrmverte6Zj5WW5Hcmuodm2kY5rjwFSmGstHfvTbaoCqoAqoAqoAqqAKhBUIDhAn+66R/idC+tworMcJwrN9MBJUYWFRTT5KNXH5OQkTWRK9h0zle1gG3Hy1EK3k8q+MrlMMMouF1xIwetT4+syecX49xV+Z2nHmgQ8kWk7dA8mQVJo7JytOeQDMOwWMveTZnxLRNAFtiPdQrw/HxgKwh1Rz8gfVccTvM39rhujcyDKwDGqRe5qf0sHkoVYdhl3/CSeH9HwuJqrv+4mSHvjWgyJ3E+u525LcvggEsfZORjF43b+khwMlfjsyknUCpGW7v2le1YFVIHsUMAAJIqvQ1K/OA6kxC7AHGyY+yg488J1ghYUmRkLceqEvLi6ICzy/i5ggJQnYZLpxGT9pKBd2HUS9hfnzBGWV6wPFUX3lQVGBhpFPHgj6iVRB2MdPXTszp5rO9QE95FxIBHsCsAjqRFr69xCohMMn5GRmA/rFR30MmA5sk9G93n7SrxYtQPNjjdwtrciDCC97f5PumY/ZAu/ZhIgzaSZBDvZru1ybp8ESL+XQzn0y/mc6LGpAqqAKqAKqAIrSYFvPPwAfOORT7lDzsR3VXSrY5ww1rZEJzzd78Vj5JjnCUoIgdB1jnUxMXIYI5XxgeAJXesIdhAuocM8Lz+f3OS4jby8fHKu4zoInXBZs32zj1gsTtvFNhQVF1OtUN4XRi/jA8EW1tfEKGV08hcXF9PEK1xvIVAqW64r/v7J7UGIJO9bsqWd2A50x+F9FD/UfbR0ZycMHgUdR2EOI86/8blzEmoRYWmDgPNHOof4d1HvO2zisi9ujuEO10ISAMmAH28Ct9mWB4QIDgXqGoVF2DHUYveRbxkeF5RgTZw+5wziyc02ds4/1oXpScZx5IEkM5bJz9HrIpmHxvJEhJ2/RIcFSYEUHjukR63T8a+le4/pnlUBVSA7FIj85fGROH7ILjZAmu3wpPvIB5FEh8RABT02VBvI1jzyu4wi4KBRBNzvBQ4gmfWcC0lE2HFHym11riGGMhIeWYcRdjrmH9th/QDJgRi7MdnRBK27njPKg0cScnkzQ6y9V2yTbbZcCBDdROyCClp2ZXt5GV5P1lDibQYtvMH4Ou1AZ7u69XWpQDDG7m9bxtzLSwWQMOINb87xrrektMzdlI+OjkJZmff32NgozQAdGx2FqekpqlsU9sCbc4yiKysrp/pG/MAbbayzVFFRmdKNNd78475Ky8phenqKtscPjJzDOD0cAJjpMTIyAvl5eVBSaorq4sDAwEA/tT1Xbu45ix4dSAqQ9PNEFVAFVAFVQBVQBTKtwG9tN9+j+JFu9xHuByOMjx97haDQ7qv2QlvrWaiqqoGGVasJ0uDf4+PjEJ2eomatXb+Rvt/hegh1KiurqB4nfp9E+LN23QaKYZ6cGIeaunqKat68eSvFGpv45FFaFmt+9vf3E7R67eUXqXYmxidjtDHep+PfCKZaz56GsbEx6L7cBbv27KXtIHBqXrcO6utXZfoULfr+gi4k3IG8b1n0HS5gg3wPxZtQgLQAMRewqgRFcro0Pe8Aiee8sU/bWDgRK+ccO7LOkHD6CGjECT0yWo5rbMvxJgJPPlhkamx7MMk6igIOJBk5J51KsgwDu4/8sCqxRlJYxB1pEIBHLhzEV2OdyzWY8hk0piXKbRiAZEES1XT3JsRLuDRfiET30aZwBECccd8CLhZdVRVQBVSBHFcg4EAyH8JBJ4u/Ts7sNZBS0SQIkPwzL0xMnYMpIurNRdURIPLgEUMkBEfmdz9YQnd/vtimmQXiZdBymyVEYbgi60GhSytMn4TZDLbzo44nLhxIohP3H589XnZK+TJpwwGSP16PO9bEzFfTXuM28o7F/C2Bl5ztIe27CpBSuaJ1mWQKzORCWgqA1NNzBS7YWZtYSwhrCiGowbpIwyNDUFfXAH19PXRDPjg4CHV19fDaKy/Cug2boKKiAiYmJmFqchJqamvpkBES4SxQvInGukMIkkpLS6lOEUZ8nD1zip7HmkJV1dX0yTOIQKemlmATro+vIWTCm3ycFYrrYu0hnCWK9YjwJv5MyynYtGUr1VnCmaJYQwnhFM4gZejV399HbcE2Y10mHBhAQHbs1Zdg37WvgwjWXBoZgenoFG0X/+HAAc5sxfbj4ERJcQmMT4yb04mfGVgHqrSU1h3E2k3lFTQrNZ0PBUjpVFe3rQqoAqqAKqAKqAIzKRB0H9151z1w5+F70i4agqBz507Td9G1a9fDq6++CEVFxbBt+076bvjkE49R3Uv8fteweg2s37CJvq8ee/Vl+o6Jrx356Y/gmmsPQNu5s1DfsAqGh4bou2VhUSFcPN8OV12zH65c7oL6htX0fRS/t9bU1sGlrg5obFoLFy+0w67dV8Nrr74EW7ftoHqaW7bsoO+9P/jet2HHzt1w9sxpWLtuPbmlEFRt37ELNmzcnHZ9MrGDsCi7bHQhBQGSxtdl4urw78MPj7zXzPMiUk7U+fFHwnHkG4MXTN2xDh8XI2eTdEKdQR4QMhOvA8DI1RS3tbWDziFXCwnXlTWSbCyeW97G1c0Ao2Sk3UzQyhe1Z2TypxRZGb3SEKZMRAzkGJyXmmQmwpu/aUK8+2nAEkIlrolEIEm6kOzYGNcAd+OAdvzOwSP6O9nZzvx1p3tUBVQBVWCpFIg8dHw0bj5sbYyd/VDFD19D+u2HtoANSOHxNYLxTObn4OlMqH0kZz2I6DoZOxfmPirIM+4iBEZBgFRgHUvGiWSj4YQTiW3EQcux6UDQyu8ddxAYIYyRMxlkJJzUK1hHSM7QcJmxFNHnuaTcMfsKJuLSHpFymbDWIcX7xHg92VZso4NGNn5PwiSfbZfj92yHaU+vGUMOObdzON1LdW3rfrNEgSBAkq6STAMkvDG/cKEdWs+dgWv2vQ6GhwehvfUsvPnQ3XDkJ09BVVU1AZ36+gaorq2lG+2hoSGorKwEBE8IZUZHhqGrsxNuef3tUFtXDz966ns04xNndeKNPMaGHD/2Krz7vb9ELqKWUyegee166L7UBaNjo3C+rRWu2XcA6letIhjz0x//EGrrGqCmugY6Oi7QjfrV1+yH2PQ0tLaehQPX3QidHRcA3VDbt+8m0IOzU6/eey2cO9sC6zdshjWNTYD1m86eaYHOzouwfcdu6O3pJthVV1cHY+NjcOB1N1LbT508Dg0NqwlWXXvgejh54jWCV319vdB27gzcdMtBOHP6FGzZup22Nz09DU3N6+BK9yWKNMEv/tdc+zqCTel6KEBKl7K6XVVAFVAFVAFVQBWYSYFgNFgmouu4Pfg99XTLCXIH4eSjE8deoe+he/ftp++oT//wu/S9DL934uQenNyEAOlMy0ma/IMTiNrbzkFtbT10d1+C9es3koO+tLScQFFb6xnYt/96aD2L3++iUFRcBHmRPNiCoKjjIhQUFsBAfz/BIvxei5OVEEDtuWovteknP/ohgaqeK92wZct2OHu2hZq+c9dV0NjUvGwurGCUXba5kILXKAr/wSNDy0b/XDkQ/ziSrK3tOYfM+I8fzphxIFkPCEGQgUne+BdPLua6Q6akg3MPBVJ7zLoyXs4Pk/xRcl55BxlJZ1J/LGwSAMxXLylhsnMgXk/UX/LaK+sgzeA+sieexhdxbEqUanAOJAt9TExdEBzZv22s3RS7k2RNJBd5502u9ko5mDrG9HdgrDM4JqZjYbnyLtV2qgKqwGIqYBxIROdtZqiFSc6pImLcvA9XMnI6sODcKil+kiZ3H3mF+aQ7x0TQJdY5QkjkOY4sSCIHknzerseRdqK+kMuiFYp60XAGoHn1jkxUHXZWQYDkAI5w+UjII09Y0OZrOumIq3vkMmUDDiQGSL5M2IT6R4nuKA8omdcIKNnjIoAUqNsUjK/TznIx324rd1vJYuwyDZAQmqB76MqVbqitraOZl/jAOI7yigpyIeFN9DM/eRp27bmaXu/s7ICDt7+JoNPY6Ahs2boDujo7aHkERjgb9KabD0Jb2zm6qadtxuNw8A13QCwWJYCEz+EMTYzD27BpM7z60gtw9b79sGZNE3znyW/C7W+8AwYHBuCFo89CUWERbNm+E6JTUxRVsufqfZRZjwMAGzZshlMnj0Fnx0WaCXvqxDFyCO1/3fUUPdLf10vRJRh1h64jBEMYb4J59Qii0EF0+VIXRZS88vJRuuHHbVRUVkJ7Wys5onbs2AORvAjU1dfD6VMnaRAB24baoYsJARfOMpXxeot9ZStAWmxFdXuqgCqgCqgCqoAqkIoCQWdHJqLruF34PRIn++Cc/LLycvr+hpORMB4OJ/EgYMKo4pLSEqiuNk52/IeO9L7eXnKko9toeHiYvoOio4jqH0XyIBqLwk+e/gHceMttMDjYT9958bscAqjCoiKKscP9YmQyfrcsKCyktuD2cDv4E6ESTmjCQVZ0MOHkJdwPTqjC77jL5ZHtLqSgQ07j65bmypMAyRvfMgNiZpyJIY4HixgU+SYTI7ixYz807mVLLtB4WDC9JiHNRo6feb97dYvMtrk0BLuUfDWKeHwMIRaXewg4oAy48tdGko4nNzlb1lOi3y1g4u25MS6jTbKHrMtNpRfsxHaeDE1OowBE4r/xp+dG8uoi4XPsRmInkpv8DRE7LmZrhAcmycuxT25zikOfS3Nx6l5VAVVAFUiDAgSQmM4bi6dnCTWgwe9Awg9wNyvANmguAMnlm7qOVc6ksPZY3+wL4yDy1T2yMXUEitiBxM/lRaAQnwtE3OUnACRvVgYdhrXZmGPBDsQf+eZADM1kMDDGX2tIABoBZsxmve6F7b3UCUu3lZxF4jpxtvVaB5K00/pgEEfTBQGS/2/nlLLgCc+1BGZh51VIo4UD0/AGXCmbTBZjl2mAhDfYLSeP0w35rqv2QjwWhzWNjfDjp38AN91yG8V3YFRIV+dFmmFZXFxKN+4IXfCB4ARnfSIQKiopphmeCHR6e3roBn7Dxk1w/nwbQSB06eC6Vy5fhra2s3QjjjfquH2swbRqTSM0N68jwIQ34JRTf6kTpqNR2LBxI735cb84yxPXW93YBJUVlXC65STF211/4y3Q3nqObviv2nstRdGhuwiPDWetjowM0azRtes3wOT4BKzfiO4oXOYYFBcV06zS9razNEiAUSUYWYKfT3iM+QX5dOzPHvkRffHfsm07QTYcOEBdKquqycVUUlKSlkuYZ35qDaS0yKsbVQVUAVVAFVAFVIEQBZbSfZTuEzI+PgYnjr1Kbqb8/PS5yNN9HJnafja7kDS+LlNXwcz7cQBExLC5Mgl2VXYVeT8Z6JiYOANy8Dnj/iHQAzj+JaAPu34EhPEmW/vLIDhHEcfTRex2XSkHs30CTIFIO4JHbrK1cA35aiSxS4m3I2FZMJLPACR/Xe9EB1KYypQK5HMhxWkSNI3JSXDEbiNOVLKRdj6IJJKWqDaSiLKTpSpiPAYYGHObqbSDQqTseC9qK1QBVSAzCkT+4hg6kOI+gk8fpMH4Oud28QMk+aEZFnUWPIyw+DqTBSvsr1TDyHSoZhaG30VE0EhAJAZGCJQKBUiS0Xb5Nu4uPxKnbcr9+Y7Bdhg0yyHmh0gGGCW6kGTdKOnwkTmqrIOchcEdqptZEphlwrCJ1zXttLMiLOAyszHMjInEwoIWIAXOpTfTwrMG40wyCZDCzqt2kJl5Uy7HvYTF2H30y0/CX/3inYA36/h46JEvZuTQ8VrH99ZMD4yxw5mW7r03yzpym/g7klmsGSQfcpmE7cditHzYumFtwe3iMeBr9Dlhjyd4bPFYjL6ly+OlfYj1+TiD+8b6TR0Xz5PLSi6D20pFw4WcTAmQ8DrRhyqgCqgCqoAqoAqoAulWQH4vxX1l0n2U7mPD74SxeEzhUYpCB11Id3/kE5ANtZDwvgmvU/nQ+LoUT+oiLhbuPvJqbPPr0kGEUXayRIP5ncGRibFzpRcENOJxMVcjnGAT1wv3ABJBKguOcFnanx1T4+c9Z5JYNqGchHktGJdH949iorOrYe5b39Tu9hxJ3qRtk8Rj/7bbCquB5BuTSpK4QyDIgiTjPDKOJJwYT//4b/G8Wd7+C6QK8URrGZsnk398EAmFEANjOka2iG8s3ZQqoApktQKRvzg2YmsgmQ9c57QR0AGf8z5MZwcNSY84YXaGmIHgZkmYmQ8SIPkcSA4cGYhUaF1IBhwxQPIi7Axs8hxMDKW8KDnu3s1HvxfTB4BjrwRlpN3Vzm7wwySTwepF2Xnb8dtdvYFr/2wUazcOACSvQzVtNGYmm8vq6hsFLL22UKCz99q2J9SzYmeZm2Fh6z7Zk8cdoYSC2jlm9Xs56xsXjLH7m5axJQFIWS9UFjUQIVJhYWHGW6QAKeOS6w5VAVVAFVAFVIEVrUBwYD6TtY/mKzxO6EG3OzqKMKbYON2L5rw5/L6Hk4XQTb/QB9YCJYcT3kTifXiB9z0SnfDFxcUL3UXG1g+6kPDeZakfwetU4+syf0Z80xDd+Ja/phEDFG+isIBHFsLgxGY3YZonT1snUthkageDHFziOtp+NxGBJo668zmZAsuJ8TeO25OuJFlziWERqh0OjvwTtKUTSybwmPUDEMk+58aafHXWvTE2nqjN5SQcEJLAiACSibAzP+MwGfXgkgRPlCjkGzvjEhaizAONwXmpPeZqw8mU/utOx8ky/z7UPaoCqkDmFUgKkPDD1dQAMlZRr1bO/AFSgvvIVwhQxNc555EBSfyPQZABR16tI+NAMtF1DJJ4GXQesROJO2hyILELSWhuZhaYDkLCIAlj2PJKRfsC9aLwuUS9Ek+q63RFxx50I7n6TPQNxQIk6kw90GPiBWeoe4RAUOTFurYFLMHGKSXyXm0PGOwItWPM/Bt0Oe0x6ELCmXz4+OYjn6KfmXIgLSdNM3ks69Y2wbq1jQm7nBzrhNHeFyASHQQoqIKy2gNQWJq43IWLXXDhYmdKTeYb9myZ7ZlSo3UhVUAVUAVUAVVAFchZBbCuDH8nxYNYCveRAULTxpGOj3icIpDxb4wsRvgSjcaorlEsGqPaRRhdHI1Ow+mWUxRPV1hYBAUFWBupgNbBwVqsd4Q/S8vKaft5eN9cWES/47pYPzO/oADKSstgYnKCoA/CJHwd3e44mQjXx+UKiwohLy+fYpELCgroHz4QZGEsMsYvYy3O6HQUSktLaZ+8DYyKXtPYDFHcbjxOsAuBU0F+Ae2f24ttwwduD7eL7aG0DDzuWAyKi9MToRy8eLPRhRR0yd316OPQdOBgzr7vcrHhYe4jUwSBI+n8Th1yGQVi6CQ88mCRScoxTiSvjIMPMtkaRc6V5JxIJrXH1E1KESDZBCBZy8gkA4njYHeRcxmZ0gq+8Sw7XMUOI/NnEKh5jiZKx3AjXDYCDxMuxMXA41M0iT3BheTVJGeI5LmO4jBp6yM5iMRQyTqUJERyJSmsO4nHP3mfZhJ9sISHNzYnr18dK8vFd7O2WRVQBeaiQOTB4yNxsn3SP39tn6BrxWSRzhMgzeQ+cp2Xl7vqcyABwiIAgkHWgVRowZCBRuZ593sAJOG2aH0RjSdnPkjBjANJRtdFrAuJgZG0vnr1kMwMBs8NJDNb5WwKCdH8tmCRD2s7bWqX+IZik7EM2HP1qZIBpDjlwwYBkuyAGQrS8fqyXrHF/k6c7mHmcmXpsqpAQIGwGLvtNxxUgJQjV8pNN+yHm2844GttdHoQXvnXzVBSNgXlJTGYmI7AxGQ+bDvUAsWlq3zL/vTZo3Dk2RdmPVqs8fToww/ScgqQZpVLF1AFVAFVQBVQBVSBRVBADswvlfsIa2x2dFyAocFBqjOJ9Se3bd9BAAXBDAKj4eEhqqfZc+Uy7L7qGui+fImAzOBgPzSvXQ8jIyPQ23MFduzcA93dXVBXVw/d3ZcBI+w2bdkGgwMDVOtzx649FFXMMKa0tAwG+vsMtIlOQ2NjM3R3X4LRkRHa7tDQAMGr4eFBgkCT4+NQW1dP/xAsnT/fSvUzx8ZGoKqqmupm1jesorqd+G/jxi1UbxO17eq4CGXl5VBfvwquXOmGzs4LsHPXVdDZcYG2t6phNQ3ZnjndAhPjY3S84+PjBKYQmF2991paPxMP6UJa6u+lGl+XiTM++z7Cax/5oYoBOba+ka80A45Jec4jMz7FwIh/yknUZowIvYHsQJLwyDzPcXY2eo5qGfmf8xxJctK2AU0OIIVM7iYQJMfxCP7YOHQrFSf78NBV2HgXvZYAjgxU4tdYeZPgY9OBfElI3iRvWZPcB5FiAJO2PIeJtAMLlLxYO5oIbl1K7EDyapt744CcwOSHSCIZyCuj7i4aHS+b/f2jS6gCqkDuKhB5UETYIQDxPjyt+8iBCo5lmx9AkiVHvExUnuHgdx/JwoEFrkM1LiMDkKTbyAAkdB75YZIHm/wAyYIa3ywKcwI9dw93HKa2kOmgAgDJakWvWesrubace8kPZcz2ucig+cWb3WEj7Ph10UmbHtWszNmr/lkYnq1XzqCQ0XsSBPrdZEnOaYgDSTvD3H2TZ1PLgzF2eCPGsz0XY6YnumQW65GqW2ax9pft20kESHE4+50dMDbSDfn5cSgvicLkdASGRkpgZHIr3HrvEd8hzQcgffSfnoQdN96W7dJo+1QBVUAVUAVUAVUghxWggflf8urK3HnXPXDn4XsyfkQIg3p7e6C/rweqa2qhv68P1q3fSHBooL+fHDvDQ4Owa8/V0HruDDQ1rYW+/j6oKK8gZ87Q8BDBnIGBPrjuhlug7dwZgi44GFtZWQXFJSUEos6ePgW33vZGuHjhPGzZuh26L3VBUXExnD3TArt2X00gp6y8ghw/6DTCaLwTx16FhlWrYGRkGHbt2QsX2luhrr4Btm7bSeDpwvl22LR5C3R1dkB5eQW0tZ0lQJSXn09trqqugfa2c7Bz91UwNDgAzc3rYHBwkCDVyeOvwuG3/RycOP4atRdhEh7PD777JP2N+++50g379l9Hx71h4yZobFqbkfMTdCEt5XdTgpzPmtqx+ND4uoxcAgk7YYDkT9cxoMWAGgQz6DqSNYgsFBIRdWaMCqFRECCZaDqeAC0dSMF6SFwzyUEkB44YDhmYZOojeWNv9LuvXlLQeWTG52goKiJqGvHAVMBBJGsZcYCO/GnG/wQwcts2e/GVJ+ZxL5e+Y5CVq+NN43IRM1HaxtSxq2hSuo3iAh4RSDLjeRxtxxAJt8G1kXAMzZcoJNxP6ESS8XVhJR/wWHTcbGnel7pXVUAVSL8CAiAZKs8whOv++Gyc/CEu3SqijcEsUNl830wEmZ3KHZq09Tq3ENcuihM0cvDIuZAsPLKOIwJJFGdnayPZ5agDzsOZG5wTmzgDgj/syWGFOoj4PjfDwUEj4zYKxtk5zSxEYseW60ji2FPLooIhWbGyCKHogBgemW0G4wWtC4mtt7T/oDPJAC0Te8frm/xWiq+zjeT90J+i99OOMP1vxpWwhwQX0g23uRuhxQBIH/3tX1sUGVOFHYuysxzZSBAgTY62QMdT18BUFONU4lBWEoWpaB70DZTC5FQBXP/uF6GwxHMhpaqpvFFfypv0HDkt2kxVQBVQBVQBVUAVWKACwYH5xfhOOp8mIUDCSDeERTV1deS2qa6uhdMtJwioVFVXw8jwMNx8y21w5swpirQbHh6G6uoaqmE0PjEOF8+3U6zc3n0H4PSp4xRDh46h/r5egjG4D4Q8d9x5N5w5fZLWjcfiUF5RQc9jlNzY6Cg0r11H2yFH0tQUdHV1wPj4GFRUVMLmzdugpeUEOaOuu+FmgkqnThyD6poa2l91VY0DSAiORkdHCGKdb28l91Bb61moqa2jaL3e3ivQ3tYK7/z5X4Bjr74MWI8Jt4mD28/89GmYnJyExqZmuHC+DW5/4yHSAh1OCNYy8QiNsfvIJzOx64R9BK9Tja9bktMgwIrZv3HgeGM87D7i6LpgRJ10HRlIZCASAyOXnCPqeJttxGk8y3Miicg6WeuIwZB1/DBccpOX2bFESIfBkjehmY5J1imyx8bH6hvj850CA9Hc6oh/DwAAIABJREFUcpYgsUPJASkLk3zQSRIkC5BolCpu4JEbA/ONc2FSkJnszWAIx+g4us5F2cXiMEngSNZH8ruQeCI2j/t5sMobO6MYTeu/cimj9viDfy/Nlal7VQVUAVUgvQo4gIQfqEzuZf0fLlbH+aPk0llMgOQ6OC++zsyyYHhk4Q9CIlHriCAR/TPQqMj+7uCRhUZc/4gBEm9b5raixA7QyFkHdqYDu4y8uke2o7LAht1JEr5xJBxlphJ9MZ0fm1694oM2AzYAjmS2roRH/s7TgCKeJcGFAHGfDLMk1KJ6Sb76RwiQwp1SpEmIEym9l6NufbkrEARI8ngXY7bnTABpMhaF4Xf+HVRvaoTY594BhXk4Ryz8kSrsWO7nSx5fECCdfXILxGJXIDodh+13X4ZIBPPpp+DFf9kI01MFMBmpgNffe8ptIlVN5Y36o6eWvljxSjrHeqyqgCqgCqgCqsBKUwDdR58T7qOliq9D3bEeUSSSR3FzkTzzE0dkMZIO79kwyg1BD4KdWCxKw794f0f3lVijaGIShocGaF0ET+j0wfUw7m14aIiAEwKZyckJWLW6kV7HB0KhgsICglEIdRBGoQMK6yDhDSHeEo6ODMPo2CgUFRYRiMIovbxIHkXOxaJRGBjop7ai+whrJuFz+Dduy8VR4XFFAPr7+6juEdZSwrYgNEPIhRF+uCxuE48Ht4mvY7xeSXEJ1YOi447k0XYz9ZAxdrjPpfh+GrxO1X2UqbPP+/FGcqQDKejScVFxEIyqEy4jfI0mOhtoxBDJA0hxU7ohUILBA1E21k6Oo0koZJ1QFE3nnvdAkXleOJMcBPNqE/nGygLpOHKcyqjjn2rMziMzAub9x9VFonWkG8nsgJZNmMBsAZJ0AgUmSrN7KLEeEkfYWXBk4ZIBS4kAyZfG5HM8SYhkxw0d5PLGEU1ikHedZPoK1f2pAqqAKpBuBSKfxQg7AiGJDiRn3/RBB/OxKCPVXLeazKYi4Ah1F2yfFbMbeCYFx9cxQCLwYztWjLBDaISdaRg88sXYuXVk/SN2IPmhDfdVLt/UOogIpGFRUBHtZzom0+FIoMSzH6TllSCSgG2sk8uNJR28goL+WRmms5XWWAmPEBJJcESgyEbpkfvIdnpBGGjcR7huxNY9ChYF9HeCiV8J0n1J6vaXuwLBGDs+3nQDpGNv+TNoLq2Fmk2NAJvr4eJ7tsLateHxF6nCjuV+ruTx+QFSHFoeXwux6CDE4nlQu+NPoXHX70DHsYfgyrE/g+lYHkxNl8GN97a6TaSq6RcefhDOtJyk9ZbiBn0lnVM9VlVAFVAFVAFVYKUrEByYXyr30Uo/D9l8/GEupLsz7EJC91GLxtct0WUiB7m8cSQa13J8BCPrvBg4U7fI1jqi8SwDkArAcxtxbW8CSXaMi8s3cP1vruFN66NbiFxJ7EISMXUJk7I5to5Gm4xriesdWbcSt50i7uzBmKW98TpZ/8gPiuyAHg8MujMTHBAMia0T2/dAkhn4CsIp5/ixY2omUScwgdqO3TmAZGuTEygSziNfvJ1wKnn1kLicR8SW9fDXN/fqh/vH+Nx4nZ04zuF/muCzRG9X3a0qoAqkTYHIZ14bieMHK0MRA0JkxqgXl0bxbgEgIj8YQyPsZNG9QI0f7sw4L1YWBnQAyTmJvJpGBh4BFGEtpIATScbY0YwO1xl78IjzX2WHyMeV2CkZN48XV2dmMng1kaxzS0InOyuCgY/XqXidIs/AMEBNZMz6Zmr4AZLptPy5rMZhJB1HaOW1f4sYPp8NlzvgGSIJ1X2Utvfcit9wMhfSYsz4nMmBdPKOP4P2P7wetm7bBlseOw/fuWoCbrjhBqiurk44J6nCjpV0MoMOpNPfvRUmR16BeLwQotEiuPqd7XD68TqYjubD9FQhTEQ2wvU//7N5A6TtN9wGH/3ykytJYj1WVUAVUAVUAVVAFciwAsGB+Yce+WKGW6C7ywUFpAsJa7hmGiDdt6PUJ5PG12X6qjHOkrD6R2ZMyQIkB2ps5JyNqPO7jIzzqDDPcyCZcSvpSPJSeDyIhNv0j2kxFPLVN7KAxqt9xKCJJy7bmuCilIStRJQAjxiShaot6nT74ZIfuCXURxKOJ2/7nrZuXzbWTqb58HiknCTNiTucpmR+yig7GV1naiGZOkhmXI+XZQAlU5l4XE2WgvCN8Yk65QksTeshZfpNqvtTBVSBNCsQ+fRrI3F201ANJPfPulR8NXPmDpBknCnPcpDxbabTC8bXmQg7M/PCOIjIfcT1jajGEcbWMUCyP6kj9pbzAJJnAaYMWF8NJqMwx8R5Dh1PC9THA0ZcZM/vQmLIRDFxMWNzpc5FbFtacpMBJNnBcrvwJ22PzoVXy0ieq2BkXbAeE9c9wueN08r85PpHmuOa5neabt4pMFOM3UJv2pMBpMkXLsLf//TfYfeu3XDttddCTW0tjP7Dj2Hg0GZobm4miCsfCpASL9ggQOo5/xh0Pf8BiMYK6MOyqm41xKfaYHI6AtPThbDulm9A9epb3IZS1ZRv0BUg6YeGKqAKqAKqgCqgCqRTgWyKrwseJ9Y8mpyYgJJSPziYrx4YTVdcUpLwnTfV7VEtpOkpitELfm/GbWB9pOLimbeP9ZEwpi/ZNmRbMAJvcgr3V5TRuLpkekiHPC6TSZe8xtelepWmdzl5tygj3hgguUnRNL5l3UeUimPdR+Q0Ykhkf9K4lve7ibQzjiQ3HhaIsmOIxDF0XpKPV8fIm6gt4ZEcBxPL2vtgN1aHMnINJF9dBQGGxPPeOJL3uoMpcjK5rI8kcFxwMrU5izI3j+t2e86fYE1wB5FsiQkJkKYwaYli68DWQkKIZGPsLESi+kgEnuxYn0v28SZry306N1Kg7EMYRJJjeum9QnXrqoAqoAqkVwEHkPCDlZ1H/ro5XubnnB1IAfeR7Qps5qpx3uRhKToLkNiOa6CRmV3hcxExMGJQhC4kUQeJ4ZGJufPi7mg7eQZUceFBac2VMXHsQAoCGS+2zou081xbfu2ocxGQBrfpOg67M4qx4wg7+3pgDNutY0CPZ9fl7cuYugSYJDo9OWOCfzeOK61/lN63l249mQLJYuzSBZCm/+FnEDvSBt+7pwze+KY3QezNn4fpeBRGv/ZBWLVqVcKNaaqwYyWd4SBAisej8MrXVkMkmg9TkA9NTZtgauw1GhjAGkjb3tZPGfX8SEXT0y0n4dGHH6RVfvefnoQdN962kiTWY1UFVAFVQBVQBVSBDCqQjfF1Y6MjNHibn5cP586ehh27dtP3qampKaoVxJAGYQzeO+J9YhTBTnEJ1SwaHh6kZbBW0cTkJH0vw78vdXVAY9Na2gbegxcWFAJuIxaP2VpKMSgrK4Pp6ShMIAwqKaVaRvhAkHXpUieMj4/Dxo2bYWp6ivZVWFgE01NTdJ/afbkLmprXmfvXeJy+W+PyeP9dUloGE7iNrg5aft2GTVTbCNfHukzjY6N0zCUlpdQ2PNbLlzqpztK69ZuMKyIvQseRydpH8lIMxthl8ntq0CWn7qMMfkjwOI3cpSvPgAFrJu5N1j4yE6QZIAmXEcEjhkV+F5KZKM3PeSUcpPsI6yKZ8Sw7AdtCHjMZm11FXrqNN3GawREuE6hzJP92Y1Iy0k4cuKvx4wp72/e7WcYMc/nLXSTUQ3JpOzKBJ9HZ5QEkS53sGBpF2ol6SPi0dCOZid/oLrI1joTTiEHSpINGBiKxE4lrwhtXktmOl8xkEn5SgUjmM9B/jWqcXebfs7pHVUAVWHwFCCBxDST+oCQYIeLPnJtmrhF2IfF12MuafFie9WA6V6p9RJCH3UIWIDkHkucucvWPQmLsiixckuAp0fbrdZzU6/NxWUjDHZGpK4QZqAiIbJRdoAYSdkTUudhORtaNMo4hz90UMPPS2fRyc/0n1zqCrUvIwCO2y/osu/Y8efDPOKD8TjLR2dlOl4FUskhCjbBb/DebbtFTIJkLaaF1kJI5kOL/9AJEn3gNnr+5CPbddD0U/P7XYCQShb5/fDds2rQp4dSkAjtW2vkMAiQ8/le//T6Y7P8ebNz1axCbvADTYydgcvwkRGreBRuu/x8+iVLRVN6c4435dgVIK+0y0+NVBVQBVUAVUAUypsDnAnVlFjqRaaENHxoahIvn26G/vxc2btoKly93wd5r9kM8HoNTJ48TfEEXEcKf4ZFhaFi1Gvp7e2F0dATKyytg/YaN0NvbA22tZ+Hqa/bDhfNtMDoyDM3rNsCF9lbYuXMPdHRehIaG1TA+PgojIyNwpfsy1NTWQX9vD+w7cD10XDwP01PTUFRcBNu276S71ZMnXgN0MCEQwn2MjAxDz5Vu2LZjF3R1XIT6hlVw4Xw7bN+5i2ATbre8ooLu6/H5PVdfA61nz8DwyBCgs2jPVdfA4OAAtLe1wu49e+HihXY6loaGVQSKThx7lSDSwEA/bNq0BUbHRqGvtwd27r4a6urqFyrzvNeXMXaHMxhj9+FAfN0HjwzN+xh0xfkp4MuqsJF1Ml3HB5Bk/aMAMEJIRLAoEre1vflnINLOjoH5ABLVLvLgkbdPPzziWkxmsrasheTBJQe+XCkFPzTi16VaieUqbDqRXcgBJAd7vLVlrW8aA3OuJw7PM8saNxcPIsrXuIo4p+hgoo6FSRYoyZrgODbmA0L2bz88QkeS507ieklUEykAkLhshJwo7hKCRN1zPAY5Od2n3/wuPV1LFVAFVIGsUSDy5xxhFws4kATNny9AYkeN7DAS4uusAwk7R5pR4aLrDEiSMXSJ9Y68GDtyInFNJBt5x+tyx+syYwN1h3imhDebwdQZko4stMHyLAT8nbJR7cwGhksJzi1X7A8pktfpmd5R1kMKvx68ukxxG19noufCMl/9dZA8gESRegJkxWw7TISdP5JQ1mrink9nS2TNe3XZNSTMhZQugDT1P1+G6P/7MxgeG4P64Ql6P/XV5cHoX/88rF+/PkHbVGDHsjshsxxQGECKxSag9Qfvhfr174DoRCtMj52kf2tueRryC8p9W0xFUxkP8oVTYytNYj1eVUAVUAVUAVVAFcigAnJgfjFqcS606ejQQXiCcXHbd+4mGIQACZ1Cr7x0FJrXroO+vl6YGB+H1Wsayb3T2dkBpaWlMDk5CaWlZdDf1wsnjr8Gdxw6DAMDfQRiMDLu3JkWuPGW10PLyRPkLIrk5UF1dQ20t52D9Rs2EWzavGU7wZy16zYQsNm0ZRsUFhbAC88/C81r18OVK900+RHhD7Zhx66roL+vB7Zu2wHP/PRHsO/AddDZcZEgUm1dHQwOGEj0hje9hQAYQqKB/n6orqmh7Z9uOQFvvfsdcOrkCSgoKICdu/ZAfn4BPPPTp2Hrtp1w8WI7wTI8ZtRg7779sHp140Jlnvf6EiBh1PLvZqBWZ8szT8HnfulO1+bGAwfh8KOPz/sYdMX5KeAAEv1inUd2MrCsr43pOmZMC51CNrqOnUXsMrKxdTS2ZePqOMbOJOnwemYsTI5leXF1XAaC6xqZidge1PLgEU/cNlDIupF4PIyBjYA3PtgTYSzkL+jjGzfyfEfWeSPAUmAwyZs8za4jDxKZsUN7DAyYghE9NDnbjKu5f/GIcQaJchxmrM5LDjIRdsJtFDcxdsF6SLycrIfkOZHMGCGOp8myEMlSmjTObn7vNV1LFVAFslcBAkhcPC4hws66W7w4thRrIMnIUuFwlVmx3MGRvdfacKlzzOPoOguQQmofUVQdRddZgET1kMzfDJG4bpLrdNHdZK29uB+vezK/mw6IOwUv69QrymdssKYD4fpH5nd2/ODvMl7OACkDf0zf6a+zwpdF8FnZIZuZDV7dI+dwog4yTk6xZPWPDDgKB0iubYHcVtJCdPQKkLL3zZvrLUvmQlrI7M9kDiTUauSdX4SyumKInO2F6eg0fP9ProE77rgjNMc9FdiR6/rPtf1hACkaG4beox+BwrI9kFfYAFPjZ2Cg6yew/vZ/g8KiGt8uUtFU1j/KxE35XDXQ5VUBVUAVUAVUAVVgeSgQHJi/7/6PWcfN0h0fwp+XXzpKN2MIZzA2DgES1kNCgDQ2NkYxc3n5eeRQwjg3BE7oXEIYZCLshqDt3Fk4dNfbKa4O10Xn0tkzLXDDzbfCqRPHCTaVV5TDunUbofXcGdi0eSu5lhASdXZcoHpGGCeHLiYccD76s2cICiF0ampqhvb2Vtr3tu27YGhwgJxHP/jed+CW199OIKmishKamtYRIEKHE7bl2Ksv03YRZuHrCJAuXjgPd9/zLjh14hhF3O3b/zra7/PPHaF6Swi/1q3fQK4stCbs3XcAamvrluwEBWPs/hd7bwJm11Wdia57ax5UKpVKs2RJlmRJlixbnrANthtIkIdgGgIhdBjSxJ3+PsCQRx5JIIFAYkOnO4HEBl76hZA0JOn0I6TfI8HGEEKwGWzjWZYlWZI1z1Wlsea6975vTXuvve+pSaoq3ZL2BbnucIZ91rn3rLPXv/7/n4pmp5gll+TrLszp9wCSr+ooGKIAUlldy3ofkUqOZx7VEBMpZCFZGTutYbEXEv8LfcMZaHHglVP3UQCGoRgHKjlAJlQDUrYPHwsX8RzI40LtK0Jxw3HJKMxhzYprSQZ0km3gWw6YMkAReS3JRrVWyP5LDIw5QEm3Y+ppDkiimls2iERydtj8nSFlR55I7v2Se07+SSJj54AoUiaSRu6g0d6rBGUp+2SBSKm+dmF+w2mvKQIpAucfgdzntvSU9KJaxqQ5RwDJNgpkso9cgmN9WFzGgkfsfZSDagseGd8jy0RiyToBkMwyFkByXSDYceEk9KTNgrKc72AgwEWk7KwZH4I1BLCphJ2RrbNxY4BHgCTjM8TZNIf/L3tg0rSJRJ9b5pf1MbLAUBl4FAFKeDzFIjOXeHvcsRF3SgT7TwDS+f+y0hZGjcCUA0hfeAQatnZCfk8H7GksQdNfvJv8j7IeYwE7Rj3Ai2yBLABp9/dmQ139aqhtvAqqG9cBVNfDzmc+CaV8E9zwS68GERgtprH/UZKvu8i+QOlwUgRSBFIEUgRSBCooAt9+6H54+KEH3IgqAUBC5hHKw2EBtqmpibyPEBTC1yhTNzgwADW16BvEfkfIykEgZv++PVBbW0uMoVKxSMALMoBs8yICSQgGoaQdTvWQtVRdXUMAE4JB+nlvbw/vp6YWGpuYTY5jwm3iPuvr6qG3j1nijY1N9B6uj2PB53gMuB/cHo65MDQErbNmQU93DwwODkB1TQ35O6GPEoJEra1t0NPdTY2cKMOH28IxDgwO0nPcX/8Aqgfw58hUulCPGECabBm7GOTE407ydRfm7FsAyde3FMThepYCSF52TphEwjLC+hQBR46BxHJ2DCaxBxL/9cwjBZK0nqV+Sx60CllHyjLCKKl8XcBAkjqcLhczgkL2UXmsCS4xtSsLKPnPQtaSrTP5UphnTule/DiFlaRAkivb2UKaqvsIG0mYQarWY2tkzCayIBIDRFbOjp8bOTtZh60+vF2F3S42isfe5xZEisE2Pc4QjstuML8w3/K01xSBFIEUgZEjkPvslp4SSbIR+u7ZKgRSWABJTPOykHV3MTTdAz4R8DNOUv6varOqbJ0HeTBpqnwdgkjIKhL/I2UZmfeUeaTeR9zZoYlX/JTEW8kbDurtNF+w/TFZBhE/d5RVI/GnSch+FiYTBpFUEi/2E8rsOogSsY5JGUz2fIwIIBnqrmUr8XZydE6ZETW6fJ3GJv2IUgQmKwITLWM3EgMJPvMIwLFTUNrbAZ0ne2HgH98LC+fOyzy00cCOyYpHJW83BpAOv/SH0Hvwj6A6n4eahquhpvEqOLT3x1AYPAhVuTy0rfltWHzVb7pDGi2mVr4u+R9V8jchjS1FIEUgRSBFIEVg+keg0vyPziWiCNqgZxF6Bc2fv5Ak4tRb5Fy2l9YZPQJT6YMUf0eTfN3o52eylogBJBVgYx8iBZCwKZrVdRhEKkldSv+yZF0AIgkLSUEkqmVZAAkl8YiFZBqhZR8WcPFKP8oiUmDJAzV4bYiBI8f6iaXjTDEP17HAkT53dTRegOtLEfsoqHuZF5bt5GuFXtbOsY+sLJ/xRhKIiYp6WONSxR+UlxsJRGKJOq57DhZzgL5HxEIi8CgEkHgZXNYDSIHvuKmX2rrfaCASs5IyCqeT9eVN200RSBFIEZigCBCA5BhI6PMTeR8xG8eDDnhBtowdO46s66ClqpbRfKlTgyXrEEBiiq5K2DGQxOARP1e2UcBAEtk6BJK4q0PpwQw++Q4Qn3Rxn5yoGETR5OeM8BCEAQbT/D8rYccAkWqjqqme9SZitg+DUJREgsQbdhqUUYFl+eHk6wIAaRgJuwA8ssktg32kx+/+JgbSBP280mZGi0AWC+l8fJCyACQEyOHX/w6q57dAsbsPDv7Dk9C0ajE0Lm6H2r/+FcjjxSd6jAZ2jHZc5/v54kULzncT417/wMHDI65jAaShgROw69GlUFWF1+YhyFfXQbH6ajhx7GWoygPkqrALtQBr7t4P+aoW2u5oMVUAaao05ccdoLRCikCKQIpAikCKQIrARROBSvM/OtfAkqdtqUTAUQKPzjWKY1/PNjxN9j1rkq8b+3mZ7CVD+TUEjJQlg0wfr6iDLKSYgUSsIvU6MtJ1tQomKfvIWTKgrQNAtXgoaaM1y9GxxxLX1bxcHb2yfkbG89uCRozBhDJ3WqOzknEYTzpCM03WypmXquOoo8KOgiJa90KAJG6aDplIEsHAF7zc/8iPtRxc4uEJE0mUdqgBPkvOTuTnYh8kCyg5PyQFmRzQxACSytlpE7mzijD1UvYbH7lR2/OzEvtosn+3afspAikCExuB3AMv9ZScpw8CSASeeBM6J30mPjycHDwoYoczHIAUsI8ouXnfIwWQONGG4JECQhZIcl5H4oPkmEcGPMIkjV5K3nTQg1S4P+wKoYeaAurxiPkeez5lAEhOwk4AJDHnI0Anip1uQ7shLOuHoCvJoAF45NhBKjfnpeYsOEXeR9YoMANEskaC3sOKWWU00TD7ssnc+h/JqZ7Yb1zaWoqAicDhZx+HRz5wV1lMztUHKQtAKvzhP0HVgW6A9kYoDRbgyD89A82XLYCahbMArl4E9b9xe9n+RwM7JvskvuOtd8FUgkgIHn3jf49syOsBpBK89M/XQK64B6pyRaipxmtqFSy74xhs/uYiyFcNQb6qAFVQgHzDZbDq51+mcI0UUytfh5Pxj0yBKfFkn8O0/RSBFIEUgRSBFIEUgcqMAEqD/dl7NrnBVYJ8HQ4GJd2GBoegvqFh1MD19fZCX18ftMycSVJv+kAJOZSEq6uvo/lmXV0dycmhNxL6J6FsXdYDP6+uqi7bt24PfYtGA6jQW2lwoB/qGxpJzo7mkqUSdHYco7G0zW537496gBW6QCxj98VXWM5voh/xdzSxjyY6wuPbXggghX4+BCBh/cn5eiuIJMwjrFNFABLXtLwPksraEftIvJJQrFEbrfWvravhEQReQTLInHgmKKDkWUbIlvLgEUncGaDIb4sbrfnBwJRlzZSBRa5Zmn7xYZ1LmqrDaHuvpdjjyI85Zksp4KSQkgW45CjECwnhPK+klGPfcGERYd1TZemUXcReSOXsI2YmCTvJrW8UiiK/cQWurNe4rZs64IhApvRIEUgRSBGYfhEgAAnpmSpjp1JpClCQh46ADV7+jA+0rKtgGAm7UL4Oi43cOYG3ulbCjgEfZg6hB5JSeAMJu5z4HSmAZFhKKl9Xo+CRsJIcy0kYTzaJ6o0tDt0dp/gYlfkLafIhIEk8kSKWktVBVZ8hz0LCDCo6rfJdsUCSYyoJOERjEj8lBxgRWFRiEz8DHCnjSMfsxzGMNmsGgKTgoH6NU2Kbfj/o6TjiiZSxiwEk1E+vfedXAVqboNjWBHs+sB4uv3wVnHjzl6FpQTtUtzbC4KfeCHXN4UR9OgJI3IEqE4NxNjSNB0A63fkM7P3BJshVlyBXNUjM0MW3PQENLVdC/9ldsOsH10MVDEFVNQL3BZhz/SPQ3H7bmAGkj3z9UUj+R9Pxl5zGnCKQIpAikCKQIjA9IlCpAFJn53EY6B+AOXPnwtkzZwFBG/T8wXu8/r4+KBQLUIUgT3097NqxHWa0zITZ7e3kT4QPBJKOHT1Cknbz5i2g5dCn6MiRQ9DZ2QFLl11O60OpCA2NTQ546ursgEMHD0Db7Nkwd94C6O5GsKmJfJAQWEKZvBUrV8Pp06egoaGRQCkCnKpxLA1UlO7t7YUjhw6QF9LS5ZcTuFVbUwOFQhG2vrwZ5s1fALPb55BHU119A4Fl5JcEOWhobHTbQ3+n06dOEZCF+0H/pSr0QmpoHBXAmopvXwwgTdZ965+9exPseOoxd0gb7/04bLz3E1NxiGkfGRHIBpAYOFKvIS9f572PEPhRnyP1QKoVryMnZWdesxUDA0/sC+5rZo55ZFg7AvEQmqIcHR2+9T7i5fw80YJHrjZm5OLYOVvWCuaVPN/0bCRfE3TsIwGObb0wZB/ZEfJzrRdaJhVeV1gi0LCPImaVM6bIYY3N/BMFHpS3UwBJQSSufXpputj/yAJH9Fz8kXQdZ2NhaoZce8uxJ5LxQdembY6FRk0RufJ6avrxpQikCKQIVHIEcve/1F2yxnLMQPIMFwUiLLgRs2b0AGMGkku0xv+IGUACILmE6JlHlCgJHGIGkQOR8gC1AirVBqBRDriDI1yekq9hNSEwpaaDyICyKdaychzwgiCNZfYQ7dWzklj/NASRFOyJwZuY7RMmkpDRZUEsBe+sHJ2Vy3MAl5EdLFDi0vPH4F9wDoVtpfsJEnuSrqvk3+pFO7aJlLGLASQExqvf9t8JQHr89ha49T++heLY/+wBqPq/fwL5lmYo/dGdBFzbx3QDkDbv74R3fmUzFPMA//NXr4Grl7QE3aijfXnGAyD97O8vg9qqfsgbf9NEAAAgAElEQVTlClBVXYTGeffA8pv/WnZRgj1P/hoMdn0DqnDyky9CrmoJLHnDNvjpU8/BE089lzkUKwcyWZ2co8UgfZ4ikCKQIpAikCKQIjD+CAzXs+KnFb6Tffxbn5w1Hn7ofnj4oQfcxs+V+T7Rozt+7Cj09/dB84wWwOfI5rly/dUEEL34/DNUSK2tq4Pm5hkE5hw7ehiu2nAt7N+/hwAjXKe6pgaOHz0Cq1avJYDn6JHDtM7+fXvgxte8lgCefXtfhStWXwktM1vhwP69cPbMGdizZxdcsWoNnDl7hu+V+/vghte8lj7bt283XLZ0OZw80QWvbHsZrt54PRw9ehjmzJ0Hc+bMg0JhCLZu2UwgEoJC8xcsoOeHDx2Edes20LbnzV9IYNDpUydhwcJF0HH8GFTX1EKxUKDXJ0500bbw2Ds7jsOOV7bSfg4fOgBz586D9jnzxnVvO9HnRrdnWfP43l33/S7cdd/vTejuYoATN37nlx+GBdfeOqH7SRsbewRGBpC4KVobpNX7yHkgqc8R1ba8BxJL2Ol7nqWEcncKHhEoJUCKqq7HY+Gj8MwcPSqWoItZRmwhYWXrnByek8bDFQVAcuCNgh1egE1l6uKGaF6bi07D1Q1VHs9DQ3IUMidXUI5BsCw2UiTZJ+s5EMk0bdsGaydFh4wjURNiBpL6IjHrSH2RLJiE9T9lLzkvJJK2sz7q7MkU1Bc5IAGAZFV/UtP22H+HackUgRSBCxuBiQWQ5FgC4IjzGXcPCJAUso+4a8MlScM+IlCIPI7U20h9kDxoxHRfZiUh8KSmg9y94WXxqlQXlsbCAJI+GNAJmVYK1ITMHmb+KHjk9U/VK0mSh9VBjX2QrPyf9UeKgB0GfQQICgCiEMiKWVLa9YDglmVDeWNBkR/MSOgpkV3YH+OlvPcsFtK5TOazJOwGntgFtQ/9COBv3+dCTL+t+/4Bqu+9BXLXLCoL/XQCkHCifveDP4PFbXXw073dsHwGwJ+/7zpY3Da6/Ike+FgBpKtW1cO2h98EueohqMkVIFedh3VvPQj5HIos8KNYGoS9310A1fleyNXMg5q61dB2zZ/D05s7MwGkMvm6rz96Kf8U0rGnCKQIpAikCKQITJsIjEZ49qXG0Zac2kNG+TrL7jiXe87JGLECSAigINiSz+XhptfeBigN99Lm52DBwsVw6sQJYhgN9PfR+6vXroMzZ07D0mXL4cmf/hiu2Xg97H51J7S1zYZ8VRVs37YFbrr5Vti2dQssWnwZHD1yCA4dOgA33XIrzJ49B7ZueRHaZs8hoKa1dRa89NIL9BeZQNfdcBN0nz1LABKewZ7eHti+dQu89e3vgi2bnyc20tp1GwhA2vzCczB/wUI40dVF4FNP91ka35VXXU3AEzKaEBRCCb0lly0j8OvylVcQkNTePgf27d1N21MA6ZXtW+Hf/+I7YcvmFwgAW7f+6oqRv/voffe603/XhyYeQCKA84se4EzydZPxaxvfNrMAJOK7COiiABLL2CmDiP8iaKR/sXZFzc/if8R2DAwkqU8S/RUGkkrXkXKP1NV05OFVNRCd40XKPJHUO8mASAY00mOxtTzeRvhw7CN823gdab2J3lYQSV7EIIn2boYAkpe2c6ARoI+5B4sci8oBS9ZLiRlIKsDn618qaZdj1SUBjvS5StkpaKS+SChr5wAkkrAT0En9kFxdMKsWKF5IykgygJpyu1LtbXy/wbR0ikCKwIWPQO4PMxhIBJoY+TQvwUY5YthOAns4WewjTUqUCJ18HScwBZAY+FHgiGXsGCTi58o2oufynl/Gr+u7Nnjb+C+m8ep4iU6qAI5c5Bk48owj+xo7F+xnLC/nwR4FcShu4qdkWUhZ8eTldHllDRmvo0CuTiTsrHxeBDJZ9pLddswkC7pCEgPpwv8iL9ERTBQLKQtAKnb2QqGlGmpqQs13NNGsPnQKcotby6I+HgBpIryKEMCxj/F4IN3+mUfhDRsWwu+/9SraxA2f+wn86TvWwGtXto352zQ2AOkaGHz1o1A7tIuMXfP5Aqx/84+grmlF2X56Tz4Dnc//B6itXwVV9Sug2LgRdp7ckAkgWfYRyYDceNuYx50WTBFIEUgRSBFIEUgRSBEYbwQsgLRi1Wr44Ic/Nt5NTMryCiAh6JPPV5EE3c2vvZ2AmB8//gPa54wZLQS47Nm9C6qqq2HlqjUENi1bvgKee+Yp6O3tIQBn1ao1BCAhAwnl7xBkunL9BgKXTp08Aa+7/Q0EICEz6eCBfcReunLdBujq6oQzp0/BnHnzYf1V1zgGEoJaKJGH+33L295JwBM2MSFLCSe8zz7zFJw5wxJ38xcsgn17XqXxrb0St9kBM2e2AjYNDQ0OwOWrVsPhg/th9dr1cOTwQWhqmgGHDu6j7SHQhOwqBJTe8tZ3wssvv0i+UCtXXQEtLa1j8oealJNjNjrZAFIMcCb20WSf0dG3PxKAxDJrYs0gSjushiMeSGWSdVjTEv8jy0qy8nXUCC0eSNL67H28zXilfsN/DNQjCI3K0AWWElKHC96zDd+yeQcoRQiSla/DRcsYSOq3LdsJwSMdqRPI071RDOkoHEPKA0eONSWf8WtmJ1nZO9mCyNnxKy8tlwtsKBwgJMwilqrzfkhlvkjCUrLydwpG2Voh1wJZFYgtKTz7iGMllhYRqpaYSKP/DtMSKQIpAhc2Ark/3Nxdogtf5OkTSp8xm8WCIJQsRhi7TbJKkVXdVk/v9R5InjHk5ejUB8mCRggk8WtMvBZgEsNBkbKjrg1MvMJu0q6QmNxrOyhC/yIGicoYSOJ/5Jk/fhmNmYJvRKF1fkbZXlIuoajpnyxfFBlBS7l1knoBgBWN0UjWeQ1WPlcxcGXPoe2AGO3cXtivbNr7xRiBLAAJj3O8HaFZABIhs95bOAgfMg+zDIHHAyBl7nOcJ+kLX/zLYI2xA0gluPJ3vgulXB5e/twb4c9/uAe+8sRxuP/u5XDnurnlLWPDjGusANJNN26EJ//XGwGGdkBVzVy4/h0spxI/MK5Hn3o31NTNh6rmq2HmynfDE089nwkg6SQcgSMEkNIjRSBFIEUgRSBFIEUgRWAyI/Ch1Z6lvenOe2DTXfdM5u7GvG28f8IHAj74PF+VJyYQAkhbXnoBVl2xhhqi0MdocHCAlsXPqeCay8FAfz8MFYYgl8tDbW0tAT64HMrW4ee4Lsrh4bbr6+oJYEL2EG6/VCwR06dYLJI/Ee4DPYh4TCXyZiqWivQ5gkQIUuE2cf/4GBjoJwCoqqoqc3y4jf5+3E8RamRseg+J7/UPoDxyjsaM2wn2AzmSzJs7bz7t+0I/bPPTRN+/IjMOASR9JPbRhT7bvH872/HAi3ogMYCkTdIoO8e2DAwioVoO+hoh60jrWMg6skwkXcYBT9isB9IEHUjLlcfDAjh+pIrG6PiZqWPrcU4dyNpN0HMPR+kyuld87RuQvUyde88BWlpl4zVt3TCMpQGSLGMqApFY0k4tKVTWLpa3C7hTzsUJwRytyVk7CK6Bei8kBZCwyTSQsVOACZeVmqmyllQSz27XNpNr/S2upaYm7sr4XadRpAikCIwvAgQgkf6nXAyt344DkUTibawAUib7SBMTJldJXipd5xOsMIgk4SrrKGQbeQAJJe448apXEvsgsXSdka/TjgpjcugSmemQwMTC4E8GA8ixfZSVZIGbUPfUAjdZRnpBIslkHnlGk44nlKqLGEgik8f+R+xhZX2PwoSFbCvpepDvCiWw1AExvl9OWnrCI5AlY1dJk/rhDhgBpJOni9C2pk/u0Evw1ruK8M2/mDHmGJ07gARw5ce/B8V8DXzzAxvgl7/yArS2NMGn714Jb7xiohlIG+HmG6+FYrEffvo3q+C6tz8J9Y0Lhj3GQuEsnNnxNZi5+tchl6uGLFDOytd9OLGPxvx9SQumCKQIpAikCKQITGQExiIwl9Ev4ucPY9lAxoCz5iDxYpPRlX1fhQJIw51TBFSQAYSeQ1mNOxP5XUjbGj0Cjz78LXj0kW+5BR/a3jv6SmNc4sFIXnHjvR+Hjfd+Yoxrp8UmKwIh6CFCaUa+jgAkp7CDPrBcj3LSdQQklaCmykrYiQ2DyNnh597Hm6XwFPDRhmyLZKmCTsgACkEUjEc508h7g+M+LLAUP1cWko+rvyJbEITH4EGjACCxJyW6oOv1zLGPSsxAonHHIBICzIZ5xMeF/uoeUJLJuOBovB31JNL6WOBrXsyxpJ3I07F8HUvVWRApeE6fsRSeeiJhHU59kQJfdK0tClPL1lNj0E3DNBk5b7J+F2m7KQIpApdWBHJ/kMFAipk41gRuLBJ2mQCSAXGQFeR0YqVbQ4EfZB2p7xFK2Sn7iPVhmZ1Uzj7i9/w2QgDJmxqqAZ9NgV6+TqXelILqkwzrmmIcQlk7lZjzUnNBx4EDozx91crUBbJ1gXTeMABShnSeA5bKmEc8pnL5OgaQOMXzI2Yf2c8urZ9DOtoLGYEsFlIlyYoMFxsEkHILOyEHDTBzxhD87f9VD7/wPu4cPfp8I8xtD6XzsrZzPgDS7f/1R3DsdAEgX4RSLgfXLW2Bz75lLSydPfEeSAgg4eO5R/8zXPOmL0Muh1Ol7Ace/5kDP4CWJW+gBbIAJNvBOZGT7wv5PU77ThFIEUgRSBFIEajsCOgMIJYQMqOmDvQRPrcH6Bc172a+KbOPEG2KO9Mnu7ENGR5YpNfHBz78MVi5anVln7I0uoqKwGQBSPF3Ew86yddVxqn3Vy112WHWEQMuCGIw4MOeRQwg+dqUso/Y6yj0QRIPJAKPVPLOs5kU4MEoWPYPy6BJHcv6ast1W312XF3Ogl2umVsYSWovoVJ5yngyf7FyFPcJMDcx8kGS0+Xet50HGcgIbdP5LEmtjt7Tup0wp8TPHH3hAiaSgkgCLPm8pRvlxmmUsVNrCbaf4PreUIll7bihPgSPmGVkfJDkc/JFcuARs5XUGz1QD3LKQlKTk3qf2CGJTxQHzOa9BCBVxm8+jSJFIEWgPAIEIOEFEC+cHjXniyBfbMt1O4ftKBiW3uuN+gLgSGi5qu/qvI8o4Xp5OvU6Isk6AZJqq+RzXc7RhFm6DtcPTAeNBxImeNs7keV/5DyNnLdRjkEk441Ey2CMigz4ePBIjfpYti78LI6rj7FnP3nvJUpCqKFa9MwnSlCYqOT8uEQVsaeUQabnkZOTZyDFyUq/HilppUvFhYrAeFhIJ7o6obqmhm5mq6proKFhbIDJ6VMnoWVmue/RuR4zAkj5+ZthzzNr4LJFDBbll3TwNSaXg9K+2aNu+nwApD/6pxfgqz86DvmGGmivq4b//Pql8M4bFkENXgDH+BiLhN3iRfPd1oYG+6C6hiVLRnoUi0OQz1fTIgcOHgkWteyjOyfBgHi0saXPUwRSBFIEUgRSBC7FCFir9bLjd7cO5QDQ8HcVw80cytfAeYiaprt5iJuVZexhmE2fz1zlUgCQ0BMJH+gnFDOWUBoOfZKyPou/D8h8OnP6NMxsbS3bDvoozWiZSZJz+kB5vJ07t8PSpctp+yM98H4c10fpu57us9DUPANqa+umxU8yBpAmikX/8EP3wyNffMDFIMnXVdbXwbGAnOSbl7ALm6NFws6p6gj7SGXrHIjE8nYoZ+fAIwGf1PIhj9dMuTQygOT9c5jNgvUmBkccoCPLBKwp43Hkto31MfFuIgDMSdx55pMyoMIzYStp/ElQHxSFH/7EZ5xwSZ8JskAkWjPwOxK2kch1EutIl3EsJPY8573KwUXxss3erhG7iECSsokYEFLwSJ8TaCRAEz9X6TteXr2Q8K+1wPDKRtyMPpwtSOgrNfY5fGX9QtJoUgRSBC72COQ+YxhIVibNXlw5IfFlbTQGUib7SI0FI+YRJiTyKhK5OcsiIqaRgkXO6ygHzERSFpI8d+ARs5f8NrmrwhkbmkRkJy3lTCAjSeeYRx48cjJ/4lPEicGvY/2jlLVkwbj4c8t0UsCpIJ0MzvdIJfQckGRZUT5RhZqrcs5MsrIdDy4GkvHPZzJ2sf9Q0vFNTQSyWEhZMnYIHp09ewbaZreTpAfeYPb0dEP32bOwYOFi0nMfHBggI+DZc+ZAc9MMaJs9m4yDT548AbNmzYauzg64/sabYevLm2lbDfUNcMWadXD40AHa7rEjh+l9nNiu33At7Nq5ncyE4wcxkJZ0QmFfG3Wg4eOrf38S7v2tfnpe2DcHr3wjBvBcAaR9nWfg9vt/DK31tQA1Rbh55Wz4/XvWwrzW0cEdO6CxAEgT/Q2w7KOJmnhP9BjT9lIEUgRSBFIEUgQupggMW5aKPoiXG7mcNRzbKCty4bI899AZSKiQEKw9wiRlvPOXuEhfSQwkYm+fOU0eQo2NjXTPWl9fD/X1DXSfWxgagrr6BvIywntdLJOiXxG+j4/mGS1w8kQXHDy4H5qammHxksvg5MmT0Nw8g7yJ0A8J99HX10v3wrhsQ2Oj8xXCbZ0+dYqAHfZLGoDt216GtVdeBQj44DhweXwcPLAf5s1fIL5Lg9BQ30g+TTjOm26+FU6c7IKmphk0/tOnT9E6M2a0wIkTnQQUnTl9CubPXwj79+8lEGrevAXk34SgFfoxzWhpqdifnm2CwkFO1H1sLF+X2EeV9BVg8JtBCx4XQiMEsEi9SZuX0QMpZB8py8iwj9ATiTy9GTxS+TpuhBb5OgJ1zPUx52txWltydSyRavMgUhi7sB7mwSIGvkrstxR5JDn5PMcQ0m0OAyBJzbB8qXLv9ADckhUc+CPAEcVY2F3q84bAEcnYOXk7aVQXEEnX8X8Z9rNyf1RvkyZwrX86AEj8j5hh5MGkgZIFlgAciETgkQGRqFaXo0Zvy3SyQJKeIw/6Gek/F9oEIlXSrz+NJUUgRUDyHgFIhn1kaZcOJZdkgK8VgLC3+zaYwwFInJyU3iu0XAcgeeBH5es8gJQzWrFe0g7BJZS3Q9YSUYFF+s6CR1Wkk6pmgdy9oYnfj5+BHwXJsuT79OIfStsJ+0iAnYBpZOiqKn0XJg3vn1R0/kVMrVUDPtu5EPofhTJ6bmyGjRR4LMn2baKy545yVAKQ0vWgQiKQBSDh0GIQ6fixI1BTW0eT46ef+ilNimfObIVCsUAT3I3X3Qjf/94j1P3Y2joLNlxzHU1IcbJ65Mgh2LdnN9Q3NMDtr/95eOrJH0NVvoqMeXFC++quHbBy1RU0QT986CBtDyfxO17ZBm99+7vKIvWBX/9VaFjZRT+kwt52Mi4+fbYArVcephnF0N6FpM080mO8ABLeZh491QNvuP8JGCgOQXVdHeRrcnDHmhb49FuugpZGZv2M9THVAJKdeKP5ME680yNFIEUgRSBFIEUgRWBqIxD7Gg13tzLW9+1yMbDjwSK/VHkZMjz+bNEk9rQ410cMIH3+oa+c66YmfL3jx47SvScCM93dZ6C3pwf27N4FN958Kxw6uJ/uaXu6u2HBosXQefwY1NTWwv59ewjY6e/vg+UrVkHHsWNw7NhhmDd/ISxeshSw6WrHK1sBZaG7Oo7DkqXLoaujA5YtXwGdncdhy+YX4I6730LHgqyiY8eOQs/ZM3D1tTdQM9bLW16EVavXUuMVAkR4T46PHz32r7B67XrYu3sX9PbgmJbAwQP7oKVlJt2PNzY00T31NRuvJ9BoVttswOOrrauD2e1zYM+rO2HVFWvhwIF9dK+N48FjRbDr7JnTcN2NN4/KYprwEzDGDU4GgBQz4xL7aIwnY0oW4ysV1ZFU1s2wkBREQgCGG6MZQEIwiHyPCBQqiTVD7IEUso9wHVXnIYAqOj5rh6A1LK5DeY9rrfsEdTnX0O0brHHcXrGHwTDnVR5I3snxR5ddriPZNgDPNnLX9oCN5A/GbcrE0/OHjP+Rk7JD0IuBI++DFL9nGEgqaSdJTi0bOH6qFsQgD/2Teij7IalEnfdCyvZG8qwkXEeBJAcgaUO4qQ1an3LbnB8Af8Imm5KvdtpJikCKQIrAOCKQ+/SLZ0uxZqcFTBQYidlHlC8ydqTUXku1dR0PVlbOeB8h0MMGg2o06CXsSLZOvI8QMLIMJAWOaL08b4O7PRg4ooSoyVIMAuOJjTsuSW5ZAJJnHAnTiOTjvGSdj5dhIZH0nMjTWWk5I2nH6zEQZTsU3HOXdEReEDzANFxHA26LOlGIORWyxrLYY9b/aLwdfOP4nqVFUwTGHIEsGbvYCwnlNzqOH6VJZl9fH1RXV5P0BT6QMTTQ3w+5fJ66MltmzCSpO+y47OrqoK5OvPlEQKmtbTYMSdcmdj9iNydKdWDXY3V1DeB+cD2U1ujt66XuyPhBEnaXHQPIYfdnCY4+OxcaG/IwY/0hWrewe8kEA0glONnTBzf+/mPQP5SDxoYaaCgeh1NVc6CtoQ6+/v6rYc1C7A4de3FlqgGk5H005p9DWjBFIEUgRSBFIEVgwiMwFuDIFh+HHUDUmZ4JIGmj2jDokp1/lANKWawkZjH5AuX4wlPJABLe025+4VkChvB+tq+3F4YGB+GK1VfCwGA/LF22Ara9vBkWLlpCDVF1dfVw5PBBYggdPnwQampqiTmE6+B97YkTXcQi2rd3D1y98TpobW0jGeedr2yl++aO48dg545t8B/e82sUxGeefoJAK7xPfu2tr3cA0syZs+DYsSPExn/Xu99Py/7g+4/Cles3EPuf7qGHhogxheDX0z97AubMmUvrz523ANra22HunHnw/X/5Dtx6+xuhtrYWfvz4D2DFytV0P473zyird/jgQbjmuhvgwP69sGDhImhrax/fyZ2ipScDQIrZRxvv/ThsvPcTU3REaTcjRcDKfg4HIDkJOwGRSJJOACT9y97eAiAhA4kaooWtJMsj+OT9u/2VjsEaD3xgDYdrTdIMjZYHUp9DgISvkvxQ1pT6NFkJO8eaEjaVB5FCGTuND24rvk7r69hnm4ZMK5ZXmeL84muHluUl/kfGD8myjxRIYqZUyEqid4SpRCNwDdM5JyPnanzOD0m8jBQMElk79TtSRpKTs4uk7ryMXY7tJhScMrJ2rtHbKDuF8oN2rOl3mSKQIpAiUFkRyH36xe4SouUKIlnmixrNZWl1ZqWC4dhHSuslBpLpdMCEpYCPB3+YTcTgEJCPBydb+SvMI8tQ4qScE+8jBp/sfjRpYiplgEtMB12SZf1YzCuhBJzXKlVAJgaLvG+RLmvYRTETSUAdn6xCr6Ns1lHkh0QsJf9eIIcXdDew/1IAGgXauPxFTABSZf0g02gAxspCqpRYIYBUc/khKBSKUMqjCnUB/viTzfCbf3AM8vkGGNq1jFhJIz3GykDCq1RhaBA2fOKHMDg0CJCrgQUz8zC7pQFeODwAUCrAA29fC++8fgHk8SI4xsdUAkhWNx69j+687/fGOMq0WIpAikCKQIpAikCKwFgjkHUXEANHtiiIz+N13NzOSTZFezcr0NOoThi81GXNm1wUjfwz3C7YMUkfozW6ZX6e8WYlA0jIlN/68kvUALVw0WJ4dddOAlvWrb+a3ke/T5Se2/3qDug60UnSysgMWr9hI0nKIWMewZeOjuOw/PKVcOjgAVrnyOFDcPU110H73HnQ3NwMr2x7mea+p06dhH17d8OvvPdeCvP3Hv1nqKmuIQDLAkj5qio42dUF+/fvcWCTAkgIcqESADKgTp08CfMWLCTWE0pCo2TdsmUrYMeObQRe4ffv+PFjdGzHjh6Bq66+FrZv3UJMqPVXbYQ9u3fC9TfcTGNCZQCUlK7ERwwgne/9LLKPHnrPpuBQk3xd5Zx5BZDUT8w2TPs6FzOPiD0E2NDsgSFuhlbwqCQN0SJhJ8ARAk7KXvIKOnxNttfJwFMno2HZeSRFAJJvquZxWraR2y9J2Ok4fCO2Hi9fjsOLqgdmOINkNgTYgpOcVttsrrnHvufZXgZEIrlAYSGJnKBnIxl2WMkvF2c1io8AbNZGApvDrZwd2kkgcKTeSI6BVFT5OpG0i6TtGETyABJ7zPO2kSVWbhPCNcQwjglEqpxffxpJikCKgI1A7vdf7BYGkgElBC1nU75ss7c4fdgJhwdsVD5OpOREV9Xrw2JyZcBHvYssqyjwQEIgST2RjA8SSdgJ60jl6xRAssmXOxO4F0MTceDrFABIeHEvMZNHOjssUKTMoSwvI0wQZYldgCOVs/PsIU0mYYdCIFkXeR45Yz7DWioHvbQTxejkZkzO4lw+2sQs/XRSBKYqAlksJNx3JcmMaCwQQKIb3+V7IIfXjXwRoKoAuWIflIr9UNx9fWAYnRXDsQJIuO4ffPM5+OsfHsEmNKguFeHttyyF996+HO74wlOQLxTgF2+cD59+y2porq8Z8+myABJpz8vFAQsCsfmy3Sh2uCK7Cx/YeZqvypeBZbgMbg+LEfGE+8HtvWMeY1owRSBFIEUgReASjADmI5pkjL0p4hKMUtkhlwFBZeHzc6Ks6LpCnmlj1877eGdjOTPDzTFiAEnnlxn1xtCknQZhe+x1VNwQ6O3Zy78NCCA9/NAD7oNKurck5nqhwDJN+Twx4fE48X4MG5W0eIrL4Oe2w54igvPQIi6HBVQsGevrPC1vH35Z3hc+lHmv+3dRddv1y470Oys/DjwmHi+O3d1f4vHSeEO2QKX/hicaQHrkofvhkS/672SSr6usb4DyIMsBJJaYc+wj5+3NknWksEN1KvU7Yi8krmmppB0DNtpMTX5E4kvE12ZpfBbLBa4zsccOKdmonQLVm0IZO9vcHY+TASQPFnF9jl+j75LW63Ab2pMYwkMh8M/X7AwJu/CqQ6/K2UfCOiLlIG0bUECI64hcX2QzCgbtPOPIs5Lsdngvfh4rZ9GMM1YesjU4ZRMhcOQ8jhx4hOBS6I9EsncKOtE6/I+a9IviV071OwGRpDbnGvWzvOYda6qyfg9pNCkCKQKXbgQIQFJkHL2Q8DbVX9g8KwevX5bNorftGreNu9EAACAASURBVLoAQDJaptb3yCZXfO4AH5GfYwk7zz5S5hFTffl9BZGUkeTBJ5awq5JtWWquBbQ0adHxWIm3YQGkLKk6LxGn4E0ZM0nZQKYzhMAlAX58gvKMpZjqqn5I5R5IPgnFYJWVHLQJKau7L7GPLt0ffqUf+XRiISmA1NM7CE3r9hJ4hEwgyJUA8gUobr9qQgGkU939cMNvfwcGcwCvXT0fPvWL6+Cy9iZY8/HvQq6Qg/kzSvA3H7wFVsxjSb+xPBRAwgn/kz/9Eay6Yg3p1KOWPmrwz2xphY6OYzCrrR1Onz5JE380Rsb3sLO1v6+fdO5fc/PrSJt/qDAIAwMDJI2C8iP79r4Kr7n5VrDSdefbrTmW40rLpAikCKQIpAhM8wgYAGksQIU92ku1MSqIUxQ0Vwg1ZTzLMoobArkAx1GNi372MzcfjNlF0f6zmteCjvUsNtIwDCWFikb6huu27TAqGUCa5r/WS2b4Ew0gfXh1QxC7xD6qlK8SX0EUkA4ZMgx2ZAFIDAYJgETMI5arYxaSAEfOE0kAJPE+cjJzpshGNTjX2Dy8NBrWjLjG5SXsSIHH+Bmpv1L417CfSIJPQCwBj1TFx9bRNCkE8mu0f80ykjSiRMwx9DC/spu8NKDxLXfSdJYNpcCRSt2xx7oFl5znuUjfaQbTJnICuiSeNq6kI2Jk5xAkIm8jAYQUIFIpO3w9oDJ3CiAJ4OTk7CIpuzJ/dOPJpIpIDoiL82ml/CzSOFIEUgQu2QjkPkUMJPHYEbYLXjy9wVs5m0WjZfOBnVRYbVg1FcQuAZWVswnLeReJDB3L0VmarwJH8lcpwAo0qfdRPie0XwaSAupvYM6nVGDxB3LAmDCOypKJB5BCLySvORuCSJ5VFINLFjQKQaFYpk5vDIZ7XwCkEfRUyf9IbyJGYR9dqhPsS/ZXPw0O/PCzj8MjH7grc6Qf+PDHYOWq1RVzFAog4YCefrEbbnjbXgceoRp1KTcIR3+yAea21Q075vEwkIrFErzjv34X6urr4YN3XAk3r26nW/Vb//D7cKBzEK5eOhP++F3rYdWCljHHyAJIKGeCJs1P/OQxuPzyVaSVj0DRosWXweP/9n0oFgswY+ZMuO76m+C5Z39G+vbNM2aQl1RdbR2ZPOM6jU1N5B1VXVUNff19MLt9Lnz5wf9GY1p5423w4a8/OubxpQVTBFIEUgRSBFIEtHg1lkhcqve2w4FsAfiDDS5SErXkLm240ziXdYkbMImWiYClkc5LmayR6ay20j1c/ORHJjvJdmTTitEgxlBwIwDJsD0qiYE0lu92WubCR2AiAaRYvi6xjy78+TVXIHpqASS9LiJLh5kw3rOIa1ziyy0SdlzXYgaSeh7pa2qWRtaP1LM868eKd/K1UL2OuB7FQIfaUHh1G89A0ijydR2BLlEEck3cnn1k5fMcE8mAR8oAsmfGXqdDywQBkIZJRsPlFZXY0/F6CTus64XMIgWIGDQyn7vlmKXEPkg+Egwg5VySsXYPWv9kgEfiW0QAieukJGdXzImkHbOPPHikbKScYyYRgBQxkWJPJKdmlOGHlECkSrkOpHGkCKQI2AjkPvXiWWYgETpu9DmdH1A2EOFu7GVr2j2A12TbSWC7MjBxBd0OKl8nknQheBQyjpwPkgOX+HPLQNKk7SXyxPNIuhdsInXsIwMgEWNHQBlK1JqsNRam84OTt5Grk2V8DIVZJGCcT+xCZTWUY8c0kg4Fq5WqbDDrexRI4cl5U9NEpDQrWwxBJDpPI3gfXaoT7HQZqPwIPPyBu+DIs4+XDXTFqtXwwQ9/rGIOwAJIOKi/+uZx+LVPHIYSDEEuj7/CAkC+CL/29lnwlc+syRz3eAAkvOs9eXYQ9nSegXWLZkENXjgB4Os/2AJP7u2HO6+eD2+6ar57fyyBshJ2aGKMoE+hWIDa2jonodLX10uvUZdf31eZFd0HytgVS0UyccYHLltVVU03719+8I+JpYSP+77+KKy68baxDC0tkyKQIpAikCKQImBgheEgkjhIWdwTu8xon0//oJcxhpw0EB4bFxP5WbnZugJLQYOgLhevN9IpyQB0YjDJFR9N4xuOC+c28Rlz65rmOF0mntPILMhsggd6MTKQ8H4MWd/oG2Slh7Hp58zp09TYM5IkcfxtP3miixDCmdF6KHF35PBBWLBw0aj+ntP/FzT8EUwkgPTgezbBzqcecztL7KNK+uZ4sD2ocYlYGwFIBCLxX2+nUCJ7BpavY5CIa1khA0lfI+ikNTIFpjxbRpRvTONw4NVjJOzKGUjq/21l9kLJvKq8f00eTgKIsZSdl5QjIEYUZWOg39aaAgZSxqnMyjcOPHL7VMk6/stydbbGKMCRkbFTMEn/Um4T9CiUNPVZTY/Ds5GEgSR1PVYHYgDJsZCEcYTA0oBI1rE/EoNM+jwGkFRpCEE/BahCPySWKsT38MFjk7GOoTGikn41aSwpAikCF28Ecp988WyJwSPuYnBmco7aOTKAZOcM7nJsLv4BgGSSo9N6NQwiyzyqEYaRJttaxzjCxKsyd+qdpPJ13PWhCQ91XDnZlKeNGEDiDgTrexR1e2SASDGApN5I/i/yDzi2BDiZJIS6tRr3uIOEX3t6soJVVuPWS+YJkBUBRU6+Lot9pFmp3Ov24v2mpyObdhEYTsYOD2TTnffAprvuqYhjigEkRGxzq78DUD0HcjAEJez0zaGkXQHqaovQ+/TtZZPu8QFIemOJt5X+Ctw3VIAjXX2wqK1hXOARbs0CSJMR1Ecf/hY8+si3aNN3fOh34c77fm8ydpO2mSKQIpAikCJwEURgeDzCME6GcUXydZZw2fKwKLwwVkCqcgMbH8FwczMqqLn/cHFQX4bFOV+8c59bkEkKefSZAZNGipAtOKqstmUY2UKe62y3c5isZrgxzWdiWCkH337ofvh2hXogIZu7++wZGBwahJYZM8k/8tDBA9AycyY0NjRCd083ncPGpmaSE+7q7KAiaUN9A+zYuR3Wrb+azklPTw/U1NTAQP8ADAz0Q21dHXkPIQCE20HPymKhSH+PHjkCs9vnkCQxPjo7j8PB/ftgRstMuGzpcgKMZs2aTcxyHN8Lzz0NV2+8DjqOH4eGxkZoaZk5LnCqcn9JYx9ZDCCd670tAkcPvWdTsOP3P3Fm7ANJS056BGx9K7geinwd/t609sT1LQZkGBxSZR1lIFkgyUvb2QZrhBEU3FdghmpBrlmZWTDqrROwWqJ6kIVKbIO1+i3RWKkhm2Xr9C/mBmUiOWDGcUMV3Cj32lbpPH9ptjCYaVSwYJAynQwQF7KRFDhSyToBlZRtpL5ILh957ySf7hyHLEiCIYvKKzD5WHO9zvoZMVDE0nbMQvJeSAwg5fgzBZoM+KRglGORufoiN4CrB7vLhy5D+6Jdav6e9J982kGKQIrACBHIffIFYSAZRo0yXCwbR1ktI120NElZozvtyvBJixMSJVjDIFLAKACRECjKef8j9kLCRCzsI/nc0n5d90bQwZA1ORQJOzWwk4RLF24DFuErB9boMu5z+cwl9HIzw5B5JFKBmvSVhYTAkgBNygbTG4MQPOLEVpDuBAb7eAyucyK6cRiJfWTmXelHkiJQkRH46k3D+/hUipRdDCDt3NsNq+58FqDYCVA9D3k4xECCHP4bIo+k/+/zG+Ce2xe6mJ8LgDT8CRutaFa+5mQCSHaSjdJ1yD5KjxSBFIEUgRSBFAGOwOigkEbqfKGerDnM9CzG+JiNBB65uEWAj3aAu05wmTMhMkGFO/3njMt5S9QJHrOPzMmxbCV924JE9j2Nu5MQGgYsssCSm7eUgUn2LLK3hX3wzM4/EDyqVAAJWUS7dr4CyAZfuGgx+VHObJ1FIM6V666GV3e9QqDO4sWXwcmTJ2Dv3t1w9PAhWLvuKjh18gSs37CR2N8vvfg8zJk7DzqOHYO6+jo4caKLGOGLFi2G3r4+aG6eAT093bBzxzbyvcR9tLfPJfDowL69cPTIYZIuPnmyC2bMaIG9e16FX3jL2wmEev7Zn8HadRvg5IlOePH5Z+FNd76ZwKxL6REDSHhvi/e4430geGTZR0m+brwRnNzl3fXVXkMD9hH772DTsqtvCYjk2EdUv1IPJAaS2NtbPZKQ9aOATcgI1eufrSc58EiACW08ZjYLX/94Pc8+4mu39zlyHk0CHmFNjgAk8T/Sup2v6QVXdGOT4CXzAu/tSCqOfIGzcouAPpbFpc9dU4P6N7n1+Y3Y9yiUZfUtlp6F5KUInTycdFRY2wdvQYF1N28noTU6lrLjxvuYdWQZSB5AytFyjsnkmsQNYKX1SKnpxQCS5lGXAyf3a5+2niKQIpAiMGwEcr8nAJIFKpSFpDf1KiHAF9fhi5OcZLFrwuuRqheRdjJQchWTQEpewkDiDg3jc2Sk6jjJMpjkujnkta4fGwJaEMtSZX2ngXQeRp5Hal7nYkA0U0MdlqmuA28C8MjL2sVsIe4S0SSE4lYxA8kzjiz7KJAWFD1Wr4GrMnm+A8Rqucaa4nbiFd4GpF9IikBlRmAkFhKOuBJ062MA6db3Pg8/evYMQG4QcoNHoFS7UMCjAoFHBCJBCapqC9D72D3EFooBpJtv2AA93Wfg9ttvhy1btsD69euJIYkTdJy85/N5eq0PfL1nzx5oamqCWbNmQXU1TgGAlsV1sOO0u7sbtm/fDtdddx2ti12k2J2Kz1/dsw++9e1/oee4rYl6TNQEe6LGk7aTIpAikCKQIlBJEZCqiRRxxgKG+NGPtVmiHCIK3SV4i9MHSPIjDfUVfHe3xkjNynW5GPyJC3RUZNSCHm5E5JnwqQJL9FwmVnZ+5faZ8fWysdXCGAac5pc6D1PJnsi/NZRGCruwfVHNQkRc0LSPGED65wcrF0BCwKi3pwdq6+uIXbTn1Z3EuN+14xXyoKyprYPll6+AfL4KDh86AC9tfgFqa2pgxao10NV5nAAkvOd76cXn6O+MlhZiISEwdN0NN0F/Xx9J3ZFPZU8PSdS9+PwzsGTpMlizdj0cPXIIBgYGibWE94PPPv0kyeLh/m665XVUOEYAqX3OXAK1EFj6xV96t7vvrKSry2SOZSLub7PYR0m+bjLP2vi3nQ0gcQbBepfWuRAAQoBGmT0oC+fqVsYDycvYsawd2zF4to/CsMrbsQAS15ZQYo3ZL8qKUWm0gtgmWD8ivBrSddrsw4FHAnRRQzeNQ4EsBpoCP3EJnV5LeR/KmlHVHi+7Zsfgok64j8ZOpel4P7EUoNbxXD3P+TEZNpKqDEX3D17CzvsfGf6RDMcggnIcekwKhDlVJgf4+EZwBIRUos6DRqVAwm6wxMAR+ScF5wvrgSKVV/Ig0nB+SJrZ4zw6/m9zWiNFIEUgReD8I5D73RfOlpwHj0itjQwgZe/Udp35JOATKyYA7a7wABJL0HGHRk7YRV6izvkeGXBJAST0PkJQyVFw85yAvHwddxnYyZKdINoE6IAyAci084AZWOUAkvNGMlq0Si1WWTtLJ6bnVr5O2F4MFJWbILobgYgVZplQ1kjRjXcY9lFw3Cb7TJ/J8vl/0dMWpm8EYhYSykR8R8yPK0HKLgaQ8ld/31WiSrkCDD7zc1B7w78AVOEvbgiwC6tUNQi5HHIJC/DYn98OTz/+7eAEPfOzJ2ii3919Fp786Y9ogt/V1UHdp9iVipP//fv2UHfpa256LYFDu3Zuh8VLlkJnx3FYsGgxVOWrACe4ly1dBnt276JJ/4muTpjZ2gorV62BfXt3w5or18PjP/w+Tfxvvf2NsGXzC3D9jTdP2JflSw/+N9i1Yzttj+Q9PpSk6yYsuGlDKQIpAikCF0UEGAgKwKMISSpnHukdrKxnF5CP/D1uxrNSNpdp+twXm5hlxErqafTt0OKhZR3h+7azXJlFuqyCRdaXwm6H2kyMBJEWuLxZuQezFOSRtj3pjA/9WW33Ny4XNMNlmosbCaVwcufAo6zzrz+Xf3rwAfhnI2FXKYx2HB8CSAj+IDvoynUboL+/H44cOQT9/X2w8bobofvsWVi67HICd86cOU3LYrPQFWvWwbEjh+DK9VfTZ1u3bIZ9+3bDrbe9Afbu2e0ApCIyiJ57Gjo7O2DhwsUkQXfm9CkKzU233AanT52ClzY/Bx0dx2HlqtXUWIQMp9ZZbXDt9a+h5iMEnBobm6Cj4xgcOXwI3vqLvwxV0rh0UVySxnAQZQDS18bPQHrovYl9NIZQX9BFQgDJMHoIYOH845qYsTlQGT0KDln/I2mEVhDJ1cBoWwLauKPlK5gyilSpBmtBHozwQJL3zOZrq14WlXkUjFOBLgG5qoUJpdJ7fDwso2cBHNeELWo9JQQ/nGc67tcDSrp/m1OtTCoer+YXW7uzjedUTzQNDWEu4zPjrCpM0uNc5z93ryxmJEvYZhIG6wyDy8gGYq3NeZQb8IjAIeN7xM+RmZTz72dK2YkMYZHPsa29BjYUAtTZNKdfkelzv3JBf8Jp5ykCKQITHIFhASRnwqcdYuYGPmsMrgvNUEotHdUbA4bSdcxC8uwjBogETHIUX4DAA0kAJ2QseSk8aw7owSMLbIVzjNDbST2QXNeB6JDG7CN/gRe/KJGfYwaX8TsS8Cc0OSw5HdXY/NAlpdj/SFhL1kvJgUcxM8pIOtjOj6BjIQFIE/wTSpub7AjELCQEIvBRKSBSDCDlNn4PcvgDxLteBKCf20R/m173CPQMDgLkC/wPCpDLF+H4w2+Dr33tb4Mwbn7xOZqYDAwOwu5dO+CyZcthTvtcyFdVEaiEXalYMKhvaIAbbryFCgGvbNsCly27HLa//BJcd+PNJGHy6s4dsOSyZTBrVhts2fIinOjsgJVXrKGu0ZqaWtKsf2X7y1R4mDNnLuB+X3fbG0jaZDxmy1nfAet7RNJ1X0vSdZP9W0nbTxFIEUgRmNYRCAo8fCTxfbwvjcmn2ViQCQPfHPvilzHuUULLNK7E5EgaSIplxuMoaOwz71tviUAqyMjXxe9TEdIV67RoF/pS6ImKT4cLrZ2jBGwjPx+jYql40tJ8zMxBla3En3sAKZzb8YZjxpE9/zjO7U8+Bn/yK3e470glAUjYIIRg0fwFi6AKq9FYXCwWh2WHs38vev5it/2oPwY6ZtweFV5zdKMKQ0OFgEGkDHfdHi6Pj5ihPtK4pvV1aAyDnwgA6SNr2HNKH4l9NIbAT/EimQCSSqoJA8k1SDtghtk8ChChVB3J1hklHQSRvA+R1rDE+8gAQFqHso3JXkJNpdTCGpTNdZ7J4yX2yJ+JxspjxL84PuvfxECOB3k07FlSb046T+pSAWsUbYBNMnLNCc7viI85BpHwtW1s4ONg718FkkJgyF/7PHjk8yItay6P9hNnDJhRR9Mmba3zeSCJY0/nQiTtSM6uWIIBfS0MJJW5s8sX0Ccpqh0WFZAriyOPtlyadYp/DGl3KQIpAikCeFeKDCRmvHg5NAZJ8DLNN/UErsgdetYcS0F/BZG8hJ0kRKPryslJpeuYQaT0XWUcKcuotir0QGL/Iw84Wfk63I7rWhBKqyZNnYA61lF0PDxJYaaRHi8DSRnsI8fSMt5I0qGAMfT0Yo6pA4okxqpTy4wk4iOICWKksWr8jRzzSAEq44FEnXrS8aESg1mTKzfBKuvMTL+DFIHKjkCWjN2fbesFO/G6kEwkCyA99dIJeM37ngAs6OD/br6qBX7yV7e6AH/yv2+G+/96K0naIXhUqh6E0r+9r0zCTif4PFn3xSG+geRCgf71N/Xh+6dPnYSm5hmZuvRxcSDexvl+IxJ4dL4RTOunCKQIpAhcYhGIwCNf6/EzD1cAkrf4dVbRvJx/EhZfpCAjIdY5znSLeCxRR9GQcKgYbdi1beSCDDtJi3Uqc2QBozIpochjthzgC9lk3NXNsxD33MiH63u2gY/mMzovk2Ia3RfJadVldW5jz5/dlz2fdh6LANIfGwDpQt5Dxt+5vt5eKBQLxPAZKyA03b63F8N47X0uHg/OS8bzeOSL97tGOFwveR+NJ3pTt6ytcWm2UWaMrTtVI/vI+XtrrYqBGZayK7HSjnvtQSZXw7K9Dcaj2zcd55z3jkrYKRsp9uvWCCkIw1YSMkYap/df4lpc6I8Uso8QBTJyo1oLc+wjYdBoHc0BMczm8XnKM5ps7FT+z/mlC0PWAljOm09qfC7zm9dKi1VwqAxSkpMZ5KyMewjL4OJcY7yKXN2OPZCsjCADSPJPWUn0l8EiL2cnMoQCPmEdz9f6cuSLriAc5zwvy2rvY6Zx38vU/YDTnlIEUgQmPAK5TzyvEnYCIo3Aagk6uMxQfCeAdguwoaDXW+XONWcuaKTnGDxi7yNvKpjNQrJasgoe4brOV8klHO5JUKqsJhku6Wp3mnSvuUlMCCB5ICkCkVzS9ACSNzb0IFDMMLIeSL7jwGupetm68m24rofo3CATSenDWeCRTqzc38Q+mvAfUNrg1ERgNBYSjuJCFQAsgLRg08NwpItu/ehi+FefvBp+9c1LgyDhzzB/698BiIxd8QfvzwSQpiayE7+XeFL9oXOQ9Zj4UaUtpgikCKQIpAhUWgTC7m4/OgsJaenEg0Vh2ST2AbL3vn6L4f1/DDq5ju3slSvKHymIjbxwBbEyo3fxljDsISsJ5LwnzPzJfa6NeTKfGlZKKC7oRZCeAkS+K16AJNPtbT0nqDEug4WkzXGWiaQevXTaLMtMJqz2m8JSRZ7tdO/KRvf1uFD3j5X2e0zjGXsErEQzrvWn4wSQfiOxj8Ye7KleklAPrh7FNS7rG6e1LbyOqvybV9ZhUEYbpWuVhaQAkrCVVPLOAvV63XIePOKBHfjuRDJqVIsScMM6+lnGDzGOhO2jY1P2ETOQEEQy/kfqd0fxt9dtBTykFqYAi/NgwtqZZG7T7EEMImpAUIsLv68qAeAciCTspywvJG2SCHO/T37+/ZCBZFmyKn1n7zo0j7omBPV5ktgqG8nW+JR9pABRDCC590sM/vHnCCj5GqA2n6sdhjaG6/5AGsU1zw1zmzLVv5K0vxSBFIFLNAK5jxsACQEJTUCB/uYI8nXxpEWBG0xYzlhQJiEO7HEsJO3K8ACSl6/j9xwrSWm/jrHEn1cpgORoxEyFLU8MkvwCeqrvhlPaKANHnnkVysVhB4JI12msjLGeo7VKAvfeR75LAZlHKlfngCR6LwKOdBuojVrW6SHvBR0Kmu7KpR1swtHveepauER/8dP0sLNYSDhZ+07UwXchZEgsgJS76R+9wzMA7PzmJlixqDkz6u/8zPfhGz96FYrf+08XDYAUS3ok8Gia/uDSsFMEUgRSBCY5Ah484jtS2y1Mr109iFm4vmvYuhaEa7qF5CY3BBCstJkwkAzoYA83loqplIJNFnikEYjleax/kfU0Gs6w3M7bfIHPA1Asa8fNeWE3uGc9BVww6VjX2AUNfEbdgiTYAh8NneMYFYyIsaQgkgWTgv0o5ymQutNzzvt7/4rKBJCIgVQoQFNz9r3j+fwsz545A719PdA2a7bzLEIZuu1bt1BMFi++DGa0tBDzCd9HueS22e3DyufZsaAX0tx588uWPXzoIMye3Q61dXXnM/SKW9cCSCjTjPe7Y33sfOox+OJ7N7nFE/torJGbquU0JwkAYYF5I62m10wr/ea9vVkmzjdIGzaSMH4UzMF1lCmkl03rL6TqNU4CTaXTFEQyFgp6TVQQydpJ8P5UWs+DW17CTgEmBXqM/JzKqplmZqpzudcMKum13MvYYe6WeDrZOuNbLmMi4Mr6SYmEnmVQBY3hmXKdYesJf1sMzCTrKCgYM5UcGcncP2jjAh8XH4kHkLh2pywkAvgCBlKOASPjkTQksnaOuaR+6M4SI2JzOek6kXeVRJfqeFN1LUj7SRFIEYgjkPv4890lBC+Y5SLgiEkSsbFp2QZk5kIXY5rwefaR7czg5Bp6FsX+R1bCrjavoJL3Q2IGEsveaYKOASRLdw0mMpFsnZ2wuG436pzgGLjJjEgoWA1UXSb0PCqXoIvl6xQwYtpxvDz7I2kyjv2UdP8EcJlOCJ/Ywo4+O9lNmqnph38xROCrN80IDgO9kO740O9dcBApAJBu/n9kjEW66z7z/bdBc0PNqOH/whf/ctRlKn2BGDzS81Pp407jSxFIEUgRSBGY2ghY5pHtlpYpRaQgEPcZlwNOtpYUg0aB/5EcpvfI8V3SypQJIhFVaS5k0aYMnNF5l5E90rkYHoNlF9kiXGxSrh3f5EPhOsO9BLlfnrvGrbG5jonk8jL8qzSWsWeRSoZbmR5u3tPimYJKMifTeY/1PwoYR5aB5FlGOhey51b3+auXewBpxarV8MEPf2xqfwTD7K23p4cApEJhCAaHhqBYKEDb7Nlw5vRpGBoaojgXC0WYObMV+vp6oQX/9vaSX1JPby8M9PdDc3MzNDQ2waGD+6GpqRlaZ82C06dPw4F9eyGfz8HlK6+Azo7jJJOHsdn28mZYtOQyaG1tg4aGRvLJ1O23z5kHR48chvr6epJFRh9O3AcCXLg+7gPX6evrgwULFkJn53HyVprdPodqAi+9+BzMamun8c2ZOx96uruhsbER+gf6KQIMmA3ROnh87e1z6LNTJ09A2+w55AdVGBqiv/PmL6Q49Pb2QPucuYFv01SfvPMBkBA8QhBJH8n7aKrP3uj78w3SYQODZcQoOEOgDF4/1WpBACIFjxBIcvJ1Zhn2H2KFHtswQS0Scs2j2lER2SpGBi0CkFzNyNTvBC739g6gFhLieSQyds4aQiTsiEkV+d05Cwhn42A8lwhQsRJsXKfia65tC+FXnE84lyjbyTKfSFXIWF+Uydg5lMefQwe6ubdsJuTkpKs50Ejyla9fmuWCVtCwMduxwgS0c7W9QKIukrFzIBIDSgwe8fnkmiDHjxWNcsQks83jeg/j8pjLfXGlc/TvdVoiRSBFIEXgfCOQ+52Ah/xspgAAIABJREFUgYQXrAwQSe7AsyZOiuL7SR8DSHaCotJ1CPZosgwpviNJ2AkTSdb1HkgekOLJj9JhsTOOOyd0TDT8zG4CAxYZ/yMH0mSCR8YvytCFGfzxnQihhF2JEoTzP5JuBVzeS9eFnkleFi8EjNwEaxT2kU6a7LHb9873i5PWTxGY6ggMx0LCcVxIJpIFkPK3/q2ERQoYP3r3mMI03QGkBB6N6TSnhVIEUgRSBC75CGQBIXy/HgJDtjHN389LScoVf4ZHLfx9P28X14z9A6zsmd4jl811KgBEGg48svMcKs7JG5ngkXZ/Y3EuHwJEOD8LVCNsoU+eq8k5AUgaf1OE0y92ZvOeFOQ0lIGXkQGH2JOWu9qtDxIX1DzAxIW0SArPFS31fA839+P3P/uuTbDtycfd7/HzD32lIn6bx48dJbDkle1bYWZrK5w+eRJWrV4LB/bvgzNnTkFNTS19fsXqtYD3Xrfe/kbY+cp2AnSQBTQ40A+z58yFUye6CIDZvXsnbNhwLRw6dAAGBwfIF7O5uQWGhgZh185X4JbX3Q779u4hwAc/279vD8ydOx/a586FPa/ugpaWmQQa7dm9C66/4WbYv38PDA4OEqvo1KmT0No6C2a3z4VXtr8MN9x4CwFIW7dshtv+3c8R6wgBpMGhQRrbhmuug/1798Catevg8OGD5HOFgNKRI4egrW02dHV2wg2vuYVYTAhMVVVX03pz5s6j17h/9IfCcS1fsRLmzVtwwc7ZR++71+17PA1TMfsIN/L+J85csONIOy6PQMBjyZm85PzfuNaFwIc2S9v6FsrDOdsFsmgIASSqgRk1HvWg45HgdY1zFV731Kd8qJgjJouykDwQYQEcr6xjASS6viOApJJ6loVk/MVVho/H43Ot5k0GNbTpHK/THviwjc/K1NGc6sC4yBMdwaGAvSWvtW7I9URRFrJyerlynz0HshDeZ/fos6QFkVSpSOuY7n4jTmSmUcF5pTtPcj0/noXkz0/IPhpQdhIykAxwxCCSBZA4rpoLXbNFlEP5nCQAKV2/UgRSBKY+Arnffo49kFQ31SPevoOLrlEZMg++O0PYR4aBZAEk1obFCYtnD5EmLHU/5FyS9d0ZyDqKGUi8HDOP/HYUPAomNuI/osnAgkeazPjCLB1uES2XjFsjvVOve+oTp7K2VLuUASLDLBJQibtHVLrO/vWAk/ocKQjlfI8CxlHIjtIbjHgSpcdIf83E90J2Tk79Vzvt8WKMQDYL6XfpUL/zxQcCQ9qpkrOzANLBjm5Y8o5v8BQgV4LSv/7HMZ2G6QwgZYNHfE7SI0UgRSBFIEUgRSAzApFfjy2H2P5h5zkhC7jPMtbX/ej9rp2/BMykQM7ac6CC9WRjuo2KOIsZHkcaNy2ExdJ1rsEOuNiJDBSdM+VRChzkNXWE63Mu2mnh0RqeW08NW3zT+MSeVArnqGJCMA8TvyNXLLNzL2Miz+CRke8WjyTcJn6GDy206dxHu7XtOfXy7CX45p9+Fv73nz3gTmulAUi7d+2Ea294DQEutXW1NE5k6NTV1RMDB9k/O7Zvhetfcwu8uvMVaJ3VRswlfL+npxt279oBr73t9bB396swMDhApUaUo0MZu9OnT9Ey+Lhy3QY4ffok1Nc30Pa3b9sC/+4Nm2gC+dLm5wnEOdHVSWyilatWE2MIwaru7m54ddcr8NpbX09j+umPfwhr122Ana9shUMHD8Dd97yN3kcAadnyFXDwAANCnR3HYNnlK+HY0SMEWCFwhAyn+QsWEZCEDCQEsc6ePUvPO44fg9te//Owc8c2qK6uha7O49DV1QEbr70RFixcdEF+luVyzd8BlLEby4PZRx64TPJ1Y4na1C7jyvIOIBcQyQFIIsFmwHXbGM2+RyxZR95HasMgft9Uz1KwRK7HFgrQa5lVslEvHSuBhiCSLmPl46hdQjbI13H+px5I7D/O4+N6HMva8XKegaSZUa/dyozhWlUMHoUsJMeWMTAHDolyj9mXk/ET/yV97XKUa1jgY1IGkeYR+mbYfE5vyMGXTFRNYzley2zuwhzpG1b4u5bVCFEeBytnp2wiZR95zyMEjwaLJRgU+Tr8a9lHloUUsI+EjRQzeP19TQKQpvbKkPaWIpAiQNfH33rubCkAK+RmPEC8DXvHhi1A8oUgqp1pVhfWd2eE8nMEBhkAyfsf8fsORHKJV0AkYSNZZpPSiHPSDUIHhwOMxu4mFNJFwZMPmXjosRuKrruQg3ofKcVU5eYEMMpiGBmpOk9BzmIihawmZR+58+LYUaGUA0o9OPDIJFCbVBOAlH7oF1MEsllIPe4QLwSIZAEkLlyUoGrTV7h79nv/aUzhn64A0qMPfwsefeRb7hi5CzOBR2M66WmhFIEUgRSBSzgCsVKAFm0ywSMtHBn/HVfkiUlI5r7fggeuoKXFJuuPY8AKe0pi0OlCn644ZrZrWotrln3kwSPjOSEMJJYKynExTwuhWMy0jCMpPFofDTVBDwtwPjK+pKWcMg6uBXScdJ3Ob5zHkZ9r6fxLQSJXVHXsJO7VJ88PCyRFHeMqBaV/1ev2H77wAPzjn33WDXyqmo5G+w6h7xA+EGBBlk1nRweBNwi2IEBUU1MNAwODBCohUNN5/Bj5FV2x5kqora2F2rp6GOjvI4AHt3Hq1Am4+ZZbYdeuHXCisxNmtc0mr6J9e3cTm2nVFWsIFMpVkcMVdHQcI8Bo6bLLSaqusbkZEMyqqq4iIAgl9XQfp0+dgmPHjpC0HDKa2tvnEivq5MkueMPP3QG1tXU0RgSuEPSpylfB4UMHSD6vvqERli5bDs0zWkiuDplMp06ehKYZzbDt5ZfomBBAwmNec+VVcPTIIcCCxb59e6C/rxfWb7iGJPEuxONcASRmH90RDDnJ112IMzjyPm2DtM1LIDUmy9b04IyXiOOG5xLUCpBULl9nARsG6vWh10mtATG4IP9ICs0DE/q+1o1CRq34GEUAkpesUx9ylt9TQItYQZbEI/UvrZdZwIrl2yyQxMwZBJjipmXNF752p+wjlfFT/yUZC7JkjaKRzTdljeGB151I52XIvAV1S1EvwveYUYv+fsy6sv/ovLCiID2UGcYN93jsKC8otT2Ro3NMMWSNCXg0oD5ITopQzqPEz8bSNfNTsztL2llAzje1aI6tvN9QGlGKQIrAxRsBApA87TRmuMgFawQAyU5mFNHnxIoJSDVOtfPBAEjY9SBsItaIzUmixW4Nzz7i7o2QrcRdErwtq92tXXck4SAPgyH5yUtg8seTD5VHCP2P9H0BeHA5AYooQYJnGzl5uoBpxL5GPrGEEnf6Psff+1BhMi7zXIok9jSRUzIzcnb62v01GTxO5hfv1zod2cUcgZiFtCkCLRBEevSLvqt00533wKa77pm0kMQAEv/2ipB/05eg9N37xrTf6QggxeBRfB7GdOBpoRSBFIEUgRSBSyYCcWe31Gbo+EcCjmx3sDJg1HMn00s7LihlgEb23tkW3myhxt5TX6j76vJueP66+HjhXKtEb1h2kJOlM4AQeUuQfB3Pz2y3t1V0cBJCgem5lygPQCTT7U7j0iqdBIyLXTwDIeUEZQspi8hI1vEcjOdKQaFO5joqoeS2IcwkOydiqW8DWBlwUFlM2Oiz5YnH4Q9+2RfzJ/tecbJ+5Ai0oORb1sN+hsfM54e/UfgZPrLWjbdZKmJUx7hstJ94XKT+USoNO2Zens+hjtVuIz6OyYrrSNu1/ke43Be2+Ua2EddL7KMLcbrGvc9MAElk3SyY7sGQGDxiVg/VsPSvsI9Y6s6DJVrHUs6LbWzWGpJlHwUSdoaB5H2HTH6IJOGUdRSCSB5AUrYSWkFoftU8GSjlkO8RS6/FIJIuZ2tOKoeHl544ZuofxQyuUNLOMl/t/YGmFNsUHgIsXq5WfZjcOVV/J/KdMjnNAUlWVckwkRBEMnkl9kLCeHhpOmQcec8qBJGIhUQgkkrYqR+SxpC9kGIFIs2DmjvD+5AEII37x51WSBFIETjvCOQ+phJ2IrfmUO7o5ttdsGSXcXJl8IYpoKpXqoasnCw84ONMBQlEErAoh4wjAYvkvdqc90ZS+i8u7+mu1ojPGxDGSUbHHk8WnZapsosMyyg0sAtl6xhEKpFGd+x1xAnVg0Y++Qt45JhKIfhkQSTqaDAGetRh50AvThacxEL97/gcWfZR/Nl5f3PSBlIELlAEYhZSFnAxlSBSFoCEoRkqFKC6Css1oz+mG4CUwKPRz2laIkUgRSBFIEUgjEA8d9BPs5g0VrrOybLZIo9sbDgRl6CgZAAk578TNWBlNWNlNV5N9b11VszCeHHntAWPnFG5SAZZQEhl6ljSiOWEqglYEvaRMJK0sBn4zIoZuWU5OSBvlC+7Belss54Fg5zHhkqLG0k71wGv/kdGSSKQ9A7eZyBJi336XKXKf2lZkxv1dAWQ0jVm6iNgAaSVN94KH/zao6MOAtlHX0rso1HjdKEXsPnES6aJJ5DIqVmWpmMgqRycND07CTsBkFztywH3DJYoSGIBJOuDbb2OLCgR1JpEOScEbbAuxvvQaz2OieX1tDGbgS7rQ8QAGQNIVDsyTdcx+0j9e0L2jK9Z6Xg0XzFAZZhHImWngBr9NfJ21g7DnovMBoGgbumBFeUUxQCS+vjF+3D+fiL5qvnN1tE4j3iwR2t4Nh4WLGIWkgeP6DwKoKQgXBYQF+dJBcOQleTHg6MZ7i7oQv+a0v5TBFIELsYI5P7PZ8UDSY3xTJeXXpxiqii+byc0nBhwAsPvWwCpmvS0WVNbgR9lHAUdECRZJ+yjnLKODIDkErMHkKiLzmh30ziG8dMNwKOyyYSwkCJZO/aGGka6zngdeRApBonU+8gwjxy4VA4goY4377OcgaTJyndbeKNEKw2hX9KpnuBejD+OdEyVG4HRWEg48qkCkYYDkMYTvekEICXwaDxnNi2bIpAikCKQIqARiMscgVSMFNNojmHYNO65smHMvX6WDF5c6LEG4LZj2XZsO2DBgEpuO0YSLQtQsvub6DM9bLzkA1fscvMvUWaguZj1NpLOb8iZAp0UFoWRFHhPqMIDzrGclBB3a6tUOc33ZEJoG/csIyyQ0Y5l7Iz/rPc3YuaJzr8C36MITCIQyMxZVZqOperEM8l63IqKhC/KleBT77wDXn7C+9FUig/SRH+P0vYmNgIfve9et8GxAkhfSuyjiT0Jk7C14Hpr/I9cnjKMTMukwWuk9+n2/kf4HnkgOVCJ1XfctVYbIpBBKjpp+IzqStiIKDWjADgyjcr4uWtApngw88bW48oAJBqL9z9i+TpmRVkwRUXouH4mYAmOyci1KeMm9kMizzpJjHRkUdw800j3zewjx8wSEIkl7Hhceg5sY0gAsDgZVM9yZdiP42JzVBZ4FLKdGKqx+dXV18w9AoNIxvtcZOpYWhCZRiphZ8Ejy0LyTCVWMvI+Us7OwqoMUQ7lI/FxsDDdJPwo0iZTBFIEUgSiCOR+81nrgcQX/HhSFfsIyXyBL8l6UVf2UcxAEgBJExQmMvI9chJ26nfEHREqX5fNPsJEIwCSyNgxy4knSgwgKT7vjzSmnLpuNJFPsGwj/kxAI0riIfuIL+jl4I9LqPiZ9T6KvZGC1347XrKOjQmd9rdLiN6niej/au8UyXRQvo5muMNNeNOvIUVgukZgLCwkPLa442/FqtWAXaZoBDxRj5tu3Hjem3riqefOexuTvYFY8x33l2TrJjvqafspAikCKQIXTwSC7u6sZjQ3pxA5NlN4sgUdZcAEAJRsL2AeWZaRuZ+2cx1XhJIwO4aSAY60UcsWkeKzMtH32lk9xdooh/u2RTCNjfOMUOaRYRVVCxikDX1UxBQDd2IiURGRASOSutNue5G7c0VAAyLpfNB2dzvtI5qQWBv2DB+kwINW5p8CDHnWkG/yCwAllcKLGEdUvLQNgaZp0M33ijyn+p+fvx++8afeBykBSBfPtWayjiS+F/7g174DK2+8bcTdJfbRZJ2Nid1uzD7i65uU7K2cp2V2CiCkwBCyfNR6getaJQKXlIEUA/UKkngWZahuwwwklTtjJgszXfiveg6xICWb9Xg/cs/2YZBLwCxlIpFsnDKUhMUqx6n5TAEt58kkvkc8jpKMw/sg2eu2pICg8cCpCNkxiHyd+jDhWCknGYCNq3z8sKwo1+htgC7K7xIProlpjZDX9zKECE55GTtlSMW5LpbJdbJy2uygoJp4VblzppJ1ykCKACWWJuTYqZ8V+yp5v3XrSc/5NAFIE/urT1tLEUgRGG8Ech8VAMkZtmXIo2kCsBuny7jpCFAdUd9lwB0DykDiiQq/9tTZnEuqajDoACQEmUzC1c4OApCoW45l8WIAiccUTuMcgGS61/iCbJlHAtAoE0u6PxRMUmYQSdcpgGS0Z50HkkumpiMhYh1xxwgb77kkoROcjIlOCIDxsVlGlT0/CTwa708gLT9dIxCzkIbTIMeJG3oi7XzKd5kmqZLxnfWYdTTWjsvx7SUtnSKQIpAikCJwKUQgZh7FHd7anIYghu1eDjqHJVD6ntSLnNu1ZRvpc/XW8b4C3us0nisEjVpmWmELa3quJho8ir8DmfESgEeZQCpbV4XSOzJHCvwmDFhEIJLMyZxChDTmqU+SNuehxJ0Fpnw3OM/BuGKpyhS2zMdH4eIlT+z8RaW4CcSzczR67T1qlZVkJb3pPVtMVNaRNNk5Obxouzj/0+7uF3/yGLGQ9JHuDS+Fq8/5HWPsfzQWACmxj84v5lO1dgwgaaneKtxY2TkLhlhVnVpXvyo5f2+VjosBJAb/EfQW5oyyjxRUEPDBgkgKHnkAKWweVjYNNlV7hpGCWCJj50AbDyBZ5q/Nn3q9xDEQ0KHsKBmbr4H5fOou/NLYrWNiryPeJwJaOj6V16MGBpG5U6CHABybg/WaPkzNDJV8bO2MS5Z8dvkYPduKzqdTMzIsLGVBm6YWpVVxDvPN3j4+DAQxM0vYRyOASHxOPYDENcEEIE3V7z3tJ0UgReDcIpD7P545W/IMHO+pw8i9R/mzJjOjAUiB95F4FykA5MEhBoo8gOQZSshCwiRjtVpdd5wCSNpJQBd4SQ+UaAzQEnQrWD8hn+hsDCyYFjCQcNKBXWsRA0nZR7is7woJASROroa5hCCSmcR4qqpnP/FkyiTByPdIJ2bBZDaxj87tl5DWmnYRGCsLSQ8slrRDNtIHP/yxcR03FjTOnj0DTU3N0NfXC42NXj9/pA0NDAxAdXX1sKbBhUIBqrBKk+kGPq4hTvjCSbJuwkOaNpgikCKQInDJRiBgq0RSdQqUhHIy2jRmOpJdZ7LIqGW4AOjtsPM7le5dZvwrS0XZ/SxFo0CGFs/sXMjdcw9znz1ZIFIcr0Bax8yBtJM6kFZy/hciJa7d8jK/suARN/x5CTxkJ/kmPcN4cgwkX5DjAt3wTgy2GBnEUc9FwCayDX1ZcnRmHmcl6gR04o55P5eyQJL1FlEg6a1LGt1vMQFIl+xlacwHPl7/o8Q+GnNoL/iC7lorTxyAZPIUg/PK2FTpNQZFtF7FNa2QeUR1L+M7x8CFKvng9coASIaRol45MROJm5F5Pc1xdB02cqYITFngitR/CNwywFJefZK8jx5W0yy4r8CGsmQISCoy+4jGJfUs/FxZovZkhtYWXsYPGUcaE5Sww+cMIGmMlW/jt+bZRwrgsCc5X+e9BUQAIGFSME3vFgQMcp5j3XpvKgse2u4UlU8l1aCIgaS1QASHyPuoBDCgz+m1eiDhXwGQtCmdYuml7LgOKDVN+Y54CTt715HFWb7gP6k0gBSBFIGLMAK530AAKdKLji+6WZOimIGkEnIhLVQZSJgsWHrOAkiYbDnJsv9RmHiVqeTl7kL5OmEgBQCSTmH0TIWAmJqmErU1YiMFnWoqUyfLMftIOtYkYVsjwcA8T2jFCibRZ0bSzvslKe3Yg1g64dHx+b8KIpVL1+lEjP5mnKjJmtBehL+FdEjTLAIxgITD//y2nhGPAplI+M8+xlMweHXXDqirq4P29rnwyvaXYdUVa6Gz8zg0NDRCb28PNDW3wImuDpjZOgu6z56FBQsXQXf3GXhl21a4fMUqOHXyBCxctITApP3798Ls2e3Q0XEcZrXOgoamJjh88AC0z5kLp06dpBvGJZctu2BnJQaOcCAoWYf/0iNFIEUgRSBFIEVgPBEIZc4EcDDdvQF4ZIERfC6yahZYouKb+K+SF0+kPoDvEACkzVi2W1kasoiRFPiOeu8cOxdS1kx8z511jz3cffd47seDTngTZOvJ4PyIJD7aRe0BJA8IaWGO/pq5mFeH4DmVdsdb/ySe1yGYZCSORDbczbqkic/Owoabk6i3hkoH8vnxDCRiGeFrkZlzEj7Umc/nh+ZHCh4ZLyRmmImPknjYWulxKvTp3E4a+X73HZvgpZ8mH6Tx/JYv1WVj+boVN94KH/zaoyOGA9lHu4wCwvxrb4W7vvzwpRrCij3ubPk6tkbgXOMbGByARIBMicGjSDXHeR9Z/yMFkOQ6bMEJW5eKfYYIpEEAwrCSeBkPIGn6y/IbUtYPj9EykDzbB1k/PB5uxraMUFe7Uk8mI6GHYwsYSE5mjbOlNjx4BpKAVwpmmfipN5LmMGVnKQHJ52QP2lhGqTYIuAZsSdiCHwXgGp9DBc88aKXAnt5zOKsOucfQsWheKsj9A8VA5QWFdcQSdfxvIEO+Ds+p+iV5PyvMUQKESSzjexGVstNcyj+qBCBV7MUlDSxF4CKLQO4jAiA5M1JrcmrkBuLjHh1A8hdjr6+KjCJmHGlHhPU9oucuATOopJJ3KrWgkx2lnFrDPx0Ta8B6sMUDMdKRFkkl8GTCf+Zk6yyA5PRIy/2PYgCJkwgv59hJ2Kkh24i1TR37yHTM6WRVOxyGA/US++gi+0WmwxlXBMpYSB8cHeAgSbsvPRBM6MbqjfSzJ38M191wM7GQXnjuabhy3QZobGqCQwf202Vn7rz58PyzT8PChYthRksLvX7ix4/D3PkLqKhx+NABWLvuKsjn8tAysxW2bH4BFi1eAh3Hj0Hb7Nn03u5dOwmAOnXqBKxZu35c8ZiIhRE42rlzO+zasd1tbtMY4joR+07bSBFIEUgRSBG4+CLgShtO6iwbQLKSNSyh5ru9g+fifeqWl5DxfmxZRbqzs3xwxD/C+qAyqCEARuSZJLUoakDTBz21Xknygb6fdSZHA5IywSOR8tOCoytoase0xAO7t/EznGtZ83Sdc7FsEPscOTBJpOsYPDIspNgDyZqKm0Ijla7MoO34s2S1bcy0y71MPtBIjLv5kAOOQiUJlbWzgJIDiZxvrfezdU2BUvj8mz95AP7XF3xj0Xiaikb7pVbPboOqqhqgTk0spmJVEuWfCgWozuehBk8EyUEVyYsD48/HK94cA0NQrK0Wr18GzUjWUczscW2cW+JmsEiJ8+b+QgkaqhDyK1HBGf9pgyYXwYVdgOvlctA/OARDQ0NUOD7V2TXaIV3Sn8cA0gf+x+j+Rx9d6xluGLw7v/wwLLj21ks6jpV48NnsI++trYA9X1e9t5D3PhoZRLLXYO/t48v+zJxkFo31OGLwSGXRmL3im5SVNeuvuup/5K//hoVkfJC8N7lnIGlDBp4fBfg9eIR1LGXOeB8mvL5wozSPn7yczAlWAEkBG95vzIzyoJLG1+Z2ByBRdhZ2jgFuAmapyevqf6TD4fzpQSP1PHJMXHO/YUEsBZEUELON3nrOtObn2EfOt0pYSI6JpD5WzD7i5b1sHcXbAkjCOnIsXr3H0PsORccSgFSJl5U0phSBizICuY88fcZJ2OkFUSdJeuM/bgYSXoBlomG725R95EAhkq4TppEwkFC2To0G8TNHvZXnepEnqQbsChHzO39x52TsLrQKiGX4HXmpOgseiURdGXgUTj48AykEilzXiHSG2KRaEFDJAUhmQquTHe6a8B12OnGKj0fPkfsbnaTRJqgX5bc5HdQlF4FMFtLWkVlIGiRiI30pZCONBiShbN2hgwdgzty5cKKrC+YvWAQ1NdXQ398PnR3HYcYMZCB1QVt7OzTUN0B1TQ2cPHECOjqOwvwFi6Hj+FFYuGgx5HJ5OHhgH7TNbqf1EETCKxcCTPhefX09Teh7enqIpTRVj0zWUQKPpir8aT8pAikCKQIXZQQsgIQHaDuvneSOk0aTOYQCSAKKeFkb74GaVYizAQw9RL2agMrsBIwU7boW0MEWiSzrJXOOZECk4P57lJvx+OOgh1heKDNLQZrAB0pkkJwnrBTAYpaRK3IKQITzLAaTEHxQ5lEIHnHBj9/z5yjnPKmsJJCe0+wuaA/o8fGyJI/ObzSeOPdxhUtlFRm2kZ4z64Pku/Z5eyolhNv3MuHS+IdzMCnSujmcgEhvmSQZu1m/cDfMaG6FocEhKJWKUFtbQw1EJ3t6oLaqCpa0NJO8+fHePqjOV8HM2mqRUSxB1a7d0PeRT0HDX/0pzFoyD6pIJr0ErXV56B8qwUAJC6E5ODUwBE01NVDAoyvl4XDvACxvrqM58tHBEgzlcrCkFqAZ1T4AO+F5jtyUy0EdAJwaHIA9B4/CmY4u2PLk0xfl9WeiDir2P/r8KPONeJ6R2EcTdSYmfjsKeyCQ6nKUAA6W7angEV1jnSScgkfYJF1ydSySsYsYSE4+DaEQg7wzAO7lzLwMGoNHLGGH/3KA9SRlIPF1lEdvc4MFkKx0nT7XsdPx2OYAyTt6bbVKOs6HyQBaKmunMnfuum6aRfSYOS8hWOQBJDceYSLZPI9HpflP62Ccsz0DyQM4xlfcNX8YYM3IrFY52T5tdveAoGfwMvNZmzV4HOz35zwUo7E4BpLI1PF5Y+aYMpFCKUIGkAoCJLljMfVBAuRsc7989fU9/0tIDKSJvyqkLaYIpAhkRSD3YQGQ/I25B1+yuup0I1kMJNudoZ2CQQf+90KeAAAgAElEQVScA4QUGDLgkfogOQBJGUgscedN93gyo10DTNX13kd6+QwutoGhqvE9ErBGJxwWUPLdDB440uW4O4A7LgKpOss4sp5HqmuKExr3PMN/yXR8+G48w6TKmKByJ59OzoR2nL7rKQKXUATOhYWk4cliI+FnE9mBOh1ORQKOpsNZSmNMEUgRSBGYfhGIwSNXnIvk6xQM8lLYVlZGwQ0umls2ErMqFORQq+ywkSz2eg06lo0fabCcMerWgpGVjrENXnRWBA1SUGg8QFLZWTXgEcXL+FpoQc0rMMi8CIuZyFARuT+cOxFIpL5HqgDhfJAYPFIQCYuI6j9BcnhSPFMJOzfforFwYc+ey+EkdDgO3DkeGKHHzXLCvIkb5lgqyEsLsk9VyBLj8xb6HmGRleSNSKoOi4vs2aEgkpUM+vjbN8GWJyZexq71rruhecZMKAwWAHIFaKitpbidHRiCvqFBuLy1BWrzeThwth8KpSK0N9RBT2EI6jpPwuDPvxXq+/ug2NYOC77xF9CzdAnU5QFaa/JwepAL02cLJXrvYF8BVjRVw7bTA9Dd0w/LWxuhWFUF2E7VhqhRCaABSnBoKAd7eguwrjEPa+ry9H3B87Kn6xQc2bkbtvzsmel3gZmiEWfK1/2PkeXrEvtoik7Oee5GmaseFOd3rEeRXm+VIaMMHgVirBWDNkJbHyRfx7Lb9QNXAMYxWVQuTn2GIok0BcEtEK8AkgdB+Dqhvkf+Ob+H/7SeRlxIg0FoTSxm1qgsG7OiPFvKyccZMVnNWxZAQoCNY2bGZsA4BLQ01prrNL3isfrcHbJ2tIGb80DoC+XylJHGtefRM5B4bHa8DpRzp8o3KygbyuYUBZEwNhYsYi8kz0YiNpdjb+mxKLvK+zn5+wxhp0oS9QBSAo7O8+efVk8RSBEYZwRy9yGApB1eFqCIJkLxdssBJAFyMuifemH2DCQGhfifp9aTF5KRsNOuDe+fxJMd273h9cD9pNElGgMcaWda4H0kkw1vvifsI6G/4oTDgktWek5l6wKZOgSIHIjEFGOWs+OEpx5HsYSdjsl2NPiEEQJIZo7KU7JRztM4vw9p8RSBaReB82Eh6cEOBySNxkiadsGKBpwFHKGm+8obbkteR9P95KbxpwikCKQIVFIEMhg1FgxR7wa6x1cVA2Uf4b0/SbOFXgUqj8NzAWbHuEYyuWFWHySVLvPNYnJfLqCCu9933b/qpeM9d8ivp8Q6B87Dx6ge8I05Bz0TSDLnI8sjiApdMXhEb3JM8OGKa07twTOHrBSPa77DeVWV8aAVoMhL2Zn1nddUznVfV2lcJcY6jtgbYjQPBguo+eJXKDdO70tgnIS38+MQEMnOWa26hAGRHPvIyYkzgBTM2Yxfxd/9yQPw95MgY9d6NwJIrVBEBhIUobEW0RyAgUKRWEiXz2qBltoa6OgfhO6hAsxvqIViTy/88PV3w44922EelOD6ujZoaZkN9Q9+Dua96bXwr//vP8K27dvh2ptuhu5cDex46nGoXbgM3vlL74Rv/9uP4OUfPAorN2yE6++4Gxa01MPO3iHY+pOfwPYnfgzX3fY6eM/P3QYN8p2qwSImlKCzux92bN0C2598vpKuGBU1lvHK1yX2UUWdvhEHUw4ghflE/d9sc7R6H1n/oxBEKjlfJAWZcB1idJKnnB+SAiMKIgWSdXqdUtaPsUPQHKS5xINcXqbNeTOp15BpIMBx4fVc5eVszuI8KYwoqWWRB5MBtJQV5VV5NPcJACfNBjgulkiN5fQ8kGRzFx+Hb1KgfCqgkGsKKGva1lqbl99zeaaE9wbsZRU3uOuYgnOEcdF6pmFn6RljFiyDVK65nKRIhSlmwDXPQAoBJQ8eCatMYq0MK1sTLBoWEt9baME2lAucPr+4NNIUgRSB6RyB3Id+xhJ2tpOOWS1ZdrT+UM8ZQJIuAwKPCCwKJexwQhODSgo8qSSDJjoPHvmJlb+4hwkk0DiXiV/WZJE7G3iSEdB3FVTKAIKURqwJNPA6GgE8UoCKu+s4CdibAacNbs5HPAGzxzudv4hp7CkC5xOBGER60znKru3K8EfCcV1MQBKCRvh49BH+ax/nGrfzOXdp3RSBFIEUgRSBizcCloFkO4otAGFZR/pcmTQeNGJWjGXZ0LJUBMuZbnGOpZV4iX2OrEdOcN9vvZKUgWQ9FSI2jM6VbOHNPQ8oSMPPqexitpfYMXyUqWWk/3wjHQM9FBOSo+Pn6htLHecioRS8RwU9VHeQmMq6KmXEMuEsFaggnZ47NVnHGOtc0D0f5mschYKb38RvarjYeckiL3dHEt9GapDnTTJn03OHczxlHVHxVSXsgMASlRb3HrUsDfXvJ0HGbs6b74GmGTNgaLAIxWIBmutrKa7FYglOnO2BtuZGaGuoJY+krr4hmFmdh+r3fRgee+x78NsndsGSfA18ec5y6OodglkzZsGcT/0WvOOzvwUH9u6Fv//pz+C7j3wHvvoHn4Qb73wzPPj334SHPvcA/O1/+QzccPc98K4H/xL2DpZgQetM+N4ffRq+/4XPwcd+//fhdz79aRgqFenc43k4PViE5qocPPPcFtj6xFMX74XoPI8slq/7k1Hk634zeR+dZ8SnZnWfn/hK5K5zDjhQywQGFRgIUQlQZqx46wWVsvPSdXr9Vfk2BkfKmbJWVpOYPdb3yIBInmnDSjaa5/g6zewdq/7DrCMvq2e9mJSBxMCKlxr1zdYMIDn5vIwx4WcWRBGhNydTmwcPZinopqCWMqM0pp4RxbHWh7vmGwlSlvLz3ku29hYDa7i+HiNu1p5DCxx5z3YfR8uGovsKE3OVwHX1PweuKVhkJew8gGQ9rgrKRHIAkgemPIik7COfN3ksiX00NVeJtJcUgRQBG4HcB392lu/jpYsrnnTpxVJXspIF2hFHyVa643BiYamfNonhRMR5GkVeRx40EgBJZRdUvs5Mcpz/UWToag/MJVUjQcHdFCxpEMvWOTBHutWCZUzC0omKZRG5yYnpCrETE1rHdinoOMzk1INHqnXqu/LiCaqeI3u88eQsfc1TBC6lCGSxkEab3I0Un9GAJFx35arV0yrEWWwjPYAEHE2rU5kGmyKQIpAiMG0iYIEQO5fQuYNjEblO6LBLmIo6BIp4powrACl4JFI8yo4JCk/W26jM39RK4mR7oNJ8QBu8FPQQUCluvguavJSFNEpD3kgn0oJsDsgxDC31KFLQyCs+IOvIy39TwQ6Ln/geWGlwjqnGWEEjKrblGUSi/coguagXMr0siOSOZZRJiVVZ8OeK5z8673RNdJGXrfWKdYXOuDFQ/IL+f/auBEyuouqe7tkzmewrO0kgCLJFWRQIIGAAFQV3fxVERAGJyCoJEAiELRAQJIjyA4oov6goKLtIAJFFCLIkQggQAiQkZF9mn/6/W7du1a3Xr2ftSSaZ6u+DznS/V6/efa+rXt1zzzni30FrPFaD4PcmK23n/DtagDtmTMPvFQtpxvU3d/k3NuLzX0C/vjWoa2pGrqUR/SoqTZu0Hl5b32A8ULbuV2kA0BUNTSi74Bqsu/MO1GeacNSiOSb2j4/5JPrU1aK2pQEv1jfhh8teQ0VlJR59byluvvZa3Hrx+Rj36c/gxrvvwWXTLsWfLz0fu376Mzho+kxsMXQYhlSW4l/TL8Qtl03DGVOm4MwpU4zaB8VxSUMzBpVlQcJ6L7z8X7z0xFNdPufNsYE0+bqTW5GvI/bRQ8pjNXof9cy7Iki/O6De++5o6VDJbXmww4JHdvwU9lE5+R6ZHJZi21jAXtoImLJ2fAul4tg3R7N9nL+OzTUJk1bGS2HYhHk3Abe0lJ0HUASw4RxeqHgjfjwyRgqIZN4THkiu6NqM3xkQSdfP6xpAspKqNkYMrolsHM9Xmu2Vz4iiMdyzokTlR/uPa6UhKYinXjkfKwUCsqwgXyf9b+2DpOddYf5Izs6wocz1YDDLXDN13cQDiWX/5Jpa2b8AAPNyfOKFpfOYfr4MGUcx99czx5XYqxiBzT0CmZMJQFJVYElJtOTglASQpFJDKgYdgKSq4fxkphczGbNg4QlXg0bMTJKKDq6Q8wtHVy3hACtvxqu1tVsDkETGQqoOQzApn30kAJDXXVXVFlLZpsAjTeXVsnXJ47iKSCfPwNUEzlzWPhXoCdR81M6qxs395o3nFyOgI1AsFpJusxCQRNsIK4n+3VPBJAKN3njjNcyf91rezUKgEb0m/JDf4ytGIEYgRiBGIEag2BFoN4Bkn+t18saBG44xY1k2rspay1p7ryA5B0kgmYSPYhe5oi7lieNYK07Gmo26tbeO94v1Ena6OtrL11Gix1d0J1Ud2pP4EYCNU3JhAiyU4vEgECfCeH3l1lKB8gMzjsosIGeSoU4W0MZSZH6yln3kmE98JUPputA3I1kPbdYraUXSAqoV8HbVa1FiHRnpQO2ZZLxovaSdeCC5dZphGnlTdU7qifE8s5KChGwKgFQML8yRnz8a/fpWo7mpyfS/b3mlkVKidW99Uw7rGxuwff8+BsRbev3tqLtqBlbWrjbrwFuxHg+tWoLTh4/CVVvshLpcI06Z/x/cumYJvr3H/jjloQdw089m4JapF2DcwYfg+j/9FdMvnYY/T78Eux75BXz75t9iVN8KjKkAbj/um7jqd7/DxN13x5TZs81tuqKpBdUlWfQhJhJyeP7V1/DSY/8sys9/qy1HYqstRxSlrUKNPP3s7G5tXzeeZB+d/KsHMHrv8QWPH9lHG+zSdPpAaeCRjLWc28q54mgnZ2bGVwZEXEG0yWPlOJ9li5/ZjsECE5ahxPOaB+XpWN7vmoEIArZ5XNJeOYoBZD1z9FzGAfB91QAS59LSZOOYpaQBJDpnM2fZ4mYZS6Uv4n0UAEkWLNGysDJJOADJyta5mLkCcQbaPAPIew9pQIvaY1CI52MNGvG4br2EJA+n5nl3c+RsobsFyvQxxY9Jg0jGD9A+Y5i+WECM523vgSRgVrJPPkb2OloAicE4YpfpPodeTgIgBbYWUkTBwdWn1en7P+4YIxAjECPQ2QhkTjIAUj7bhYfI/FfbAJLV5yYDVlngOb1VMXS1TCSry+3l7Bgo8nqttkrCsJDsAkmqDGkwFxBJaYbLokPTep0RoNbHTvgf+eoJDSD5fwe+RXbhogGlEDSSisZwf6lUSF2QJmix+sFCX4sIHnX2Vo/7be4RKDYLScerNSCJtiMwiV6UcNiYYFJr8nRyPpFtBND1pNcbz3rT7OTvY8zeBwQftZYs2Nx/W/H8YgRiBGIEOhsBl+6w/5DCM/euEjUioZaUqnNeqHY9wd8zGGLWGqKEYNcIuq+BRLRVBEg+vzsJHiWHRskh/pyf5SWhI+sLI5MjXqsB20gpCShGjfQpyVJKi2uw1lJqCyKn4wAkw85iwIji4HyPBEBK+MqKbJ1LoNl4CpPJxV8lOj1TLGQeSb+Tnk1p55NcT+rK8GCNkyiS0wWOBOQZsM4xyryihJccZ+CI11seJHLV/RZE4iQtA0riU0v//uI2fYLud5WFtIUFkHLNBHcBfckDyRZOkozd+sZmjKguQ+MDs7D0pDPwztrlGJYhLkAZ6iv74OsfvIgxlTWY9/EjgKoqjHryj3irdi3+tsMnMWTUzrhldD/cNHMGxh16OK7741/ws6um486Lz8PQ7Udjt4MPxYASoDKbQdXDD+HmN9/EpMMPx5l33ol1ffuhOkNFnFQVn8OHDU2YP+c1zPnnM539mQf7EYD05aOPbFdbCwbVYKumejQjgzf6VGPnxcvbtd8tF12GVYOHtWvbrmwU2UddiV7P3Lct8Ih6LR482ldIJOw82MAMGlLRcf5HllWjZdq0DKtnHzFYQ4XDDhixDBbPVmHwiJgsAlJoiwXajxmgzJqSuVAKL0QiTlR+ApBEFINcUYAHRmisYlaPl7CTfqSxoiTP5sZ5K9FH/kKpMQsYSF5+1TC0lKqRHu91nk1LwBlARuIjcrMWBKP4yrWWOZP7w6wniYfI/HHBOns1CYhkrlcSQLKxofPWxw5kBy0IyJ8l2EctmkXFknXC+AoYVI59a+c983OKAFLPHFVir2IEek8EMj94do3DJLReeKHquOSiRtN7PV3Vm7wK8GMWe1Zv21XGuYWNXfSYSZfZSF7qjvdjbW8PSjlKqdIEN4sQ23GpVHNUUFdRSFWDCWDHAkKugsLRg0PpOc8gSgeGNMjE/+YKRal01BUarqLRLkrdJJkGJKn7UQNI7alg7D23cjzTGAGgO1hIybi2BSbR9hpQor+7A1SiRa0wiwqxjKTvvZFtRNdJAKL5zz2O+a2ARR357Yy2wNLovcZDQKYILnUkgnHbGIEYgd4YAQ00OPUCmw/RFd6u+Mx5+fDzv6gRuCSY8npwnkDiLWETPuG6wFYyi9cpFZVZn1Kq/GYGEixzJRNIT2sWUlIix0iAqwphVhLw4FKqDHU7bwAP3oQMJAP0OOaQZx1p9pFeS3GhHgFNXkrcJRktEMdm6lwh71QlTDKPmUgu8cml6s7/KI1g1NbpOWWFlIWMThrK9WM2FwNDpI9EazwB8PQaS8A+906Akavql+p+AZY8gCRJwN/NmIY/XDvNdb+rLKStjv4iaqqquGo9l0PfijITR0ouU1Trm3Oomjcfiz73Vcxfvghbl1eitgXYsd8WqKkZiD1efxANuRbcM2I3VFSUYsKCF7BFRRUWfPQQLFhXi5+ufhfXv/8a9jjis7jurr/gpmuuwR3nnxmEv08mi79UVuAzdfU4Z8hg/PiJJ1C2447m+I0A3qtvMsnvD956F889/Pe2Ll27vm8vgPS7EcOw/7pV2CJD6+0M5udyeHLQcHxvwcI2j3PX3ffh3fcWtbldVzdIyj9H9lFXI7px90+CR3YKMp0Kx1vNQApl2ARoEPm1AECy7KM8dg3JrdL46k5fABsGkEQqzoMQSsZOAd0aQHIACQE1ijUj/XMAkrBQlWSblivlkxdAi+dJAZAc80hLs8m8qeX0LBBmRNaUzKqTVZXcngVvNEPWs2D9PGeGesXScj5Dth/C1HJxU4CX2HKY+CgZVpnb+BlCSRA6JpQHlkx8FLPL3Bx2ntc2FyZO1osplB0U9pH4WfG7Bryc/J2ztLCsZy2Zm8fSjQDSxh1B4tFjBGIEMt8nAClRIRdUhqWsDDSIVBhAEgNWT5N1C0ChryofJFr0hGavdrGo5Bict5LV3xZKKVdf8MWUk3GLuQSAI7J13pPIgjyqaoG/U5+7ygCRrgv30ZJ4ebJ4Sb8lNyn4yjlHYY7gUfxFxgh0KQLdyUJK61h7wCS9nwBL9NmYMcxa0p/pbZOycwQS0StNji6tb70NNBLAqJhgUUduRgKWJlhZwAgodSRycdsYgRiB3hCBJFPFVBoLu8aCQc4A3CbDnKm1AB9Wns1XCns/BwY9eO1BDctahdc0DDok5Xk84KC8kLSsnV1DGFZLnqeqsJJ8u7oQT9YhDkBKeCEl5anVUobzefamELUF+kAqtLVRul5bOQApIWFHfkgGQFJFer4qnoEjXmNZAMlJ5uWDR8lCwmS/W7uXC7GvCqkreIknzz7yDDAGZXQyj3g+JilngSNK7NE1pup5+pylhRSApKv7bSLwq9sVj4W09TFfQp+KCgOAEhDXpzSLkmzWJC/pujYuXYEl449CprkObyx5FzUl5agpqcCe2+6G/qO2xU9efhS/eutlfLVsoKmI/23jClwxciectcVY1NfX4vLl7+Oi91/Bvp/+DKb88S+4+eoZ+OOFZ2PfCUfiohlXo39ZCbK5HPofeCDuWrESS3MtuPQ//0HL2J3QhByWNbH0Vt9sBv+Z9zZmP/RoUYai9gJIN/WpwKe+9jU0/PhMZGprkfvON/CnN9/B+bUNbfbj99f/HO9lSIyxe1+nn3qCOwA950Xvo+6Nd3e2ngYeMQfIA+I8L9E4yJ/Tu/b2NqCMk7CzIIRmIGkASUm0CXhh5kFX7Ex5JQUgCRAhrBX7t8htynzFcwsXKnAejpk+wppxAJeT1RM5PS+rJ2xT3R8j9aok7NLk6wQkcV7fJn/GLBruj42nKvBwTB8FYOkCh8BzKFH8IX0KJP4oPgqM0WwpAdi4EIH6wnOYsKHYTzFkIQVgX9aDhcJsNnKGkqNLeJprAMuxs6zfETHJDABnZOvEHykhuWdjJzHUbC4uRLFAWvBAw3/EQvLuHC1i2zECMQKFIpD5/jPMQAoWMtYTyS1f1GAeLGq0FrajnWbMBOYpv15HlI0HtTZ3km0U6nbLQsiZ5eqFjV0ougUpGYKa0TSk4KYtFjWTyP3bgUSKXaR0VP0+rMOt/y7oqaT11hWd1lfOsSZ7EkBKVisWknqIt3WMQIxAfgTSWEif3gA+PyKLJsa5xWK8tPcaC2C0Ic61vX3q7u0e+hlXCmuz4kLHJKBOQDvaJg24E6YYsbuSLwLuOgLiUaKBrkkEk7r7LojtxwjECPTkCGggRK8hNIBkCsI0oygAkPxaQQAQ4+NjZOz8GkMDIJz44wSbJFpMIsoWmjnJuoB5ZJUDDAvJmmMnkkV+zSD+O559RGsBetE25j35fK/70p7MjzN1V5LdTsab11oOYLNesZLcdAV5WtnBspAkcWf2pfhRZbyTA/S+RywlpGTr1FowDURq7z2YPHX3twBsKsEaspF8rMPr6NdkUgDIknUMFBngiJQnnPG7AEr8LgwlkYj6/bXT8KcisZAIQKooL0MZgUbZLCpLS5AlTxIAFc3NeGu/z2LpW/PQr6oK/SorsXTFCgzOVGPn3T6BitEj8FLtChxx10wMy5YZqcJFLQ14dNhHsf/IbdCUa8GF7/0XVy57G0cMG4WpV92AafNewp8vPgd7ffYo3PKHP2FweYlZjy85/wI8dek09B02DJ97ewFQXo56tKDMJMoz+LCuAa+/PAdzn3m+vZex1e3aAyA9cfIPMGjIEIz40Y8xcOBAtLS04P3338eaM09H/Sc+iXE/Pr3VY2wIBlKSfXRSK95HtAa48djDgz4fMfM+jBwXyiEXJcCxkQ5HII0pSWCHnpOcNYJi0JCgpAbsvUIOS9cJyyeUsLPzk53Tkl5Dbk4yBQoWQHLjE0vWifSZBx7snGTyXIbn4wCkQn1kYIS9hkSmjRWBOE9H479DRrRPoGFtMtChvY80w8YA9SZ3xv3X/dHAm/Y+cqyfhNKQAEjyHOCwEsfMYeaOSJGacVviZX2F3JydkH2TayqMInrXc6CAgRInkbCT+HjJQX+OeXJ6dr4x0oMOBLTgkYBICkBy+9trz6CdeC6Gzw76+cU9zNi7tj2PER3+ocQdYgRiBGIE2ohA5kQLIMkAZd4dYqGm2xQQSVN9PUXUyx8kjXDFQFBXRgRmr65Sg4Ekp3muFpW6wtBUFUi/CECyK8XAeE6AIbcIlIVGCgiktM9TpedE9kJNaJpKLJJ12txQS13IvzW1ViorHICXZiibmCHihBF/1zEChSOQxkK6au76DR4yAZTowBrg6AqwpOXTqF36u7cBFO0BjUh2xsSHQCPrT1XsG0BAJgGWWmOGRTCp2NGP7cUIxAhsKhFIAkiSs3JeBzpZJ8/7FtjgymUvu2bWBYpdI5XNIsfjPRQsE0ktbhxzxSXKcl62TknxiAR10ttUF5xxlbBlJZk1Af+bXpJM00m1ZKFeUvkh7Vom1R4oSUiAjgBlLO3tfRyC9ZQF2Cg5Rj43npkkUoBcRe+ZR1L4xxJL3oeC11ma0dUV8EjOM20dk8dOSgBuUlHu4yvx93LjBjCyKhLskyEydfweMpD4e+MvIsk9uw785vbV7pJ0RcZuq2O+hPLSUpSVZFFeUoLybAlKSxhA+vCob+ODfz+ND+tWY2hZH2TRhMqWMtSgL8buszdKdtoO2bJy7HnzNCyrXWf6s1NJFf6vZnsM7l+FxtpGzFi/BNevXYwJA7fAz3cYjxtLV+PKp+7Dfp8/Grf+/g+oKs2gPANce8EU7HjldPQrK8HBc/+L8q22MqWjVPW+rLERCxcvwbpFSzD33y8UZVhpD4D02z4V+Hg2hx3Xhmyj//Ytx79zJfjmutpW+7IhACTNPqLOtLaWuPHYCYFU8ohxB+DImfcVJZ6xka5FIBU8sqXTuhDZAB/Kg4fYR1oarkS8exKScPkSdnpc5nHasW1TmCz0O8yTijPjlwVx7Pgkc5CbTxQDSefcjOeRZUJpwCtknfKYr/B6VRztj+vBLBo/fT/1/Ci5LDO3B/J1zObhwgYlGScFIM5zyAJaiVwjz7MJiT/nJySMHi//53JyKpemryfHiFlYXGRBzFz1t+2jPEfQtgGbOZH/015MHlxj6UEdK7m2BLaJ5B3PUwyKCYCUzF/q4n4B6OT5iR9t0u7srv1W4t4xAjECMQJtRSDzvWfWCHHHbVsQoEhUnwmARDvKAE2gjtMil8pAqXKThaEZsIVCasEiRwf2ixvDVkpUb0gVSAAeyWjqJgypUgu1RJ0nUUKejifkhJSdAE4JFpJZMCZl6dTisW3wyFdAymSgK+z0ZGEmh5SLEQGktm7r+H1vj8DGYiF1JO4aYGprv94GEqXFg4CjQkwjYRdNOJKBo431El+qQp5UEUjaWFcmHjdGIEZgY0WgkOSZSTQJ88gmnrT/kQdHLIBU4r1+tEG5WyvYtQYxKlzb7qRVlbRhHfGzvCRvjDSQZR6Zz630mfvMVVsrH6VEYZpO/hiwSkAlm3TS6gJBYij5UB/W7nHiURJzyp+Ikl8SL5KnM6wsldhk43Reb9G7YW+ZGMp/vI/3U2LwyCc6fZFeUn6wmGmrQmCSq2W0CVcNHGkwycgL2mspskq0LbGOCCBi6Trvd8SfS5U/f+4BJF4P/vGaafjzdZe6u6ezINKWR38RZQQclWRRUlKCipISw0RaN/FcrLn3XtRmGrHbdjtg0WsLMHT4YCxc+i5qKmuwzfa7oPyQfVC2tqqr548AACAASURBVAE//ddDmP4sexOdV70lvtlvJKqRwYpME25vWY3pi+fj0L5DceO2H8OMPbbBjXf8Avt//hj8/M7fo29JBqWlwGXnTsbvrrwSf6oox0e3H4Wy2c8jU1aJulwLFtc2oG71WixbuBBzn9twANKf+lTgY9kcRnzlq6i45XZzfo37fAwL57yEF5qz+NL6+laHrO4GkJLsI2KUF2L4R/bRxppd2j5u+lgVytYlC6IFRDcAkgIdtLcQFzIIKMJSkDzmCmDivftonNbHkPyPt1PQzBXP+vEABQMNWp5NckQ8h+Z7NHFfmH3E/WagRPyGzDkqAElAIAI5hI0px88DRJTMK22rwQ1pU8AaetdMKBM3KXyw797D0Eu30vkJwCLMI+qbY/iIF1LCH8r1Rzyt5NnCsZXpmsm86Blk/tpayUK7vbnD7E1k5nh7HaRPDA5JgYL3PZJ+OhlACwJq4C2UrWNWmSs8sbd2q88KEUBqewCIW8QIxAgUPQIGQJKHdBZ/UyNlyuGSJriCzItchCw8QjqtB5W4EsGDRHmmuGKUa+UYkiwmpyFrNWqlPyLCJ4CLADk5mgit8apUDNJCQRYbZvKmvx2A5AEiopOKPF1YaaiNeO2+FuzxAJI3eU1WI/qqRK/p7a+BkhMsgBRFAKnov4PY4GYWgTQWUmuLv83s9Deb02mNbSQso40NGhUKtjCUHrz/nlTfqggmbTa3aTyRGIEYgVYikEzgWUKLA3mMt49NZhUEkByjxjKQLFhC3jLkgsJJsXCtIcdxJcSS6FKS1VolIEjsEPBgt9M+SYF8dVBg5j2SXBLIFpe5YjF1fHnmpzWDSQSq/+sUGoNHYubugTFaCwmryK2rlCwQAUoCspnknXgg2Tiy/B3Hi+WMmLHlwKOETLg3fg8TfMW88ZNrG11lrwvtaD1mYmwBOvpbrp325WAJOwscNTPTiIGjfDBJpJpoPUj7UXvfGe1ZSHSeM66/ucOnu+UXjkFZaSky2axhIRF4VH/zb5C56lqsqq/Dsto16FdZgV1Hj0Vl/zI0LluDpe8sxMDBW2PLww5D3dAarFi6HL998V8msfiD6i1RteB91NfVomrYENz91vN4uqkOu9cMxaeuvAo/XTIfze8vxO577IEDPn8MXp77Op78y9+x+88vxb/LSlG15SicN/cFrB/3cbzz6zvwie22MvfB/CUfYsmCdzHn2Q0nYXdfnwqMy+YwnG681XX8I+hfifdzOcxuyeKz6+pajfdd55yHd7fevsPXpL07RPZReyPVc7cL5h77R8YmisyfCZlQJ2GnvY/ggRcHvjuwnmXsCEgS8CgAkJSCji66JuBA5gkZszxDMp+9wgUNlM/yEqkSdS4u8Ewfp/KjGD9avs7JxVlgReafEBwJGUgEhvD46RlIWqknCSDRnCXHYb8hBawJqGXm7ISHobpgXJDhgTMGs5jdE8jXWTk7ngOsF5O6JaX4wrGPrPSr9mASINAzmpl5JnMi3SdyvTiXGLKfJD7m3fpX+T6y/5EwXXU/pS2Rr8vzRLcAkc4R9txfW+xZjECMQG+JQAqA1EZdmZps7dzrqyrEBynPA4kXJmbwNoh+yDrSi5hAtk4tCPWE5zVSWas7ufRKVgHKAtFJzEkVR2IRqb93LKOEHIUf7JV0hV0U6oWonmh0RUEoaeEBJKlM9GeTzz6KwFFv+VnG8yxGBDYFFlIxznNzbKMt4KingkaFroUwkwhMSr4ikLQ53sHxnGIEYgSSEUhKsrmKbAUgGWBEqRfoIjNO1IUSdsyssWCITQyx1LWu+GbgJUjOiGyMZR65dYL1zGEWkgUm5N/COLJFaI7BJH+LpJ0tKKNkH0lWy3FF4o7BD166OHBJrWUCAMkapJN0nauKJ88iVYyXXFNp5hFXyVsPqYT6g7CPNPDmASQ+nk6wypqvu+9sXXFtwqSBNysdqAEkDfA5IMkCQVrCLpBiSpG3ExaSaaMlh7uvm4Z7u8hCGnHU51FSVgZkSnjtSwyk5ibg+IkomT0bmaoqZGvr0HdAGdatrUNpv0r0X7wS5ShBQ/VAVO8wFhW7jEZJpgSla+rQPOctLJ0/DwO3HIyS0gwWLFyIQTUDse5LR+H1bx2Nfz73LAaPHYvtBw3AY3f+FWWzn8ZX+q1D+e/uxbjLzkLlnh/Bqr/+A4uu/zX+s//hWPrt7+LYbx+F95atxKK339mgANKj1RXYIwsMNMlZuqK8pl/WAsxuAQ7biAykyD7q7l9597efCh6JbB3fbpy/SvHz5mLlnM1ZaTCE5hvxPhLwiBV1DNsnwQKV3JcAEXQsNx+I95HNSXnvHMVAUj5EOseko6ePIQBInlycBXDMOdl8nC+wsPOQK5hgIEb3x4ydIgFqxlYtvca9ofPi+cOytpRHXwjWiAIRs7eS+T03/ltASAo5kuCRY/gk+6O89HxRuxyHzz+fqcsgofdc9+eiYy0AlWas5oNHVipVgCTFlBLwyEvteSAx6ZnIjwjex1H6EXOB3T92xCPECMQItB6BzAkpEnat7pICINH2bnIMtMw9cOQ1ZL3kglBp9QJRKunMu51YqDJOVydqk8Ogr7YqTRZkjg2kqgSlekMq1gQQSvUv0oaCTvfUyuM5zVKeNFmuwjOTCoFGsp1ZVAr0leZ7ZBeX+vzipBF/zjECHYvALfvWBDtEFlLH4rcxtk6TquvpbKOOxInApDRWUgSSOhLFuG2MQIzAphYBDSBRpslLX3tDb21WbiTZLLvIA0cMhrB/gUizWc9Uu62YX4uUnSTKNDAh1dbaF0l7H3mZGgaRNMvFKxP4Z37th+r8kZQygQBJwjiSYjJ51E/KVdv8ZpDk1B5IBEYYEMlUd1sQTeTrAqCNZes4YWblw42MkV2L2aI+UXfgtZxlI0nFvlfw2WCCOW59pNZJ7loJA0kpRzi2mPMyYik68TwyEkN5JvUiO8TXWPyTzLtlj504pmsspAGf+QwymSzKyyoNy6uU/JCML1EWZVffhMG/vxf1q5ejoaIF61c0o2pAKVCZxYiVDcjUr8PrmSY05cpR028AWmobMKh6EKoywNL1H2BATQ1KMuWo3+vjWHTTdLz6/gd4+dlnsLY0hzUvzMUxtXPxjcM+gVWznseS3/0Ne919nfHQyrU0Y/nVv0YTcpi96xgs3OkQ7POpA7H47Xfw6gZkID01elvstmQRqq2UyD8acji4PAPSRXl59Fjs9+LLrQ5xv//tH/He8pVFHwbpGW3mddNdu/RsdtKvHix4nOh9VPRL0OUG80qhLRBPDQeFDBpACvJX2vvIs3sM49V45lgQyXkNMYDk/PkCZg0DKubYJt8joAEzimS8CZg1lsnCzEglX5ewNhCAxLF9lFydBklEbi8pFSexkKKGEIAXObYUST1TNOFtImQeE8YsFziIdJ5nIGkgiWLowCMnzcqxEZDNs4JD5lGSEWUYWioHJzeQSNlKDpIBIgEAk5KDOecpqKVcdTpOs5TpumnfqkIsJO2T5NhHll0loKA5X5G6VR5ZdLfqZ4OYB+zy0BAbiBGIEShCBAyAlOaz01rb+VrYNB36BQcvCvlvHrRp8hTgyANISXqrVME5EEkqExyjyVbgWc10Xz3hxR/yJey8zIEs+kwFgTO/tYvDpBSFAY9CDyUjmyBgkd2fztxJ1AWLRfE68hWG7QWPzGSVmCXipFGEuz020esikCZlN33O+l4Xh03hhMnf6OEbpgVdJeDI+BvtMHZTOIUO9bEQkHQY6eyfMrlDbcWNYwRiBGIEemoEXMJOARJ5AFJSwk75nwpIIgwkDx55AImYSEbhQDxXs34NopOGEiMBKJyqgH22F7DIyVybxJRdJzhZO0rohSoEWs7HV4qLH6vyNbA+qo5Vk1JAlryOkiSk1YRbS5HfrFVpyEvUWa8o739kwTZ49QdKhLJ0HatCaN8KYTttDPaRvj6SuNPyPbJ2o8/8NfByg5LU43eRqiP5uhwam5OJUCtrZ9lI4mmhPS7uue4S/O36znshVU/4tAGjqsqrUFZWhrLSMlSUZa3cYhZljzyOiknTUN3YiJVNtchVZtDc3IyKbBZVDfVYvXIV1rWUINfQiJq+fVFWUophW45AJteC2pXrUbf9tnj11z9HrqQMry9+H8/Pno2FLzyPgxbPxaQvH4hhgwaioqwca+6bhX5HHWQrHVsMM27983PQtMMo3PPgI+h/3GQDTG1ICbt5r72GbfbaFeUKllydy6EiA7w3ey5Gjx7d6pB250WXYtHg4UUf9m64bnogO/yD2x5AIR9S8j76+XGHB304YuZ9GDnugKL3KzbYvgikM494NMkDj0S208qE0vcCsojkmYAhUthswCPrKeRkQp2nj3zHwL5h49i5zY1tCjxwfkOK4dOYI8kzAb+ZDUQghLZDkDlNCqp1Pi1gHykZO1+U7Rm60icuuBagSvn5KLk4YfwI+8blyIh55IJu/YMSAJL2LNT+RxpAYvDJF2PzGO/P3xQACGgjbCgTKx7Xkwwt6lMewGZzkkERiuurZ0Ql/aEoTl7NSMnX2aKEBiut5yTsXD+5f1ygQM8RLLHHecjwXDVw5gsorHae01pq328gbhUjECMQI9CdEch8lxhIHUQn0sxUhQIcaGjTAsdSWY2+tjOw88wkoYvyxKYWgLaSLmva4Ekl8D9ShoTSf83o0VWFDiwSyToHFkllYdIU1/sgMUDEfwfSeKYCTpnyJlhIwUQgOuhKhsE8yhRYOEbwqDtv+dh2b4tAkoUUE/Q96w4oBBxtajJ1nY1qGpA0eq8DQPdpoaRFZ48V94sRiBGIEdjQEUgCSCb5ZRNrlHmSxFGYuLNy18Kqce8ix8asGgOSGDZSxkjfBcoFLjmoE1z+7OWZ3jNbhHnizcoFpDDvRspOb5O/htDsJGpfZOz0MWStwkoFtgBOrQcEOAmSnRbs8Qkxv17SvrJSdc5sIxsbGydtAG8YSIp9JCbv2gspba23oe6dgC1mA5JkIIXMMMsicnJBzDhqgjU4twnZsMrfbmOSt35/8kESRhMl+U7esU9w2lTY0t7nk+rDD0djUxMqSstQWdkHZaXlqCgjIK/EFFpSvX2/JcvR8s0foN/yFVj44WKUDalG8+r1yKxZjX6DazCmotIAT5QkxfCt8MHiD5Gtr0XDiGH458yfIte3L1Y3NGLuokW46/nZKHnjNfxy+yz23m4Ehg2oQZ+qSmTo/JsaDZuhpLQEJdkSIJfB+qZGfLBkGU57YiFOPf5YzJv9UlEu8VZbjsSXjz6y1baampqQGVTNUon2RcBWC4Gaq+pNfFp73XX3fXj3vUVF6a80kpSuo2exH7TCPvr5sRMw/7knXB9GjDsAR868r6h9io21PwL+jrF6ainsyXTZOgaXtBycAEjJYmcGkFjyzAERClAiYF/GWs5deeBKGCUasBEPJAKOGCCx7+LfpuTiJLfEcygDJDxvegk2x4ISryE1hzqmqf7NOdDG+h4Z7zjy7PHePaZfFhTRQLvkwbjYgM9T5nGal1yxR54fk56rQ8lZA6xYgEWOJR51AiLJOC4MLfrcxFQVYIfx8YyoElipQWHmKtaW8wRU8dXFJklGlPc8st5HzgPJ+1gJA0k/OxBYp/vrngkSeUIao+V5oP2/grhljECMQIxA90Yg892n13QQPgoXYnkTsR10hX0UvIuGtzIV1KwjnqS5Ko4r6yxoZEEkLV2njyujKw/AfDoa2U9WAzp/I6eBbieeQJbOgkgJ4MhJ0zkmkq0g0DrdagLwnkdWss5GO0+ewT08hxe8wxene++X2HqMwCYXgchC6rmXLAkebU5SdR2NelI2hfaPYGdHoxi3jxGIEehpEXBJPfMPTjJJ0Rml0OXZXsvXUfGYmG/7d5ZgkwrmcpGxM4kqLjaj72Qt4UERn2zTkj3am0gkfDQjyYAIlJhyPkkCGHkGEsvmeDaSyOjQftKmk8sza4P8gjRdTOZXMXIVGWCT5KZI8oistxTfmfOGSPtxPJiZ5EEkHUdJigr7iBOdXOhnEm8F5Mo31L2VBJA0Y8uoQbjqdI49AXwCGDn2kUmCSjLUVvTbinGRtnNJUctYkgSh87fKAX+9bhru/1nIjp5x/c3tCkXV4YejuanRAEblFZUoL69CVXkJSkqyKEPWxJwYbiVr16H62xMx4J33sHjVB6jL1aGmsgp9Gtdh1GcPRv+vfQklC95G0z2PY+mr81E/oB8euHYG1pVl0be5CXXr12L2og/wh8efxKBVy3D9/qMxqjKHYQP6orqiCk3NzWik5G4ZgVHlyJbQ746KIDNYW9+IY/70DI4/5ACsW1nfrvNqa6P2AEjUxr0TT8Vnb/tF0Nw7U6/Atqed1tYhUGwAKe0ZLLKP2rwMPWqDIN1uxzDqYDrzKMdqOaqggWRC9fxRkpW/mZ3i2J4WRPIAiYBGBOQwO5S2JVBFCqt59rPgiM1TiTydkUJzgI0FbqzsZjO835AASG58dt7i1tsnwYRybB9XlM1jO52nvAQEIkYRgx0hA0l7IWkJNxo7JCfGWK+W/RN5VT9fe38oC3bZOVv7Q8kTgszDAq4JCJPvy5Qxc7RhICUKs+UZI0/eT0u9mnjl+x/pPmmLCifxZxlQGkBqCMAjiqMAcvwc4VlSXt3IAGXuvrDFJE62NYBDe9TvLHYmRiBGoHdHoGgAkpY60CwkWYw4IEkYRQkQKdA9t5NvwDyyixsHItG05R4O1CODaGML8KMl57QXkvM0SrKP7AIvQS0NzO2S4FHC4DW/ksCa6KZUGGqAKDKPevePMZ5990UgspC6L7adabm3s45ai1laBWxkI3XmLov7xAjECPSECHgAiZ948wAkVXhmkj12nWCScJZVZIAQI81mq74FSLJ+PwKYMIDkpbK1t49OJHJqjzM1kgRzwISsFaSq2QIUXgab1w1O7s4yjZz3kWMehesL7bvExWUMJkkfZA2QVjiWXFeZNZMFjQz7yv7tvY4YgBPvKP+9lhG3Cg9O5cGDeRtTvk4SrT7h6qXAhbXlCwEZ1Gt21fq2Uh4iWccydcYDKQc0WBk7rrBncEn8j8gTiAFD66eh1oz3XT8NDygQqb0spKoJh6OludEkkckHqbKyGpXlJcgSgJQpQXmGj0+ATkkTkDnnYgx97CksW7kEmbIm1IwdiO1P+jb6jxmHDEFA5WVouvtBPPbpY/Bq/wFYv2qlCQ4d44k5c/DIs89heP0aXD9uK2xbWo+R/WtQVlEFlNOxK1FRkmX/qxKCG7lqfm1DI+55fj5+/6/ncNiELxZlyGgPgGR8wfpXmt8A98a/MqvbBrKKDSAlpevaKuBJso/2POFc7HnCpKLELzbSuQjYUd3NMz5PlJx3PLBjvPIMcBQCIGYusgUJxq/HAUiWgWT9j0rJ+yjh95OUZqM5T+eGuNCAgSECkZyfjmL9yNikfXNozqB5gkF+rexjASTLhJJ5UrNODaAl3oMKQPJSdB7wcEzNhG+cSO6J518IaKn42VhpzyOR/dN9Eo9zTTYkQEva1/5BDkRyDC0GZYSlpP3I+RlD22ek+DGpYhS6hvzswQUoGqDT0nhurtAAEs0rAh65AgUB43wfXXGCA43Y30hiKNfWPZu4nwArHsVXjECMQIxAT4lAACC1xnYJhq5CVR1KVs4BR7IwtB5JWopOKuiYaRR6I2ldbq1F6qoCVB84mDRVWPQ+RU5O/Iu0yZ6rNFQsIy1X59hGmoWUYBppumwaBZUnBs8+4n/lU1IjeNRTfhKxH5tjBCILqedc1TTWUXvlYHrOWXRvT9Jk7dpKZnRvj2LrMQIxAjECXY8ASdcJgGSe3KUCXMlUOwAoAJC031EoHVROAEoAlqQDSHzc/ESMgDjyPE9sFnn+l0SWABaGjaQBIwsyEYsk8FOy23lwSnk0BMoG+eoEFJfkekxMvSmx5dUZKMEpTCNOdjrWEak5iLSfrbiW75I+UbIWc162vKTyQF/XL3uHW9DrKRMPVbjH0j+WeWR8qUIgiJKfdA3Z1Jy/ayAJN/HzcElRvpZmewMk2WurCgyNDKG9GD/aqeNSdhWf/jSyLU1oybWgrKwSVZV90KeiAuWlpU623bDyzO8gC+RakLnhVgz81V1Ys/ZD5A4YhiE7jMLg7XZGzaixaGlYjr7b74g1JaW4r2UQli9+H/X1DVhXWoGXZj+L+996D00N9bhhhxp8tLIJWwwfjj41/VFh5JoyyGTtsbJZZLMlaG5qQn1TMxYsX48fXPcrfOHr3+vwtUrboT0AUn1NOcozGcxpyWFnWtyrVz1yqFzd0Gpf7vrf2/FubevbtPdkOipdl1YEdfzTa9p7uLhdt0QgTLO7ecbMOZ7JaeYgZY3gZNcsW0gzVhhAEsaMZqsQI8n6HQXja1JBx7NtNeNVS6E5GTYDShQGHjzQoBmpPNeVWuZUmYBZDtxS0m1ZPaZ79wpiwQigxUwoBuF5/GQmjXm3n0vxhB6jhdVEsQxAK9sPBpJYOk6+l9yf5AvllmDAhlk6WqoukPezAA4XD3hZWemTB5B4vtQyryLx5xlR3CcP+oUsaZnXKUbaY0/iQ+8EIHkGkgcEtewfF6AI+ygJHvlcoefLSUTkWkUQqVuGjdhojECMQIcj4ACk1sAjaVUPXak+SHYDJ4GgFodp1XMGJEpZNErFoP/OaqQrgEovQP0Qy/+SSdbTQv1iwy8CfWWgVLQFeuiKwRRWB3B9i/wnFYtcQRh+RyueJKgkpSORedThezXuECPQpQiksZAoKR9fGyYCZDb88A3T8KbSi29vFe+G6WHPO0oyqTGqDT3+nncGsUcxAjECvT0C/GTMCwS/duCnYK7+th4ILoljASDHsPHMI5Fk0+blhmVjE+QsM2QZOSKDbYvUNAjj1g0JL9JQ/tr7oeokkkjWab8jDx4l5OwI7GgJZeuS5tkEhpDXgaw1ZB2jYSQt4W2K6hRLK5DoUdJ1LpEnDCWT6AwZSKIOQW3QNXJySz0MQGJfDCtTZL0uiHXEoA8zhyT5mQceEYjUzMlI85+wkAhkSoJHAghqwMreIyRj92AHpewqDzsMuVwzsk3NyJSVoU9VDSorKlFVXmrufWLYyXUuzWbNmnh9czPKHp6FPpdMx5tNC1C900j0HzQClf1KMGBwP2y5856oGbk1Wqr74h/1ffHy2hasqavDgjfn4e4F72JVXR0mDSnBF7cdgC2HDkFNKcvBc+I8g2w2y/5LGaCxsQl1dfVYsrYe1/5tFkbvfURRhqu2AKR1M65Gy5RzUW3zBItywEibQ6Ciy7U5oOw3/4eqLxxdsD/FYiClSdd9/7YHWvWgPHvnEEyM7KOi3DZdaiSPfeSkUi2A5HJIzJRJSqd6+ToPJgi7yIBIioHEIIQAS/wuQIV4EomEqsx5DCAxgCAea81O5sz7DQkjSXsNCQvGjBaOgcTzpvj28DuBNF4ijuZJz6Ly5cvCiKJPBBAiqTzPhEqCSJYppawfdH6L5xFmdUl/NFATxssDNjL/6xg5fygBbATIUgCb9mTKA7TU8wTFR3uti0eggEcCaEmMOO+ogMiM5AqFLSaeenYusUCbA5A04CbsVsM08/K3koeUo4QspPyfQHvys1364cSdYwRiBGIEOhgBAyB1ZHByOrIKTZLFoeiNSpWfUEAD8MjRZ62/kf3bVSJIdZ0Clszi0kz8anGjFqL6nN1AnAR5tGSdeCSZiZDpwH5A9wuUUHOb5SbyB3wPEgntlPezbChl6OcWhyp2kXnUwTs2bh4j0MkIpLGQrpyzvpOtxd06EgECjug/eY3eYSwIPBqzw9iONNMrt00mNwhEipJ2vfJWiCcdI7AJRkCemv2Dr1QHE3JEQEgSHOFkjgc6vCm4AEneC4kTQYqBRDJ3yj/Jm6KHhWgcSOmTVgnQknZe0loXn+UDRx5oou94TSHePHadYT17tIydL0RTMnYJ9pEWr+G1kPcpMnI7zvNJEmXiHcUxEoaSsJNC31leUzmVB9v2xpavE0jFFe8pmR8pDOQK/nwAyUnTWdk6XyUujCSurHc+SbayXmTwktdWg1bUnweunwZin+hnmVMmnlXwd1lx6CHs+9XcjEw2i6qqGlRVEQupzEk1mmLDHElkZUEgUmNjPbb777MYXL8Or9zxC8ye/Qoy1ZUoQS12HLsDhm+9DYZvuSVqttwOVUOGYl7lMNz6ykIseOtNPLtqHd58fwmmjB2OE/fcDtWZJlRmgSwhrIblY2HUHEeysaERa2trMf/9D/HaoNFYvqw4jJ62AKQ3asrRHzn0zWZQacFT+TXWZoB1LS1YiQx2WFO4PzeefR7qttm+y2NimnRda8VlyedZ6kBkH3X5MnSpgaDA2eZffE6KgVP5O/A8cjkoljCjn4iRqxMgRMnTkR+SSNU5kMZKxmkQxzFEE2o9wnAVFkpSvk48cwTUFn8kAY+0V57OrwlwJH3QAJJm1jCg5cERnn8UgGTl9JIMJPEdYkk99uyRIgi5aF5dSMn5aa8hC8CZOckygkQqTsiHJmtm83Ei22eKAux47fqlZP6EIWzmXdsZetfzmgf3RP6WmVCeDZVQQLIWGV7els+ZihR8HxhIYnlUzUBiBhl9RrEKZQhtrjHVM53v4JgT7NIwEHeOEYgR2EARyBz/9JqO4Ede/CEhIeepwlpnNqwsTFZ8CDDkNMptRZ2uCnHgU56xa74QhZawk4nRsIusZqyv+vMVgkm2kttGDeTymdYn16wkv9jJWC1zRQ22X+qJTa5tnCg20F0eDxMjYCOQBJFokRhZSN17eyQX25F11Ll4J5McbVXIdu4oca8YgRiBGIFiR4ArwOVlUyUWOOLFhEtAWVDEVFY7/4nQy4f8jiQB5CqKySPJJIUoGSQgipalyVcyCKRidOGXFJVZCWphvxiZH6VOoH0gNHDkPjeV5rzeIIBAklw6AWeSguLDJAmwhF8qfew8GRJsLe0fa8zbLcuI2UcZ7UgRIgAAIABJREFU9nSwlfPG+0Z8HrIMHtH3rkivpwFIgT+EAvZsAlMDSIG0kJWvIzP4BpFjos+aof5m3ySRZuJrZqvElfeRW/+ppN+Nx07A/GefcPdza880FYd+ysQ319xsKtvLK2tQWVWNvpXlKM1kjTyWJCrpDi0tyaD65Scx4Ll/YNDo3VDf3IL/3H83nnrkUfQdWo0RQwdg2IghqKmswPDhQzBih51Rs/UorOk3Ahfd/xweXvg+hpeV4Bfjx2JAtgkV5K1UQtc6iwz9nrJlaGkx8CZamprQ2NSIVWvX4ekla1G556cx78VXi/Ljbw1A+ndVGSpLgP6ZLPohh+oM8Ma9D6NkzWps/40vGvbRamSwmuT8ciXYZV1dap9uPXMSVm43ukv9TT5XtcXyJib9TccdHhzziJn3YeS4A7rUj7hz5yOQV9hsLLK9T7Yf3xTryLJlZN6h3yGDRvwuIBKzjoR9pH2GGIDQ2wropCVG+aykoNjLlzFrhlktWqbNgEiOuSLSbLyfTtbxfMBMKg0SCWPK9c2yT2nsEUaUdEnyZF5Oz4I1wtR0wI1nJhkAyc6P+ooJE4qO4/2gvGSdk4tTRQ0C8oQMLe8vSIyofPDI99EBWoqZKn3yeUUv4ecZUdxHeYYwzwsBW5mvmeTovO8TxcGDRho8EhBJwCOWUc04eT3nf+TkWK3thvNQzweQOpSc7fzPJ+4ZIxAjECPQ4Qh0HkAyKxq//HITeCBREeqbJ6sMzd/KvFVPJpq1pOUtNMspVDMPKwhlyubqCvkuBI40MCRVbbI4ZDM7JUmXqG5Igklars49LtjRP4JHHb4v4w4xAt0SgTQWUgSRuiXUptEIHhU3tklJu3jvFje+sbUYgRiB7omArhDn5YOqCheVASuDE7JkPABC4JAAI+VS3UyJICNfx+ARA0hWxk6Ak8Raw4MxyV4pQ+uclZ0zABCvBXjN4EEGInHkgUJW4sd7IlkAyYJPgRSbO4aq6E6AJnI1tKm3JESdzLfxilKMLQKSRLZOxUDiWshjVvyoeoL/kVlHpQBILt6mWp4ZSMIm4gpx/pul6nSyzzKQlP8Re48wG0kqzA0oFahUiKKEXw++8ezj+PmxIYhQCESqOOQggCTjqHMtzSitrEJFVX8M6FNhACSRI2zMtVgv4BwqH/sD1v75LowcszMG7bwH1teuwLxnnsSCxx7BmqpyDBjQF3379cXIYYOx5VZbYsg222DAFqOQGTwC1/7jeXxi6ACM7leKKvI8ybSgNFuCMuoDHYyEplpI0q8Bzc3NqK2txQcr12LpHkegoSmHuc+9WJQBoBCAtPjqq/HKBeeifwYGPOqfyaBPv36ofOt9NDQ0ANuMwOrGBpA2yipksCoH7HX7nRhwzDF5/eqqhF3yeYoO0JYqwc+PnRDIMI8YdwCOnHlfUWIWG+l4BNwInpePCn1sgoJlK1OWDx6FAJIBZgRAskwjD46whJ0DjbL+39rr25yRTQJxfsmyWSwQ4/yPrASn98xhcEl78GmHJwMeKQUfLhxQHk2q+EIALZYptS9XtOCP40B4y6Bh9mbo50NzIXvQhS8DvNl5XKT+jMSfZfr4Qg8p6vCKQiStaZ4InBqQl4tzDCTVJxmz6d0BWl4l13RMF1Z4ZpY8J2hJXAsCEktTFJJsnGT+cQCbzCvKH0qAI5pvSMZO5h4CAkWCULOk5B7QReh8e/D5q8vT8R9D3CNGIEYgRmADRaBrABKPea6uMA1EYtaRpw5rMMgxkgrIWIjZblob5tAJFpSm9/rBWXsiWbk6mTgd8h9qa1OloN/fq+rmtW8fDLRcnfkoARyp5wd+lkiUFcQqgw10t8fDxAgASIJIbVUcxqB1LgIRPOpc3NraK4JIbUUofh8jECPQEyMQygwlWDXKnyIPQFJgEbFqBCyi5FQIJBHAxEwkasO8KyYTJ/a0zw/3KMiryfO7BXdEUofVDOxawbJVgr/tdwQ+uESY9T5ixpGXy3ayaFbqjv8WBQPxWE1fGWgfJwcEWR8MTmZ6Bpb5W2JgQCXxnWWwyRfqhTKCEhOnLLGBbyY5c5OkVOs1+tNLzJHvUQ5NRloo54AgIytkkrE5Tui5xCOzkZx8HW1nZYk4ESnJ2hBAEkly8biV9dxDPwtleenzNBApO2CAUkrMGRm7bLbUyNXxGpbXx3R/0L1J68lsXS1q35iLyuq+qKiuAbIckVWL30dLczNaSOqurATl5WUoLy9HWXk5SssrUFpeiVy2BHX1Dbainult5gj2WAKHMfOtxYBI9c05tPQfavqzZvnKolztQgDSbdWVGJTLYUCGGEg59Kciz5fmYtSoUea4c+fOReXeuxvgaFUug5U5YGl5OU5YuSavX3fdegfeLcBOausk0sCjtljdkX3UVlQ35PeMGCTZR5KxkbFL2C2+WNn79PB8oOTqEv8OABkzlhJzRfyFGIzQrCUtXSf5LRcRM58ISOJBGyNz5oBs/2/Cmz14xPu5GcHOlWH/iXWrvZi4vzInCKjl++PnMwE6BMwSyToDIIlHk+0PA/gMIvm5UwFppnjDg1niVahlaAV0C2MkLKsQeAn6ImzSBEPLgHIKQJJidS9DaAGjQFLP91MAJpkPA0aUkjj1c4n3P6I5RphIFKuATRbMK3I9vdeh8NKECSYXOOYEN+Q4Eo8VIxAj0JkIdBhASi62ZAYJwCOZWJwJKy9O9ITuKMXO30iZ6YpOq9rHFE65BSb/kVyM8iDMLz3ZelYRy0iEf6d5Hnlfo5BpJMIbsqiR4d8eU1YWuh+JqxLBo87cpnGfGIHiRuCWfWuCBiOTo7jxTYJHJ088y/gdUbJi3VpOBJRXVKCysirvwCtWLMfL/3kBW261DUaP2bGoHauvr8OrL/8H4z6+T8F2l3ywGOvXr8N227M0Csm9rF2zGplMFlV9+qC0lG2v9auurhb/nfMK9hi3V1H7W6ixCCJtkDDHg8QIxAh0QwT0eoCa1/LW9J1LMNlklAAhporZMo0MkGT8j8TXgJhIHkAiIImSVlrCzQFIopQgxW2BG5J9nrdsIwF7zFygpObYy0h5qCZYK9qrx6w71L4iaafXIgFY4tYSXg7brD5sf2U95BhIBgyycnVWIkjLKQWAnIBoVHFt11EmcabWVxo4yudodcMNkWhS1nJmhZUo+GP5JAKPrAcSLAPJVX8L04hBJZ/g8wwkApecr4dNELKklFWpUH5V3tPWM5BMt3L5DGv6XJ51uj9KPfsIhQCkV199FS/vNQ4DMjkMAND35tvw0a9/IziZV352HdaccyZWAViRy2CP51/ERz7ykbwTvuuKa/Budb8OByINPGrPGiCyjzoc6u7ZQRIpdjz0hcz5rCMzbArjKPDc9mwjkV0TIIGZRyLFpt4Vw8d7yoXgifeTE1dsHwLD3kmwbJwPkgUbhF0jsmne/8gXM5s507J1HdNGMY60h5OW08vzGnJsKMvEFIBdeQwRk4b9fHgbnscYQJKMmJmzVRGDAEiOgWTnaAGRvC+hxMaDKgSymWPZYzpwRoFHArgZUqf1cKJ+CfCjnyEc+ygJHtlnB5H/E8k7UTlyhSMaQFJgkZlXyPsoha0lIJJjLjnJVQ8EGsBLiRsSCOb/7p6fTWw1RiBGIEagWBHoFIAkE7LuhBu41Ydabs5UWaWASFrWToNKDmxKaH8nzV3N4eTg9th+0ZHPJOLFIC/63CIlkEnI/84P6lazNGlym0I7TasgiOBRsW7b2E6MQNcikCZld8Wc9V1rNO5tIkDg0SPKZFonVN579x1ce/Wl6N9vAPY74CAcdMiEIGo0lP/8Z9dg2PAR5vthw0fa0ZbmD3r4Tq/N0t/Rv82YbbeVv5uamrBmzSrc8osbcMY5F/D39B8tQm3bBHC99OLzWLJkMQ4/8vOmnaVLPsAV0843xteDBg/Bj886z+yrj7l8+TLc8atfYuLp56b2MeyTrZxMnE+wTaJfbpml5ro35r2GmddNd/E7NPp5xV9gjECMQA+OAIMgvphM1hICiAiQ5MEPYsr4BJ32OyotIfYRg0TOXyGb4c9KWNLNAEgCQhnAhBJdloFkQBOrjmBjRv3TM0yekoGdVxyDyIFGCYAoYCpp5hKvSTyYZNcbNinnj5fwUXX9k/5yFb1ZM1kgSBJg7HFk2UaWkeQSdhY84qRixgF3eu01a9Zjpt1Zs2YFRXqt3VYHHnig+/qggw7q8h1YEEByBussXccJOgaTvLk5A0oN2quCvJCUdF0AHhHwZJlIxgNJXTu5HrRm9OnSUEXiocTzDp38jOtv7nIMNvUGCgFI9Ix1e7++6JdrwcB+NdjnzXfQp0+f4HQ//PBD/GfbLQwDqWGb7fCVOXORpRs98eqMhF3yuYmabM+zU/K5lvaL3kcb8y5N+OqZySUfQJK8E4FE3qfHM4fEB07YOwwoeJaRYxxZObbkd5pNI+OsO6bhE/qXk38zQEzGjDUCINEYJkzIkBEp4IoHkDi3xucTSLWZ+c6zkKRvovxD2+q8lwGnrA+TY0EZQISZUDxOav8jP3fJeUmej+cdBt6k0MN7DgkjiQs+nD+RPBBo1i6UB5QCbLSUnZaH04UZukhdF1Bo+Tx6VnBsKCt1SzFLAkg0x4uUqQBaSQYSzSkCJOXJ/Tn2EQNiHGv/LJAseJe7JLKPNuaYEo8dIxAj0N4IdBpAkoWfPlASREouFj2N3lcchiCTl1TQtOQkFVmznczx9STEzxBu2s5bAKYBR3la25ZZlPA9sk27U9bVcToOyQkgLecZJ4n23qJxuxiB7olAkoXUnkVk9/Rk82m1NfCIzpIApN/86mZ853sno6amH/79zL/w8suz0VBfh5qa/vjq/xyHS6dOwuDBQ3D0F7+Ofzz6IMrKyrFu3Vp87/sTMf2yC9Gnuhof2XlX09b69euxfv1aDBo8FGtWU70qDIjzj0cewOuvzUVDYwOOO/4HeHP+PNz317sxcNBg1K5fbwCku+68HWvXrjH7nfKjs/Gnu36Lt9+ab6Rldt519wBAuvFnV2PSBdNw0Xln4cJLrsKM6ZfgR2eciydnPYqRW2yFYSNGGgDppFPPxHUzLkNZWRnWrFmNIUOGYdWqlTj40AnYa+9PYub1V6G+rg4lJSVm22umX4w+ffqitnY99h//KXxiv/H47a//1zCgyJvgpFPPwGVTJ2HAQPI62ArHfPl/gpslgkibz28nnkmMwOYegUIAkqwDkgASJXUCg3CpZLbydMYTSbOQrLwdsZOEqeQ9KqRK2gMnBKLo9UQagCTP/cFawq4xnI9qIYm6PC8dX8Dm2Ed6TWIBLD6WSj46/IL7mwa4EZvIeWJY4IwZSvZzm+Cjv//5+Cw8+TgBRVzY9/isx/D4rFlFvf0EVCJASf+7PQdJAkg6VuItpQEk7ztBSU/2PTIgEjGNmtkXyXtViGcSJ0i1gbxhINlrJl5VQaLPdj7pVXFTwhdn9A5jccrEs9pzqpvtNoUAJDrhefPm4dndP4qPz34JY8eOTY3BK6+8ghf3/hj2n/Matttuu9RtOgogdRY8ooOfs3MIcu15wrnY84RJm+312xROTLMjNRvG5ZWcx7Zx/go8gzzwIoBLCBo5NpIAIlYOTgAl8UYS4ESDInQs6YPOE4n/EQMJ+TJ2MhYJ04eBB5F281dEz5f6PDxoIjJ9VqrUeQ5qAEmAjdBviMdSBnEcgJSQYtP5Ky8Xp6UAuaiD52ACbDi2ZbbgQ3ucCzAvMaF37XGkJez4cwa38v2hbGFK0hfKyd+yxJ8pNrF9Yz8rLlIROUCjbpTxgA+BSI4N5QAtZmVRkYIDkJw8qsTTXl+RXXUgklc4ckUJARtpU/jlxT7GCMQI9PYIdAlAouDpCdz8bT9Igjzar0hX/aWykhKsI5ks5WJpcElfQDepGcNbCwIZtlG+9EAe+8iuEvlzrgrUC8e846QM+O0BjqTN3n7jxfOPEdjYEYgspOJegbbAIzoagT43XDcdY8aMxSf2PxDvvrMA8994HSeefBounHwGpl52Da69aho+ffjnMGDgIPzvL67HfvsfhEf//oBh/lw2dTKOP/GHBkC6/prLsfMuu+Eju+yGm26YgfOnXomLzjvTADyXX3Iedtp5V9TVrsf2o3bAG2+8ZiT06LPbbp6J088+H6+8/CKWLF5kQKqzfnIhrr5iKr574g+xdOkSfPjhkgBAuuryC7HFlltj6LDh+MrXj8WF552J8y+6HI88eB+22mZbbLX1tgZA+sEPz8DFU87GlKnTMfWCs/G5L3zJAEQvPP8MDjjoEDzywN9w3AknYdLZE3HO5Isx44qp+PLXvmWk8WY9+hC+d9Jp+M+Lz2PR++/isb8/iAumTsf5556Gr3/zeHx870+YivnkKynHEoHQ4t7XsbUYgRiB4kTAJfnUykH7DmgpO+PXo6RxxJib3718nfFBCj4TUMkzkDjZx0CKyLkReCLHS64x3NkmCs70mkBUDIi1Qq8ATLIbGok7951iKSnVA/GSEMk7kWwTwMotRNTaSsvNiScSJzDtObrKdP77qcdn4V9PzLLAUXGBoo7eGQQmCagUspXsqs2E06/ZZE0mgI6RmrO+RyaJaBJ8BBAxMCSSRyxfJwk+/l5/J4lJ8RoRQEoM4o3EkKoYl/PMW+fZL5IgEn3cm+XsWgOQKDavPPUUPvrJTxa8fQhAnfPUU9hlv/0KbnPXJVfg3QFD2nULpoFH5H/6/V892Ob+yWfbEeMOwJEz72tzv7hB90UgHzyyo4aS4vS+R+x15D2DGFgR/6KAdRSwjzz44RlKDJTIPiIRZ94tSOULo20uysmXigeSZ/54AFsDSp79wuNe0nNI+9clJPQsY5eZVb54gHoiBRI8J6UDWOwRp7188gEbmQedghBsHwJgRsAjAo5yptDDyMpauVTvf+Rl3djfzvpAOQBL+dYRSEP9VsC/zJtSYyHPE1J4or2XnNyt6meaxJ+Zz53sXAhoecAowyxX28/ALyrBPvIMJAGPlLe6BDPBfu6+X05sOUYgRiBGoOsR6DKAxI/64as1OTvZPk3Szn2npe7sh+HDAskOhS5IHjzyfREISarXeJxOGtV6OQJXaSba57ap9LZdSWBAUTbHaIVeFJlHXb9pYwsxAsWKwH0nH4nFLzzhmovJ985Ftj3gEbVMANLvfnMLTpl4NkrLygxIsmzZh/ja/xxnQBkCfwRAIrYQbfvVbxyL5uYWjBi5Bc7/yWk4Z/JUIyVHTJ+9990PY3bcCbf84mc4e9JUTJl8Bs6/8HJccekFOGzCZ7HlVlujf/8Bhl1EVcFjd9oFv7rl5zjuhJNx089m4NQf/wTXzbjUMJBmXHkxjvvuSaY/y5YtzWMgXTD1ShMckmC54Nwfm3787d4/YeeP7h4ASFdfcRHOPX8apkw+HV/+6reMwfXTTz2BAw8+DA8/+Df8z7e/iymTTse5F0zD1ZdPxbHH/wDZkhI8/MC9mHDk5/HnP96Jbx77PROHSVMuNdueduZkbL1NehUu9SkJIpEZ9Ki9x3fuYsa9YgRiBGIEuiECoYuDrxg2rBojJcrsmlCOTcyuOfkkQJKpIgb5HklFcSYAknhb3ofBKEoaSuLQM3nkmLKQ0WuN4HndKp5qdowGeUxSzqI/3tsoBI0YkLCgklY+UOsG7bnEa5bE+sr+6avsPRAmnkhUaHDNtKnmlKZPm9oNV7J4TRKgNGXKFNPggQcdaE9YA0gKhLOJOfErcubvBB4pXyOf5GMGkmEiSbJPvDTE28IlI1kST65d0is3be2W/CzJUqFz6q0gEgFIn9h7z4I3CjGsq6ryPTD1Dm1t869/PIl3V65u82bsCnj05rOP46bjDg+OEaXr2gx5t28Q5IQsMmJAEps/osHPsYKsB5KMj/ngEc0xxJIRoEPmHPu580NiQEkDTyKBZwAqkRWls3c5Kg+MM9ghPkj8HjIg6W8leaYYrEnWD8+ZPId6z0Dum++T34a7RH3hsTUEkLxUHbM3vWyd82SyjCldXC0yehRzDdgws0cxfUz8/FzsfKJsPGTO43ho+TxhQYVyejpmuhjcxMM+Q8i8z8wnK3PrWFG2P7ZIRfdHbly6Vo4RpiVSle9RUr7OeUVZOULNMnOeiao4wszvKcXo3f7jiQeIEYgRiBHoYgS6FUCyc6jpYpI1ZBY/lioq35ttMqxr6ys4+Az9wwKPtrxtfjW2+TKQnlN0Ufe5N+yzm/MiLSF9J9/JCq5Q5ZlcgwgcdfFujLvHCGzgCKSxkCKI1LGLkFxgt5YwIQDpmqumobpPNQ448BAj01MIQNpp54/iT3fdgf/OeQXlFZX40RmTHHDTGoBEQM+cV1/CPXf/3jB2iFW0fNky3H7bL/CxvfbF++8tNIynyy85H3371qCuttYASf96ahaeeuIx7LjTzhgyZKgBc+hFHkgkYScAEn12529uxWv/fRVbbLU19t53/3YBSN867kTcevNMvPvO29hu1BgDEhEQpQEk2uaqK6aa4y96/z0DMrUHQKI+JUGk6OnVsfs4bh0jECOwISLAldDyHC/G3iInp6vGDfBjE2RcSczePs5jgRJDFkCi79gLid8pkWYk7qTSPOvBI/rOJODsGkQk4QqqG0iSR727gjMtO+dAIe9txAwjlkbzrCU+f2Et6XUIb6M8kFKQC06Shr6yFDcCjZ5+4nE89UTHWEZUXEGsYHnR3/Qi1m57XpSgl9d8+29i/dJL/m5POxpMGn/gQS4OnPBUskLifWRAIJGks9XgIl+nqsPZDyn8nhKlznfEgEh8jShpKMAgq1EkFCxaORF6FqJimjef80VJtHlvBZHac827e5vkcxEdr73MI9o2ySyL7KPuvmLtaz8tp5T0QErKyokHkvjqOdDDAUcCIuliBZI9E9ZRPvuIARsvj6dzV0YxwLJQve82jyciT6d9doSpQiBK0jPHRcWeuGfrilyd90OSOdSAKcJctQkqAZBoXNOeS8TeNH5HFkByPnECsKfMVwJimbgm2Eea+UPAXImaizXz1/THeduJJxQDRoW8mLTEn8678fky00yKRzyQ5eXrxBNJCko0C1raEyk9X6Rg+2SYrdI//jd7I3nWluwjjCo/dzGAp+f7QvnF9v0K4lYxAjECMQIbJwLdAiCZU5EqEA0e2XPMl7njhZBM/mZ3xTDSi01dj5eU88mrFrTHy1+M5Q/gehvTk1aqAvKApHbQitqxyca5A+JRYwR6eQSilF3XbgBddTvhiKMw4cijutZgYu+WlmZkMtlU+bbWDmQ8JHItyGYpBQnkWlqQUUbMLfS3qXpX5QmJbVprn/ZPM3Zu6+SJwUQeSIVeaf1qq035XidLOpIkaW/7cbsYgRiBGIGuRoALyGwqRcAc9c4VwSy/k1fZLP5GUuVMAJIFi9jbIMMAk0jm2MQWJbC4UpvfGUCSCm1Zg8jaI/8MfZFZqDLgwQblL8HLGQOAGAApIYXm5OqU15FPMCbb10bstrhOupcBriWGUSaDGe1kGtEcTS8DGrUTIOrq9SaAiYCkjoBKBCadP2UKxh94oAPatBk5AT5s/J5Ds/Y9MtXiyvPIMY+YjeSM0I0MnjWubyFwKudM0wWwMpEPPKoKFC0mAhTl7Lp6xxRn/66CR5F9VJzr0B2thHkhqSe23kM2h6QBpBKSlzPFCKFXT4ljF4kHkrzLPMKgkpGtM4UJOcN8lXZYFjVkHyVzXMHcQQwkAcQVE0jYSN6DzXsfaaar5NaI/aPnMCfFliKlR/G3KTZmH1kWlPdc8rJxBkQSMEnGR2F+JhR2NGPYM35s/BRbWFjDeu4VphgxoWS81YBWCB55MEn8iCROOrem2cvCVpZiEwIBucDEPxsIc0tLwuoijwA8coUJDB415NgHiZmtWvLPzimaSSbMYzOXKPk61fmYI+yOUSK2GSMQI9BdESgKgOQmp5ReFpKzM/tIZYTdLxVY0o3nfOWipSAF8nmFGEKUSLRrONdDPaHLd/JZctu0v81nrYz4cTLorls2thsjUPwI3LJvTdDooSdPBjGR4qv1CPziuAmu2rY7wKMY/45HQCdN4n3c8fjFPWIEYgS6JwKsHGCl62zprWfTcIJPJHkKAUgEBLmkkDCQbFKo3IFLwlRiHyRObmWYzWTl7FzyTQrWqJggVdhAgwZ2LRGoHHjVA0k+6TWFrAWYbeT3F2DJfS8hDwALdSB9STLA1dOmYsa0i9u8UAIYFbuwo80Dt7KBMJYevP+eNhlKBCDRfwcceBD2G89gEic+WXKOGUjsb0TJRa4OF2+KHBqsubl85gAkYSBZPyWdwM0H86z0UyuFhcnT1c9G8l18RurKXdOxfdPAo44+DyWvYWQfdewadOfWelTOK0ZIAkjWm8iASFKUYFmqLF0nUnX6nVhIImnnpe1Evo6ZsSIZpwCklOLpJIDkGJWOWSmydpZlaYElzVpNipl6/yEl1afBo6QVhL0Yhg2TAJBoHCVvoSQLSQMo7QFsDLiWAhw5FrD16dPzrPg7OcaPyMURQCNyoySpZ/8tIBOfR/hiHypmH2vPRC4w4b6ZIhNbXOIAJFXobsA6ka8TdpGSPeX5hcEj8287v4j/HsfMyxBK0YMpJnHzhwWRIoDUnUNEbDtGIEagGyNQNADJrgtTu6qV5pJVIwWZSko/VhpN1n7xcs+/8mEiQfpZTkKtz/L+nQSUZAGYdkKtAUet7deN1zE2HSMQI9CFCKSxkC5/dX0XWtz8d33khml4ZOY0c6JUzXzKxLM2/5PeRM7w9FNPcD3taNJkEznF2M0YgRiBTSwCGkCSNYOr/lUG5FxNrY3OBQQSbwUGhpy3gfM4YOkhka7L80GCbTPLEnBJBpLzz7Bx5RWGYqiav/1iQv7lgKNA/owbkYSU21ZJ2eXJbSuAQm/PrXA/rrpkKq5qg23UE0Gj1m5VApTaAyYdcOCB+Ml5U/DJ8eMteEQsImYikUydgEPe3Dzn5YaMKHtRAAAgAElEQVSIldSsEn6WgSQgVFIySpK8uhiwo34VEUTaOANUMcAj/XwrZxG9jzbO9Uw7qh6VmdEq7FFrg5CQlhOpOV9EIL5HGjRijyPx8PEgBH9mgAmRREUIHpF0mki65eeqaNBn5pGo3YgXkvf/8SCSB5hY3s2XHvhIsOwaez5p5o2Wh5MMGPVHyq8FeMn3QLLeRxYAESaSsJRkP9Mfe4JJxo8DkFJAJJHVoxia2de2Qf2QsZcZpZYlagEt8WRy/kK2cECYSxIRak97XGkPJsM+Svgnej9EbkGumYB2np3lpetEVs977FkJO+WRlASQfLzFToOPVCgn2XN+YbEnMQIxAjEChSNQVAApXGqFB03aFeUBSSmMJN1eLq+qI01KIASKpAd6ked4vEIjTakoCxYM4XqxzXspMo/aDFHcIEagR0bgvpOPxOIXvHZ9TLwXvkxvPvc4fqGMhWdcf3OXrimxRJOSpF1qcAPv3Fk5u+7qZtI0OoKh3RXp2G6MQIxA6xGQp2Jb8pV4lteJP+1/VAhA0hI0RpJGAUnkeyBydr4SmkEjIz9kqpNZGo+Pxf82UqZWzi65jtGFanlrgwSYpIEkWToIgMRZozSZO46e3876JyWCeuUlU0H/FXptaqBRofNoD5i0//gDcdZ5F2CfAw407CMGjpiF1NgsoJH3PApYSa6anBlMOkHqq8W1D5K/Pp3xq0gDIqjghq7XhpIQ7C0jVPK5R867o8/yyedbamfPE87FnidM6i2h7PHnmQ4gWQk7N557byIHICWAIPbnYRDJzy0eRPLePtr/yMvWEXDEkqh0LO3fzbNFxk0a3kvNjPV2LhAfPCflZucC+TwJWrvcmQWsZN4SHx/t56NtIXjuUfJ5liVDHkxJyTph0Bi2j/FAsjJztt/SBz+PWmk/K+dngDdh/lrQjbflog3GkLgVAY/oGA5AMoAM/81eTMz4SYL9NsIOPBQAKcmCKqNra/sj70n/I7nhhWlljqUYSAweMftIM4/MZ2pbYUhpuVVifAWsVpnwg3KUHv+Tix2MEYgRiBFwESg6gKRjmwbxpLGRZB8/MaZfIQ866ZbzqwH13u7bFKBIjeFuASf7CiOp0L0SgaL4K4oR2LwikMZC6ujCc/OKSOGz0ZW1HTWI/vDDpXj5xRfQt18/fOzj+5iDnHfORJx06pnYepvtui2ETU2NmHndVZh4+rkdOsYbr/8X7723EFtvsy1Gjd4xb9+HH/wbmhobcMRnj877rqmpCddfczl+fNZ5HTpmMTaOUnbFiGJsI0YgRqBrEcgHkKg9VzVu/8jaampJAiUBJErSSfKH2UcJFpJJWmVQbsAiYSJx1TglizSAZBJ+CQBJKrd13/i801YyoaCQdimS5KBeXyQVDpJJwQBkEjDJhu3yiy/CFW0ARz1Jnq5r94rfW/smkX9S2uuTBxyIH08+Hx/ff7xN7nn5OgcaETvJMI88oMSJQfJOApqsXBFdEzY9t8ldJZGUXA92dP2XBiLR+XT02alYsd0c20ljHdF5duYZPkrX9dQ7xNNf2gSQlJybyJqJX5FmEnkASTOSQiaS9j8S2TMnX2cKDwpL2CVnDxk7NEDE478wlELwOg9Asg2KbJ9mPQkLysvEhteRmU3CdGKZNec7RDJxFjBhIIe3E4BdWFG6RWEgJWOi5ePcdyIrqGSHhIUlxzGsJwfwK18h6zFk+tLCvoISP+oPFYJQHMyxnDShsJUT8nWKRSYyufoayRwg/nie1cqglpOuE0BJg0cFPKPSACSx1ij0fNFTf4GxXzECMQIxAmZldPzTazr6LNyhyKUvvbz/kTSmtwv2cZOlP2yhNkMoST1eJM4wecJ5f7cRkW4NWIeiGzeOEYgRKGYEopRd29HUyZCOavq/NvdV3HbLjTjmS9/AwnfexltvzsNpZ56Hs077Pr7xre+ipLQUe47bC83NzVjywSJTGT506HD87o5bMWDAQBx0yATUrl+PPn36YO3aNejTpy9yuRb06z/AbD9s+Ei0tDRj8aJFKCsrQ01NP/x0xmU48nNHY5eP7o7H//EwPnnAQVi7Zg0GDR6CFSuWo7q6GvX19Vi5YrnZfsDAQS4Id//hd1j24VJ8bO99sXL5cow/6FCsr12PurpaDB48FEuXfIB//P1BHHLYERg6bLj5u7KyEqtXr8LILbY0yUf5nsCkDxYvQkVlJQYPHoIPly5BfX2d2a+iorLtwHdiiwgidSJocZcYgRiB7otA0ptBJHgsVKONz7VfBRmX+8SUMI28KbYBjkrE+NwDTAY8ksSSZSBRkkmSTsJAKgQg+ZWETlnmJ+aSMkOyTgjAo0QhWwAcJb679OKLcNnFrTOONkfgKO3Ga4uV9KNzz8fJPznf+VEQGyn0QiLTc/FF4qQobWMSkhZAchJ2GkRSFeJecsgnsTvyIykEInX0Gaojx+wt2xYCj0687QGM2mt8h8KQxj6K0nUdCmE3bWwpO0xfCYRFXTGCk3VjiTQqStDSaQwgiRQdM4cYdLD+ONYLiQGm0PeIpevsPhakoL8ZRLH+fTK3qTmOe5s/X3hpOmGnJBhKQSGBzzppr3B93qYAwx5MPncHVnOLAZDMmMcAkgORLNNHWEDMPBJQPWTQOAaSZe3mAXOW0aWBOmFn0bYipyeglPRFezAxs4dBLWH4aLaozsMZOVp1bXWxCbPKPAPJSNsJAznLjCh5+f7YOcJ5MNH8kfA+0v5HCX8mB7rJXGKKEpIMtM7NI93044rNxgjECMQIdCgC3Q4gpU2euodJabu07fMAo0IIkp4GSPPOvtIAn1QQqR3IUDs26dAFiBvHCMQI9KwI3LJvTdChzlQw9qwzKl5v9OK6M75Hf73nj1i+7EN8+zvfNwDQJVPOwcWXXYtzzjgZu+y6B2rXr8PILbbCsOEj8My/nsR224/GIZ8+ElddfiHG7LATjjr6y7jphmsMSLPDjh9BSUmpAXOO+fI3MGXy6Zhy8XRMv/RCbLn1NgZ42m77Ubj15htx8KET8KlDDsf0yy/E9085Hb+ceS3OPPdC/PTqS/Hd75+Kl1583oBI/3ryMfz4rPNR068fSJbu3LN+iBNPOg2jxzDzaPXqlbj2qksxfPgIfP1b38UN116JHXf6CP797NM478LLDFjVr19/9K3ph759a/D5Y76Kyy+ejElTLsP0y6Zgu+3HYMjQofjUoUfg/r/92QBZb8z7LyZdcGm3SfhpP6QoZVe830JsKUYgRqATEXASdpzco5cDc2yVMssN+WSfkRFyAFImkKMRHyQjX6fl7IR1FABIGVuhbKV0LHglbKRkci5cj7TNRKLthY1UqDBNfx782/7x+KxZmHbxRXhi1qzU4PZmwKE1IGnv/cfjB+ecjz3282ykPC8kK4nE8kQsfeeq7G11PnuSeBlBA/K5CxWmLTt699PzEwFJbz7npZKpjShp19FI8vaFgKNRex2AE297sFON/mSXPsF+I8YdgCNn3teptuJOxY6AT7qHRcfsBcRziXgheWZQPlNGgUEKUGLvI+t3ZCXPDEMpATxlHYAk/kMeQAo9iFjazs0jto9BUYGTL5UtabyRWcT7eEskDTikCqsZLOLzd4BSOHGZXbVkHjFiPLvIM5GMdJ1j0dDnOZaYk7HRdsIBSM5/ScfIxy9kH/k5l8+fz43BlrAPLFsn8nXem0kDSDzXeulZYSAZprEFiZipzECg9kCi68yFIyyrp6VlPRuKJexEoo6ZR8yK8nJ23lNPJO/yPKModgpAkmvB/Y+vGIEYgRiBTTMCGwRA0hNfapiUJrr+vk2cqBMxLwgmpXwRB/dOBDjuEiOwiUcgjYV02avrN/GzKk73f3ncBJf86Iz8yj1/vgvr1q7B1795vGESXXjeGbjk8p8aAImk5QhU+r87bsNJp56B62Zchq232d78+/KLzzNgzC677oZLp07G4Z/5AsZ9bG/cd+/dHkCadDrOnjwVF513Js678HLDSqLXlEmn46JLZ6CxocEASATWUHvHn/hD/Pb2/8WPzphk3v8z+9+G+UQA0lZbb+MApJN+eIYBsuhFANIvb/wpzjhnCkja7onH/47vnHAKpl10Lo7/3im49eaZOOIzXzBMqHv/che+e+KpBkA67czJuOryi/CT8y9BVVUf05drrpqGJUsWo09VH1w47SpksyTeVPyXTrIccvJkHHrK5OIfJLYYIxAjECNQIAJJVQH+W5Je3hdB/BuSAJKYmrMfhQeQysXXoIQ/d3/b7Zix5D2QjJRRlv82oJU13qZ/pDGQ8tcgra9KeM2g/59IEsmignNWvLUtrKd/XzL1Ikybms466s3AUfK2ag1I+th+43HDnx82ib4G8kNSzCPnVaEk7ISBRIk/Bo8oscmJU7maoeF51yvHCUT6+8xpeb+WzhTl9NZBpxB41JVnnLTrcvzTa3priHv0eQcAkipK4GIABlNE0k2KEVxRgmGihmyiADzSTCQDSCiAxMwhUuDgGU7ev8/6MIlMq+mocG7SQ6oZOaYEwQ0xCkDKiXeQBYr0OatjSVzoPVmgIAwbGuPEo4fHP5aOY/BImEkCMrFknJ6nCLYRIEtYXgwWhT5ROu5mH9tnAeXpvL0PnXggsUycgEhOVo8YUUqCT3hdfJ0ZDBKwT5jKrrhEyd8KK4rBI95PxncByoSVFQBFBCApFpIGkkR2j2RRGYDi2Jl4u9hpgNDPLT36RxY7FyMQIxAjUGhd190SdsnjFlx+FQCR2r1/ygm2BQClFpWpdtraP95VMQIxAptnBO47+UgsfsFXiXZlUbq5RIiqZ3953OHmdDqb6Jjz6kv4za9+iS8c81UsePstzHt9Ls6ZfLGRsDvksCOxbt1aLF/+IQ4/8vNobGzE3Xf9Fl/++rfxp7t+i5132Q0HHPQpXDfjcnzmc8dg9z0/jkceug+vvvwi9t53P9z9xzsx7YqfYtLZE3H0F7+OvjU12G33cTj/3NPwP9/+HkaP3sEBSM8+/U889uhD2H/8wfjornvgiksvMEDQnXfciuO+e7IBkOj161tvQkNDPfbed3+sWL4Me35sL9zyixsMILRq5Qrc8NPpOOqYr+C3v/5fnDXpQtx4/dWmb0OGDg8ApLMnX2wYUl/+6rdQXl5uwKlnnn4SO++yOx66/x5ccPF0I+m3/agx3XK73HDddIiPRLyXuyXEsdEYgRiBQgsN/Xki2WfkZ5R8nSSEvNSQ9zYQIKnMehwZwIiqi60nUmiUTb5HVr7OyNhwYlEDSFKZbgAktQYRWRuRBApPq8AqRi0Y/D9bAZNMCo6/n3rRRbgkAkcd/v0UAhHG7Tcex555HnbZdzwMC8lKDJGsHSUkqbKePjMyTZRAbZEqe071CoCkQT7pXLHWhfp5KnniESwsfCu0xjo65JTJHZaskyOlXY8oXdfhn+QG28GNwoFcnGfi8JxiAR6RLBOfHMco8sCQSNTxO/vnsJ+OZdSYNvz2GhzRMnY8jygQyfVPEKA01xsPLoSwj5ylH3XyGUgp0nWJ+VbAHwOQW5BcmEUawNFsIAcwJSQ9qWlmOtGc6b2fApDNxtDJ0TpWGANPAiBpKT3tf0T/ToJILDfqgRnTCwppggXlGEjCOhLwyBabOABJMdVMfyw4JbKmwj6idwaOWMLO/9sylLQHksTXSv9Ju0n5OmE8bbAfSzxQjECMQIxAkSOwQRlIMvG05xzSpO3as19b2wh1uF3btbVR/D5GIEZgs4xAGguptyfeu8o+ohuFpBleeP4ZvD53Dqr69DGeQgMHDcYf/u92DBo8FCtXLAMlTxYuXIDZ/37WfDfhyM9h4TsL8NQTj+GQCUdi1cqVRkKOGEbkYfTIg3/FwEFDkGtpwWGHfxbz33gdzz3zlJHB+9Shh+PRh+8325HMHVUu77DjTsZ7iLbbftQOqKiowP1/vRu1dbUYMmSYAaYGWh+k5uYmPHj/vcYfaeuttzP+SQvefhOjRu9g7vvnn3sar782B6PHjMVe+3zStE99K6+owJvz5+EjO++Kea//FzuO/QjI/4nOfautt8Ve++yHe+7+PYaPGGmAKALM7vvr3YZlRb5PxX5FFlKxIxrbixGIEWhvBAoykKSSWVURC/tIjM8dkOQkhTxg5MAjAyJ5XyQGmjyApD2QSLKGPZCYhWRk9BSAJMkxl9JLHY5bGaMLqhmEX0jVOYFHF0+9KC+UEURo393VGhvpW2dMxtdOP89LDrkq+5wzjDdJTAskSYLVJf5sF2TdWCzwSJ+Zfq7Sn0dZu/D6FwKOaKtiPJsnr0OUrmvf729jbZUEkITlIwCLKUSwIIEGMoxvUeCXY0EhkkhVrCQBkjSzRuYibo/3kyKENC8k40ukfJEkB6b77uMXji7JGUZcnzIZ3o7nKbOqCuTr5DvxP9JjFzMsmWUpnm8MFFkmkIyF9m9m5FjAR0l5St+8XyFL+CWZw56V5UEzOg9h5QiAZNhPBohhiTjxQtIsJNNP6bc7d2rNs8AEPNKSdSJdR+9ailBL/pn+BLJ+ngElQFbAPkpI20n/A/k6YSAp7yNeA/MVZ5HC4q/1NtbvMR43RiBGoHdFYIMDSMnw9qThszsWB73rdopnGyOw+UQgStn5a6mlPWJia9O8xyOItGlet9jrGIHNIQJJEIlSKFwlrnwMVEKOBD3Fa0KYRyJNQ+/l1uPIsI8sgETblRu2ETOP3LtUk5s2vYSdJLgItA89JDgx5TJ1eReAzya/PjyxYd6iwntb0JYEHk2N4FFRbm8CkmZeNz2vrV0/MR5f+fFkjN1nvGMdkdQQM5G0UbyVsNMJUy0DpaQGi9Jh1QixX/6e4o1Em/R2IKkt4Ihi1FVZ3jTpusg+KvZdXtz2PAgTAioCrAiQxDJlxHIVNlIOZm5pDUQyzCOeJzyzxgNPZl/bhrBwAgBJCiIcyyXhUeTYrmqeEZk7S3t14JCEjeYoDRrZzwlQcp8XUPLxknEeKBFwSCTXAsaRHReNnKcwkKQfFpHS8Q0BOh9bBtCS8rAheOUk9KzvkWH+kKReC0naWVk7O1ZrQEvmX89AYtaYeUYw83/O+R4JiBQASO52pDmZzjPj2KhmfhC5ugLso4AhpecRiZ2VRGVGqwfhmH2kHwx6Uha0uL/R2FqMQIzA5huBjQ4g6UXYxgkzVwFE8GjjRD8eNUagJ0fgln1rgu4Vo9KxJ59vob6da42FOytdtyme8+bY59NPPcGcVm+9jzfHaxrPKUag50cgrLZlkqUkvjyAZJJxkpgDM4WcnJDyMWgNQGLfg0IAUsaCUpzUksQXy/FwFDvCQNKpnzbXEGqDiyJw1G23rJZr1QeZcueD2HGf8ba6nROErmJcKu2V9BDfofKfoEfdm+wr5I1EfeltQFJrwFExn2HSpOv2POFc7HnCpG67R2PDXY9AyOJJ+A7Z5sXjhlinhqlifZECTyQna6d8jpQEm5Zm4/38HBUwkOznmhFjihLEk0lJ7UmxAs833gGJsSPhGqnvzL5c5KD9lHj7fLm8ZHQFQKJWmG1jpeys5Jr2FmJAiVlJmikk4yHLxvFkFjC83LxtmVniMaTk66RfzH6ygI2wjwxoJLJwAhwxM0rGatpHxmQ/V4dgoC4yMcCRgEoJBpKPEXlO8bmSd1Hgf6SkT42nHjGkhH2kAK9gLnEygeIblQYgSTS7dz7p+q8sthAjECMQI5AegR4BIMlEsHEuUlgRuHH6EI8aIxAj0BMjUEjKjrTWe8uLKmPF8PnkiWdhzA5je8upb3bnmWQh9ab7eLO7mPGEYgQ2iQh45MTJ8Jh+66ps9lMwskOSvCNQJ+FbYKRpSGqoxMvVGd8j5YFUlskYRhJVkIsnkgGh6DPbJn3XFoDkEnWpOR6f5NOXoE0QCYABjy6KknXdeesWYiMd86PJOGriedAMJE4ceqkmkWySFB8nXzdsoaF+5krGiYCkMWPGGkBpc3wWaw9wVMznFpKue+s573capeu685dZvLaTjFbPzrFFANaLSEAOnlu83JkUDzhZOuWPFHodhYwlt5/2V1LgiWbEBP82QEqaN5LyTJIiBsUkcn5KGoCySbM8AEl/ngg1+yAxmKGBIZGyM4CRSNypfzv/JBkQzTH8eTBIpws/pDBDFYgk5lA5FnkaCYhv2EYWnCFAhv4maVEPzgigxecgDCh6Z+k8Bq5YupblCGX+p880+0iKRThEOQeWCXik+0KAkfgeCYBE84eR17OSe47JGnjphfJ/bj4xDwkROCreSBBbihGIEdgYEegxANLGOPl4zBiBGIEYgbYikAYiXfrq+rZ222y+1wvsGdffvNmcV289Ec1CKmYiprfGM553jECMQFsR4JSPpE042Welh1R1tcgMaYCHWEillCQSU2wrUcNSdSxfR1XGxgNJAUkukWT3FQDJJJtIxs6mcZzEUZC00x4TafmedACptSjQ2aaBR72NWdLWnVKs7wt5I31+4mR8duJkJ2GnpZyCinslWSfAYHsAwmL1X2TtNLiRbHtzuXcINKLXg/fze9qLWNPFfl6hGN983OHB4aJ0XbHu4O5tJw1AoiM6CTsHuFggQxhClhmT9OzRrCRhKjHDyErX6eIG1UbAmnVsoxCociwkC2Ll99GCSMovyW1TCHhyjFmiBHkpWAFWktHXQFAAIolEnYBGlo3jvI+UpCcjN8KYEnYVF4Kwp2AIJvm++Kvl2U/CQBLWj2cgMYBkQSTrW0cgjZeD83J+dGzxtRLfKmEdaem6Ulc8wgAXS8nRK2eYR4Z5hdB/iVhHBkCywBa9s7Qd/RfK62k2q5P9S8ih+mNGAKl7R4fYeoxAjEB3RyACSN0d4dh+jECMwCYfgTQpu2IvZntikPQCO3of9cQr1PE+6QrfE257AKP2Gt/xRuIeMQIxAjECHYyABpCchJ1LmrGMnKsolopwwxyy3gYONGIGkphlO+CoBGAGEkvYifwdm2vrKmQ+lrCQ8n0aNIBEnUpCBx0HkAg8ov/0K86pHbyBOrF5GqOFpOxOu/1BNOeo+tzKOVmDcwGRkqDRhgSP9Gm2B0ii7Tc1MKk9oBGdV3cARxLfyD7qxA+qB+2i0/As7+a5Hd7TLsmW8aCQngM889UzaLycaijLJp/T/CKsWQGaNOtIwCWZX4RlK8AKewTZNpzUGwMzUmShvfmS+5vzTQGddBzkcunxTCTttJwdybg5cMeOhbKdlo3TbfN87QEkYXklATLNuJFjEPtI/JcMy0jAGZGRM397hhIBNFJ24hhISoZWGEYy78vzgfzNLCX6z8rVWi8iAXtC+ToGhzRwJEwkZkl58EjL1wVMVupuAHpp0KoH/YhiV2IEYgRiBDoRgQggdSJocZcYgRiB3hWB3iplF9lHm999ruV9ujM5s/lFLp5RjECMQFcikASQwgQYAzwGQEpLDFmmETGLDGAUsI+YhVROwJFhImVY6k57KBHryIFK7CfBiUBv8q19kCRRxlARV3nrFGVHaogPPvhgzJo1KwhdBI+6cid1bN80EGmHvcdj4u0P2CSml3XSSVObAzQH21gAkj7T1qTt9HYCJtFnPUXmjp475s97zXSzNaaRnEd3P5ukxfL4p9d07MaKW2/0COhhOZxfUkAY5csj4I2WMg0AJZGoU3OR/r7Efh/K1OVL5ElRhCtWsO2JVxKDSSwB58CkBCikgSYBrBy7R1hPdv88jyQ1elnOLzQbSQPmGkQS0Miod9qX/FOOrYEi00fxdFJyezzHWx8g04Bl/BgfJgZiCLwx/keWdSSgjABI4svk3aJ8gYdmkiWLRvTfxFIyQJ6R3MsYgyIZ6w17yMrpsTQd0JhjvyMHIiWYR2Y78W8i6TrxjtLeeRaUM2dtg9cT5pGN/qONHYgRiBHY5CMQAaRN/hLGE4gRiBHYEBHobVJ2mn1ECYlTJp7V4TA3NjaaRVFpKaXz2n6R18CCt9/E0GEjUF1d3fYOaovGxgbU19Whum8NLxDsa83q1SgrK0NlVVVqe3TMlStXYMCAgcF+HTp4YuM1q1eZfmTJxKMTr/Xr16Gqqk/R+pPsgk6o9SY5xk5cirhLjECMQJEikARdfCLKJndsEiwVQDKMI2YWedk6YhxZMIm+N95I7IHg3y0TSQFIxEYy0jc2ueWZSKqCXVezy/mreaW9AFIEj4p083SxmTRfpDF7H4Af/vpB64HBbKQkgCSH7UmJv/aykqTvGwNQEoYR9aE9gBFtR6CRee9mj9E06bo9TzgXe54wqYt3Wdx9Y0TAAUdqUHYSqVY81YAzVpJOQBvPHmJ2ivtbpOukwMB9lwCIRJJOgTjMcrHbJT+37TmmjgBHDlSy/VDHM9vaeTEJJJnzSYBNFH8Og5KaUxdFs4kcSGQADg/y6M8FaNHXNQSQeC51Xk0KSLLaeka81gNSObQ49pEFjxIgkgGU7GfC6nFjsz07OaYUgSQZSCJjR8CRfMf7cH8diGaBH/Y/sj5MCizy/kcsXccSdpaBpOT1RMJOzpPAMb4K/IoA0sYYGeIxYwRiBLorAhFA6q7IxnZjBGIENrsIpErZ2UXv5nayv/yONxc+eeJZnapkXbjgbVRUVmLY8BFYt3YtVq9ehREjtzDACP17/bp1GDhoINauWQsCTfr1H4A5r7yEj+/9CSxe9B4GDR5iQKFsSQmaGhvR1NRkQBkCpoaPGIn331uI/v0HoKKyCm+/+YZZIW673SisWP6hOeaq/2fvPaDsuK5rwdMZ6JzRER2RcyIhkmAUEyxRsiRbsmV/BdMeiw7L1h/ZMvVlS6QkB9ny+rJNzXjJlDye8fKaWTP/f/ubomQFkpCYAIIkMtCNDkDnnHOYtc+9p+pWvXpAh/e6X3ffksCXqu69dape3/vOPnvvgQFqbKin0vKtVFxcSr293XwswKLJyUnalLKJZmZnCMmlsrKtNDs7w4bZMzOzVFxSSt3dnRQfF09Z2Tk0NDRAE+PjVFJaTu1tLTxWtIUtMzOLz/Z0Y7EAACAASURBVAnjSc/I5Me8vHxKTtlEqamp1N3VSalp6fx+dc02mpiYoPm5Od4H552ckkId7W0cq66Odo5RekYWJSQk0EB/H6WmpdHQoBu75d5rJoDElb7r9B5ebpzs8TYCNgKRjIBOpwDAMfwqIBEnTCB8cCsACZ8pyTrFMEpmTyQBkgRg0kwkvY9KJmkGEhJyWtIuHr4Ijm+Fm0BUaSap11bn74jW6STlQgAkCx5F8t5ZflvBINK99Jl//D6hHl3JJM07yVTXs2L5fUejBQAh2H703FfpVl5JQX0DVMJWW7uD5e/M7XasJcRRNmEV4XV9vcsyWuj5OqDRCq5BzLUtxll0+ASdfO6FhQ7Z7hdjEQhiITkSqfovt7B7xMOHGUACzPB8pECfcKCSCS7Jsebc4crVudKoIjmn9nMlWgVkctlE5lhMwMjLTuLxOmCSZiz52EtqrnIBHX7tm6z0nznSGIfyFjIYMgKuyGVWH2l03WAXmfJ6ZjGIjMG9TQRM0ZKhmn3kkbAzPI9M8EgBSEruTo9CzceG9B/WDgISKdlaBRoJA9lkmUkoVKFAHIGBJeCPgEPK4wgsJDCQFBNJ/JDwOBMAIImHkpLEC42nN5Yx9gWyw7ERsBGwEVhkBCyAtMiA2d1tBGwENm4EglhIT37nRapahz4yX9ibyhd6qewjHGsCSGAWAcy5+577KSExkX76yo9pemqKtu3YTYOD/dTb3UXbduyi3t4emp+dpcmpSUpKTqHRkWHatn0XXa+/yuBORkYmAzgVlTUMvgwO9HPyp7i4jKampygnJ5daW25Q7badDNiAXbR9524GkNBnRkYWbdq0iQGsktIyBqiGR4YZ5CkoKKSxsTEaHR2h/QcOU19fD79fvrWSxsfHqLOjnfbuO0h9fb3U1dlBk5MTVFO7nbZWVFFTYz0zrdpaW2jz5s0M+owMD1NSUjL/osvNzafh4UGanZnh80L/aKuh/hq3U1C4heMyNDDA57FlSzGBVXXp4nnatn0nA2Tvued+Sk5OjsgX8LO/8yS3U3XsBD35ne9HpE3biI2AjYCNwK0joNhGXgDJTdx5PSQ0ewiydlrCTnyNlISdy0hyfJB4P81CYkk710MJzCORtVFeCHGahWQk7XRiykyCqbF6yttVEusWJxoEHi21EMPeUZGLQBCIVHPHCfrN736fk4lYY2CTivy1kvhrXAaYFLnoLqylB4VptIKgkYwMYNuPn/uqZ6CPP/cCFR8+sbDB271iLALCtHGRfZP7wYwTA3BwgSUBYNy//cKiEa+cIPaPywZSII2SRDP89ETyzvAG8gJNpvee8mMSRpILaHlBJDUe0ytJjvECKZDCk3lV5icHODMnLFOXTsvLmWC5n22pACf3XT9whI8dJpQh94qxOAwcBlWUbJzynTP8jSAfN6eAHC94pIAj/F12ASR1dU25P2Eh8dwer8EjXyGKOz51+wpIhrZFKk9J1ynwSEnXxTkSdthHPpPnDDzpcasxqvGGyKAGyADG2JfIDsdGwEbARmBREbAA0qLCZXe2EbAR2OgReOGpk9Rx9pQThvWYgEcy4tufeozPcTlJLwBI7R2tVFZeQfXXrtDg4ADB+yEpKZFOvfxj/kFRu30nJcQL0yadWUAT42PU0dHOrCAALQcPH6Nz77xF6RkZlJ2dy0AUWEQAirJycmh8dIw2p6UygNPX20MTE+N0+Mid1NLSTEODA7Rj114GkF556YeUmprGjCLsNzMzzaDR+MQE9XR30b79h2hkZIiGh4dpy5Yi6u3pZkALrCawjNrbW2nTps3U3tpC0zOKEXX/g49QYmIi3bzZxIwqMIY2p6ZRYkIij6NwSzFdr7tC1bXbqb+vl9lUO3buocbrdfz56OgoZWRmUnJSMuXk5VN7602Ki0+g2trt9NKPf0AHDh2h+mtXmQH1yOPvp+TklIh8BU0W0lcvjEWkTduIjYCNgI3ArSLA6Z8QjwS3slqSdpI0AwCEBJFKDikwiCXsNKDEvkeOjJ0hX5fgAkn8OR+vACNlqB3H7XFluCTAjAp0AYdM8MisdJdzDAKRLHgU29+BIBCp+tgJ+l+++2KAhJ1Xiii2z8wdHdZwDadPER4Xy06K9DkKYIQYr2axlbmulXO00nWRvtor3V4ogKRGgPdd2F9AJA+AJECEMx9pAEa8cgz5OHW8ZgqZgInBAPL7HIX4LDmMJ3/Bgmo3GGhCwYUwmDRwZLZjgEYyRrM4w2Ve+QsegGq48QkEjYxL6QXlvHO4058eS9AdYIIqArTMavaPgEkMHgGQ0X5EkLJTjB4TQFILiFAASRebaJ9DxFJYSa70nztbm+06Pkwe8MgAkPC+9kRyfJoMDyTX/0iN1/SYEraXuiPtZiNgI2AjsD4iYAGk9XEd7VnYCNgIrFAE2s+eou89ddLTG34grycZsG8b8nXf+JtvLzmyc3NzND+P5X8cM3jwGgwiVKCPj40xWLQ5NZXi4xOcyl8s8WdmZxlEggQc/IsgW4dj+acDKubm52hubp7bAHiD98Dawb6zs7MsDwcQB8weMH7ABgK49Pqrp2jX7r38GSTxAAIBEMJxALPQj1Qgoy+MGe2lp6VTnP4Mr9Eu+sSxkJnDBjAJY8b7iUlJLG+Hn2dJyUnMcoIH0+TEJJ8vjgG7aGxUjT8pOZnbBHNpYnzC2Qdt4vORkWFP7JZ8QYwDzSTaert/IxEf24aNgI1A5CPgADM+Qo/4OaBH5U0kQI+bCBL2kfgbKOAIvkciYxdHSRo4Uj5JAijpNvR7KrGkZG/w91r681SXO0lFXfFsMo58qJH58stf/jLhn7ktpwgj8lfAbVHmOtMzEJ9ijpN5Lah/HOc/JprjjEbb4UCkX//Oi9ydUW/vex2N0US/TWEoCaiEHiMNLKGYCpuARLG2JhZWvUTbStdF/75bqR48f5JdMpL6zaAHEQgi+RinzELSDFm/v5AHRPIwgjSTyAM8CfBjMpTc9zzMJQOcQmGDw0gy5FW9MmyuF5Pj62QUZZhsG/EKCinakAsTVAGB8Sh8ybO5cZz3FIFIXCTWQU2yTB7LgyqJN8VCMsEil80D4EhJy7kAkgnKSD+u5KCSB3Rl7FR8uFDEA/bB/EidkkjXYQwKQFJMJMU8EhaSyNe5MnZgKbFXkga78GiypHCezEISOVRnLgkT6JX6gth+bARsBGwEIhgBCyBFMJi2KRsBG4GNEYH1LmUXCfm6WLwTBvr7KSs7e80nvyIVWytjF6lI2nZsBGwEFhIBP4vHrV4O9XcI54WExJACiLSMXZAHEj5LUOAQeyT5pOwERBK5Ij+IJMlGt5rbBZJCzlMn72IdPALj9p++8/d06OiddPDQUbp08RzdaGqgx37ug84pobDhr7/+FfqDp58JvJwAj/78K1+kP/jCM1xwsZa3IBDpoaee1sVA3oTfeq4eF3AJ1xIA00I3MIqwrSaraKFjNYui5BgrXbfQ6K2N/fwpetP7xwSRcDYi96ae+0Amw2sodH5yZeJEuk4BPl4ZVnWcH+jRLCYHGAL7NYz3UogsnsFSYgZtKBtJeTOZkn0KsHLnMu/Y5ap6ijrEptD3oQu+SazMtoQF5o2jedeEAEha8k15HMF/TiTtRLZOvRam0K0BJBV/h3HkxM71VlT3gnuHiO+RCSAp4EiBRVPMRsJzV7oO7zN4ZLCPnHY0S8phWmkpO/TqdVNcG98lO0obARsBG4FbRcACSPb+sBGwEbARWEIEnj+e4TlqvUjZRUq+LlxIVdUzftgsLvnE+tlah1uxkHSloH6ufgiiwgxGrW6FtFkpbR4vjKZwSbBbVVkvpwL7dsfK5+Gqw5dwq4Y9xMrYRTKati0bARuB20XAXyluJugkmSdm4UpqTieHtPSceCG5LCSXZcRAUVyclrhzmUnMRNIsJfWoZOv8IBJXKxsJRUkQquptrxySOk8XVvjyM8/QMzHOPGq52Uz/8Pd/y+zbL3/tG3Tl8gUGkOAx2NHRxmcEudhv/c1f0ZFjxyklJYXuuud+Zte+euolqqiqoq0V1fTv//b/0c+9/0P0xmunKCcnjwYG+qi6Zjtdvnie7jpxP7OXzr17lkaGh+iO43dTfx98Cufo4rl36IH3PhZTBRzBIFIoo3w9A0i3+86u9c+tdN1av4ILH38Iz8MAh3h+0U0BbAnHygkpHjABJoPp48ioaR8jYdGax6v5REvfmV5GPnaR7MPefHJMCAPJCyIJUykEwPLMYy6I5GcmqXioz72x8b0OOH+/l5T5Wq6Wey042s4/8Qlypd9cTyT1nmIgQdpOeSYp5pI547oSdq4ErUgAqjWDCd4ZUn0a2JG+0ZeSpVP/HABJwCQta+dI2GnwSHyTFADmyuw5QJcHQLLso4V/g+2eNgI2AmshAhZAWgtXyY7RRsBGIOYisF6l7CIlXycXbGpqimXYRMoOHkHjE+NUWlruyM2x1B3NU1JSMku1JSYm0Mz0DEvBAQCCFxEeu7o6KCc3j0aGh2l6aooys7IoOSWF+np7GVCqqKxin6GRkRHKy8ujqalp2lJUzMfCnwgJtPzCQkpNTaerly9QZlY2+xtBsod/kMTFU3x8HMvjNTc1UEHhFkpJ2UQJCUraDjJ42LettYVKyzD+GR4zNrwvwNgcJIASE9ljKSFBnfv83Dz7H+H80a/0hzakXfTR29tNW7YU043mRvZdwr44HmO7lazQUr4gJoBkZeyWEkF7jI2AjcBSI+AmrtwklngSIbnnZyAx6AMmEUAgQ7ZO/JDAMoKknYBEkLYTphIf43ymJewC/JBUFbcqRnASc06CTVd3Oyesslovv/wyPfjgg54wwOvv0ZNPLDU0UTnuf/6P/5dKSsvo3/77/0O//pnfY+AHANLd9z5IzY0N9P3v/Sv99u/9Af3J05+l3/69z9P//tw36Jmv/TV98fO/R5/+jd+mH/7g3+kjv/gr9Odf/SL96V/+LX3u936T2/nB9/6VyrZWMJg0PjbKHn9nTr/OnoLvvnOGfQ4x1/zqJ3+D59tY28x5UMYG+TXx7om18drxLC4CVrpucfFa63sHpeu9bCS/QKUGlsJ48yEeISwlE0hy5gx3PwGRgmRRHfaQXwbPYB05xxlMIymmcNv0spdkvnI8fwwAygSZGDTyFUqYDC0/uGbuy7EwgCcpABEwToAkuYdUu14ASYFCLrtIgTACGvme41eVIwmnQCj/2AV0MwEkYX+Z+yp2kBqLMIdEuo4BJM02CpGx48+UrJ0jX+cwpszxKqDL9HuSc1/r3yk7fhsBGwEbATMCFkCy94ONgI2AjcASIxAkZYekw1pOPPyD9j+q2baDfut3P7fEyKjDenq6qLe7mwq2bKGWmzeooKCQwZ7R0WGq3baTOjvaqa+vh7bt2M0gU3dnB6VnZDBoArCnrLyCPZNe+9nLVFO7gyV3KqtquC2AK3NzszQ8PER79x2krs4O9hIaHR2hyspqBnZaWm7w/hMT49Te2kJ1dVc4qZWRmUVXLl2gnNxcKiktp7aWm5SVnUNDgwOUm5fPfko93V3U0d5G+/YfpOTkFGpubqCDh44xwHW9/ioVF5fSzRvNtH3nLu7r3bfPUF5+AYNbwyNDtLWiiiCZBxCq5UYTHwcwa3R0lIaHBik7J5f/tbXepK1bKxmUwri6uzoov2AL9fZ0MXiF88FjcnIyJ+Ii7T0hMnZr/b5d1o1qD7YRsBFYsQh4JHOchJRrzC3cVJN95DwXJpEGkxR4pEAj9kIyPJDARnKBJg0g+aTsHCYSWEmSwCP1HJvfB8NNoLnhAngEEEm2WASPUODwx0//PmVn59DAQD898OCjVFJWzgDSPfc9RH/27H+h//Xzf0Jp6en0jb94lv7wC8/Sn0Gq7ukv0x9+9jN0/4OP8Dx0x3vuoa9+6fMMIP3hZ5+iL33lL+lf/vkfac++A5SZkUlXLl/kOfetM69TVVUt5eTl8dxXd/Uy/fKv/tqK3WOL7SgIRHryOy+yPJtlHy02mrGzv6xnzRFZ6brYuT7RGYkrqWbKloHlE7SJ34+onDmgiKgaBPgoufsIGOOVh2PGKs8nLlhjslsdyTvNAHLAnxDpOvFX8vr5uGCJlrLjAjhjH+k7hOmkpfYEQNKfq3nNByzJa2Nfd/4LBaHkM+cRJ2WEfF5bEAkgBGYR/JD8vkjMPhIvIR+A5AjCocDDkA3kwhN+7bK9/MCXCeywZJ7BJlIMJK8H0vQ8OZ5Iwk4SoImP10AYezUZTCkByMx7z84h0fmm21ZtBGwEVicCFkBanbjbXm0EbATWSQReeOokdZz16sZ/5cLYmjw7SH38w6ce47FHAkCqu3aZAZqkxCRqarpOhYXFXPUMSRwwbzIysphxk5aWxqygvt4e2rFrD4MxYBIdOHyU8vML6Sc/fJH2HzrK1c1FxaX0+quvMLBUXbONTr/xKt37wMMMOE1PT9PE+DgnsyBN19R4nSuuBwcGmL0D4AfgDMCinq5Omp6ZpoLCIpqdmabCLUX09lunaUtRCU1NTTJw09/bQ0fvuIsuXzpPrS036H0f+AgzkdAOgCIAZPc98DBt2rSZ3nz9p7T/4FH68X98j1LT0ngM1+uuUXZODo2OjHAcAArhh0R3VyfdfeJ+unD+HQbYDh0+RgOD/SwDhHNLTU2jXXv28fhRGQ4ZIBwDACnSvhNm4myt3rdr8stmB20jsEEj4FSI+yq+pYrZAyBpEIc9DvTzQBk7j0SdIWUHEEl7JAkzCY/CZEqIizPMtyUJ5criOJXkATI/eMsPHkVi3ozGbYH545+++/f02T/4Io2NjdI3/vwZ+vlf+CW62dxEw8PDLGeH+fSJD/4Cfetv/4o9kAAgff6/PEv/8n99hyYmJriI4UO/8HH6k6d/3wCQ/or+5Z+/y0UcGRkZDCA9+PDj9Nw3v87SeLXbdtDM7Axdr7tKH/v4p3i+RjsHDh2Nxmkuq00/iCSyxDb5t6ywrtrB5npWBnHoyT+iQ08+vWpjsh2vVASEq6L6c+cc77eZ3weyoZk+sq/LjjWE2Iw5wAWbDOBoId5JIlGngSMXVDIk14w5z2QOscSqByjySuOZzCTHn0nk3DQIJPKwns/9jCIfu8rro+RnIAmQo0E7/5zuu9yOlJ3pb6TBIgBHpucRg0sCIEk7joy5lpX1A2Seog8v0wwjFPk8Zh7NKZ8lAY/YA0kk6+CD5PgfKV8kBR4poMnxbNIgkinLxzCWIWHHt9hK3fa2HxsBGwEbgRWIgAWQViDItgsbARuB9RuBcFJ2a5GFZP7gfup3P8fJn+Vsvb09dO3KRaqorKGExATKzs7lRBXYPQBNEpMSaWR4hEGR1NRUamiop5TkFOrrgyTdHO3Zd5BycnLp1Z++RDt27WWQqLCwSDF8tlYycAMW09XLFyk+IZ6O3vEeamyop96eHs08GqPKqlqanBinixfOUX9/L+3Ze4CldkZGhhgMSs/IosuXzlFOdi6NjI4wsIREGthMk5MTNDk5SUODgzQyMkwPPfw4j6urs5MaG+oYsDp+173sFdFwvY77hA/E2NgIgz03mptodmaGBgcHOIy7du+l6ZkZ9oaAzA/AIoBp+w8c5nEDOIpLiKfsrGy6Xl/HQBSAL1yHwYF+Bpu27dxNSUlJy7ksnmPNpNmv6YrriDVuG7IRsBGwEQiIgJ+F5CTufEk4r6+BqrBmAMlgEoV6HLlSdixrRy77iPf1sJAUg4n9ljQLKUH7HZnsI3lujhOeR88884xzdrEKHkXiBsQ8BfbrYmRUIV8LsMjcwEZieUBTUyoSA4xQG3/3za8z2CWbZeZGKLCr0Mx/2Zvq6bXo8Ak6+dwLqzAS2+VqR8Ara6f8j3ibd/1xXHaLCTiZnxseSg6Y5AJIztwQ4JPkgDCGdJx4HXnk5cQvyQBCHLaSybhx5O808ARgShg4nkfXR9CRztNzrOuJ5ErhBfk48fi0L5NHPi5EBs8XC2/QnVvAAYVE7g3Ajg88YhaPvj5e8MULConUrAOIaQaS42+lWU9AcBzpPApgH2mASMnXKcBoaj5OA0pxjoSd6ZnEXk2G/5E6B3XSco5y0hZAWu2/ALZ/GwEbgUhGwAJIkYymbctGwEZgQ0ZgvUjZmXIf3/ibb0fkWgKkMZNF/tdmJ+oz9TPM3A8SdJC4g1dQ0IZ9+SidlBLPIIA+6ekZakHvG0dov6pPsx05Tr0nPw/dI8O1Ke9Le/XXrjCjK4g9ZO57uzjd6hyWerFME3GbLFtqFO1xNgI2AouJgCe35KvsFnkgs0oaAA9eg4WE58wgEjCJPZEUMMT/GDBSknbwRFI+SPpz/Z74KDltOUykACk7n5cEzvOVl1+m9/p8jyJRdLGYGNp9oxMBkXWV1u28GJ04R7NVK10Xzeiu3bZdVTW91ne5SfqkXGk29YaanMIVPMhnAhsIwOK8L2CSh9VjeCX5wB419wHQMTz4DFk2k4EkwFOQN5Ipn+d8HsLWEQYTHrXknjFeD8DlMJjUbzRzjva8NmTw5C4xGcf8ngMcaX8j0yMp4DN9iOf6mHEPAuf8P9cE0BGmkMs+inOYRS77SEvZBQBIrgcSfJQ0gCQgkgWQ1u4fBjtyGwEbgUVFwAJIiwqX3dlGwEbARiA4AkEg0lqTBIuk/5G9T9wIoOo60tJzkYyv9UGKZDRtWzYCNgKLjYBpUi4Sdl4ZHl1JrQEklrQDcKTBIgGEHBApLk4DSIp9xH5IAJUcgEmxjsQjSaTsuF0wkTiRp/YxvRYkGfbwGvA9Wuw1sPurCAT5Ia21tdxGvpY/fu6rhH/mZqXrNvIdEXTu4pMUSpMxwQf/pyYY4jxnQpNiNQmwwgCH+dp5bki+BTGVfB4+LkvIK18XDiBy2UyGvB0DUu78iUI1AYfg0eT6MWkfJXPO04CQHC/nJ2wmPkcGu/z+SQK6udJ2CvRRsnTY+JEBI/wPj/ozg5kUcuV0kZ8Za7lepjyf0YOG5Fx5PIBIkKObnTPBI/XcZCBNA0BiWTvNQNKyd3ws/7MAkv2rYiNgI7AxI2ABpI153e1Z2wjYCEQhAs8fV2wX2dZa5apIfkRKimdmZpoX72AP3W4bGhygjMysJUnbAKCBXM6mTZtCuhkfG6NNmzcHttvT3Ul5+YW37BPjgpScyX5Cf319PZScnMJycqOjo5SZmcXPsX98QgIznyD7MzQ0wNJ0mzd75VTCxQPHoH2/9M/t4recz0W2B54Pv/ad7y+nKXusjYCNgI3AoiPgek4Y1d4+GR9Tzo4l5wREkkdmGgn7KI6fs4RdPMAjBSjhODy6QBPeE1m7OMcbSUy55REJK/GY+MqXv0zPbhDpukVfyHVygB9EWmtruXVyGRZ9GkG+R1a6btFh3AAHhAeQ5OT9KpthwSQ+QNrT85cHTBLQSFGZhGXkZc4YIIz2R1L7iTSdBpAMwMeVbXNl6hSApMaCR9cXyb+PK0vneCs5861iGan3pS15rcZvyruaHkkApBx2ksTFYRjrkzfuLgUiKUhJQCT3LX/EffJ1uh11ndCvjrNDM/O2K/5KAiDBzwggkPgbKcDIBY0YPNIAkuOBpMEkCyBtgD8R9hRtBGwEwkbAAkj25rARsBGwEYhQBIJYSA889QVaC35I+OH9/Kce40g8+vgT9OjJJ5YdFRh0p2zexL5FMOEGuJKbl0+joyMMksDfqLmpgcbHxxhwyS8opLGxMf4BkpObRzdvNFNuXh6lpGyizo42KiouZSYP2gFglJdfwH5Cc/PziuEzP8+eRVnZ2TQ7O8veRfBGys7OoZHhYdVnbh61ttyggsIieu1nL9F9DzxCLTfxWgFJaDu/YAu3193Vwd5EO3btocmJSQaC0jMyqL+/j/2YSkrL2X8pLS2N/ZDS0tL53CC5t3PXXmpva6HEpCTKyyugwi1FNDU1SX29vfwcn2VlZfPnALnwUyc3N4/6entYSg9eE3jEeKO9mcmyZy+MRbs7276NgI2AjQBHwEwRmdXbJmDjSPXoqm5I10lFtClFx6AQg0MueKRAJM0+0owjfi0gkgM+qfeEicR+P04/Wt6HiE69/DI9/NCDnqtnpevW583sl7JbK2u59Xk1FnZWz3/qUWo8fcqz86dfH17YwXavDRSB2wNIEgwvkISVutcXSe3nbc+VtFOgiTO3ORJxBuCk5eocYMnHXjKZuCZA5LKBXEDH9UtyQSRz/lSfa5nWQHBIg0emF5Mx33oYTsJUkuIKZ9wauNIBdNjFPvzIwXl0/DSPy7gHxcBIxVcWDLJmcNcLLstJQCQvKKVWGuxXpOXmAB4pJpEARkSQtVMydj4QSTOP8Bkk7Gb1sXN4brTp8UDSLCo5GeuBtIH+tNhTtRHYABGwANIGuMj2FG0EbARWLgJBINJaSMqbAFKkEmIMIG3axIDJ66+eYlZNdk4udXV2UHFJKW2tqKK6q5cpOSWFjavLyrfyQn9goI/BmLT0DOru6uTjNqemUmVlDSUkJtLZM68zGFS4pZhBnuqa7QS/I4A6AJsALPV0d9HWikrq7Ghn4Km3t5sG+vto+47dNDg4wEANjiktK6fx8XEGjrDh9daKahofHaXW1pt0/fo12r//MHV1dTDY9fMf+SUaHOin8+fe5vG3td6kzMxsZlk1NNTRYyc/QB3trTQ0NEiTExO0/+ARh+H08o9/QCVlWxnoSkhMoPa2VmZd4fwG+vvpyLE7aXhoiM9tbGyULp5/lx5/3wejfvNaACnqIbYd2AjYCISJgJkQUqkenSvy+UdIcoxl5cQLyfBDMgEk5XvkspHktcM+MiXtDBApAbJ18FfipJiS+lFglQKRHn3oQfY/ki1SxRb25oi9CPhZSGDoftoydGPvQukRQbbuJz7pusefe4GKD5+I2THbgcVmBPzcF2eUoSQa/shfCKH2D5Vv432175FIrzHoIXOeh32kgScDgFJzoNeHyGEZaUDHZR257CF/EYbJ5lWeSy7DY0Q+nQAAIABJREFUlllEzmsFBnk/D5DTM8blSMn5Ze2M2DnxChtoN6pxhmxd0PpAved6WmHs4j+rroL6pwAkBSQBPPIDSIpxBBDJlawTGTsBl0T2ThhIJoCEYUpf6rl7chZAis3vuR2VjYCNwNIiYAGkpcXNHmUjYCNgIxA2An4pu7WQeDB/fEcSQAJwU1q2lW40N1JScjIzjcDSGRsdpWN33kVtrS3MImppucEAUkJCIoM5YPtAeg6gD4CiumuX6fCROyg1LZ3efusNio9PYDAKW3l5BYM9vT1dVFZeye0DIAIYBLAKABLaAaiTmZVFvT09/MsMAA/6bG25ycwo9AnA6cjRO2l6eoqZSe3tLbRt+y5qqL/G0nT33PsgA0hNjdeppKycgS8wkfDv8sVzPGZI2hUVl1B3ZwelpadTfn4hj7Xxeh2fJwC1pKRkHm9yyibatWsvNTbWM0CGsUPG7trVS9TR3kYf+eivRP2bZibKPv2dF6nq2L1R79N2YCNgI2AjED755ibP2BPJTHDp56aMHTORBDTSoBLAIngfJSUoMIl9kExZO32M64XkZSGxRJ5jLh5Hp155mR4z2EeRknq1d0HsRsAPIlkWUmxeK7MASkZofY9i81qttVEtBkzy7iughoswedgzGkHyFFCYEnf6MGbahPglKck28TJiwMdfcKGPMwEhDxAkRRKG5J0XaNIAlMFAUm1pBpPI5Bn9ut5KoeCXCZyhDf/cz5CLDobnUw0gOZ8FAFEugGSgeQagA9BIQCSwjgD8eAAklqrzso/wubzHAJKWvAvrgST9BXg4WQBprX3r7XhtBGwEbhUBCyDZ+8NGwEbARiDCEViLUnYmgPSNv/l2RCICGbm5uVmKi4tnmToANhkZGTQxOcksG0jLzUxP0+DQAGVl5VBjQx0DLZBvS0/LoJHRYQaUUlJSWOZNPJIuXXiXthSVMNMIleEAdtDP3JySskP12ejIMD8CcOrv76XpqSn2LIKf0dTkJO8HlhPGAWAJTClskKKDtBw2lsqbnuJxAhTCjxpIyqGv2dk5/WMnjseLH0SQqINsHp5n5+QwswnjBmgGBhWAMrQHPyS8jw2AFs4R40A7iBl+KIGRND0zTVu2FEfkWtyqkfq6q/TcN7/Ou9gEWdTDbTuwEbARMCIQlKAzWUgMIInvgngz6NfCFoLcnDwXkIgZSACMEjSQ5JO3Y0AJoBP+kXpMgLwd2o6PYxaSAEho/7GHH2IJO9kiVWgRzZsBLNuZ6RmejxayYQ7DXLRp02Znd7BiU9NSeZ5a7IY5D7Kv3hr9xbZCXFiB+Xo1Nr+U3VpglK9GnFazzy/u9XpMWt+j1bwa67vvwPkq4E31lpK8k80LkHjZttjHK8+m/YR8gIkHTDLmRcVMcuVW+bXHR9DrZ2RK47k+SJqNpPt02U0GE0k+c3ySFAOIASxHzk6/NsAvactlXpnnO+9I/ak4qPNQITQl6tRbZgy8cVPtIOwC2ghwhEeARwCTQgAkBo8UgMTAkSNnp2Tr2ANJf4Y2sA+3Y0rjGcCRsJHkulsAaX3/TbBnZyOw0SJgAaSNdsXt+doI2AisSAQCQaTPPB2zfkjPf/oxRzs+UgDSYgMNoAdAEvsZhdmQ3IIEXU52jvoVsYANcnCJiUksFWe34AhIkuyBGL5H7bWzEbARWP8RMJNsUn0tSSNJQvl9kBjs0R5GLhNpnpiFlBDHj4lgI8VrMEmDRa6kneufJO0wIKX9Iv7s2Wfoa88+4wQ/2uwjMGdRdJGZmcWM1ILCLcyIBRA0PzdPIyNDXJiBgoze3h6WU8X+YK3C3294aIBZutfrr7GHH4ohlGfgMCUlJbFPH/s8JSTyvAigCd5/DfVXuUgC82VKSjJNT8+wzOyRO46zrQSYvVyEMTVJE+Pj3Ad8CjEvDwMs4oKNPiouLuWx9PR0UUVVNUuzgnnb2d7GnoAoDkF7uNYotCjfCiZwC+Xl5dPIyAgXceBYFG+0t7cyeAS/QBSMpGdkUm9PN5/zSmwhLCQ7R65E2Bfch7l2lYOsdN2Cw2d3XHIEFAsoZFuozF2IJ5D2V9JycEBAPPOfBk54LpR/BjPXw1QymEyuL5I6ThhJXnBJSdh5QSC8NkAnz3O9v+cYV/rO36cJLDngj+kNJeCXDmYoQOQFkeT8HX8pB2xSYJYJHuFIV8JOAT/CIgI4pAAj7YFkMpHkfUfSzstcEhk78VXCfAaJPJGx84NYS77N7IE2AjYCNgIxFgELIMXYBbHDsRGwEVg/EXjhqZPUcdZr6PvM+dGYPEH8CG86fYoimRgDA0ikCpZ60mYbC25PMlOeTr2VgAsdz0L6XMg+C+1vtfYzASSwkOxmI2AjYCOwkhEwU3F+EMmUsMNnAJCwP8vYac8ivJcIBhGDRfPMSFIAkQEcyWuDmSReSUoGTzGQ8MgSdgBZwBRN8bJvol1k8R8v/k8O/e49+xlIOXDoKP3wB//OHn5zs3Msjdrd3UmzMzMMEn3wwx+jd98+w2zaispqBlzg2wfWb1Z2NkvFlpSWUVJSCjNyIdcKZm9fXy+1tdxkcCYnN5cKCrZwvwCKpqamHFbs/oOHHXatSLgCNMLct3vvAZqdnWH/wZaWZgaPAC5l5+ZSy41m9gmEtCukXAFSTU5OsJ8gwCD4H4JZjGPhdwigDAUkGBvOa8/eAwxONTc38Lhw7mDwNly/Rh/40EdX7Pb0s5BidR23YgGJkY7gefSTb33NMxorXRcjF2ddD0PTTXwydCGnHAAm+SEnYSr52UmKh6M2FzDRrCRhKzmMH83KEQk40zeJgSfFIHKBGS9DyPQ58oNICvzR4BC3o9i5CoBy2w1iK/lBKhPkcvycxMMI7ClzjKZsn8fnKFTST2KkoqXgIxdE8gJICvgRFpIBIGmmkeuFBFAJMnbKE0n5Jqn9RQaPGU2KJMXAFINVeK6vm9g3WQbSuv5jYE/ORmDDRcACSBvuktsTthGwEVipCLSfPUXfe+qkpzswPGIxQR8NAAkVyJBvQzIICSrZ5uch/6ZYRgK+AGgSuTulha2k6NrbWqiwsIji4uMcPyMklJBkwjHYxwsyzXGyLCs7h/uWzyQ5JX2b/brjcgEv9IEN3k1IyPH4IC+n2VFyfMvNZvZEQjU0EmF4H2PD8QKemYau6jMl6yefo5p7dGSE5ftUHNSxywXfFnOfWwBpMdGy+9oI2AhEIwKmdJ2ZFPJXLYuXAyeyNPsIEA9AI4A/CTTPknRgHAnzCEBRsmYhmaAS76fl7gSAgpSdAEh/8ewz9GdfcdlHjz7+BD168olonL7T5pXLF1h2Na+gkNk2+/YfomtXLlFnZztt276TcvMKeN650dzAjJ37HniY4DfY3NjAjJ/MzGz2/QN7KS0tjequXeE5CnMimEIAdMA+GhkeZGAI7CV4DTY21FNlVTV1dnbwvI0sHICo99x9L/sWArgCAxjzKdrGPvANhE9gTk4uDQ4OshTtnn0HuE80kJGRyfMbfAGvXLpAZVsrCazglOQUBoNS09MZTAJghLkWcrL9fb3cx+69++nypfNUUFDE7czOTlNzUyNL1N77wMNRvQZm40EspFhcx61YQGKgo8bTp+g7n37MMxIrXRcDF2ajDCGwUC2MWOdCWUl60nOBI81K0jE1wSYPuOT4EGnQSbOYFOMoDHBkyssFeAyKZ5ELDCkgyeOjpEGkEDaT2Z4jo2dI6nl8k7xSfapfJWEnMnwO48oZswK0XCaW1q3TQJPhPsWADjhJYAfhV50JIIkcHTOQDACJPY8MBhKeuxJ2al+0I20yC8kEkDRi5LCRNsp3wp6njYCNwIaIgAWQNsRltidpI2AjsFoRCCdlF2vJh2gASKgSnpqcopnZGU4uIdGVnp7OySOAKvAkgh8RQBnI4owMDVF8QjwNDQ3R7j372AcIAFJqaiolJCZyAis3L58Bli1FxVy13FB/jRNOAwP9XHUNTyW0n19QyMfjpwOOwXNUWMNLoaSknKuwkUjbsXMPJ9o2bU6la1cu0v6DR6jheh1L/KA9JOn2HThMfX091NvTQzMz0zTPAE88+xc1NV6nkpIySktP48+R8IPEENqHjwQSc0gEJiUns4zQwcN3UHdXB3stVdds49sS8kHdnR1UUVXD/aJiG8k8yBet1CYAUuWxE/Tp519cqW5tPzYCNgI2Ak4EwrGQOK/mM+t2qqYd+TrFSGIvIwcQciXrTDAJ/kfJhoyd+kwYTNr/SL+Xm+IWP2Ac0WYfrdfbAb5/1+uvUlXNtlXzM1pObC0LaTnRi/yxsmaVli14FPkY2xaXFoGw4tr8gRcUkh48c5/TrVvUZgJGPB/yPgK+qFfmHCn7CFPIBWEM8MUjgYeiCS9TyWQVCUikACRT2s4rjScAkwM0eXyYZIyhDCjTk8kEpBwQyQMYufJ+5nmpsGn0RlO68FtTgTsu4OOCSD4JOwaKFOtIMZGEdaQApVmDiaS8lBQo5QJIJhvJHE3YO2JpN5g9ykbARsBGYBUjYAGkVQy+7dpGIBYisHrLGtEpXr0RrFT81wKI9Mf70jgckZSwA4AEEKS3t5cmxse4Arql5QbV1u6gxsZ6Bk5qarZzhTOqmnfs2M3sIXx2730PUXt7G7XcbKKysgraUlxC7549TXv2HaQL596mfQePMCj1ztnTtHf/ITr18o/ozuP30Ks/fYmOHDtOPd1d1NXVSVXVAGUm+HVSUiLt3XeIJicnqe7aZQaOHnrkJINP7a03Gbi68z330L/+t/+bQaeCgkLeFwDSxfPvMOCUmJhIo6OjtH3HLn4cHh6k0tJy7gMJMgBGkOiZnZ3l8aHyOi0jg9LTM7lavHxrJUsPATi76577OeYmgHTh/Ds8LkgVoWJ7pba/++bX6XrdVbIA0kpF3PZjI2Aj4I9AEIAk+4ivgiSazMpo1wPJBZGUFJ2WsINknfY/UswkkbVTAJPjm6Tfh3QdAKW//Ooz9BdfedYZ5kqwj6J9VwgjNloM1/Ug6Rp0DSwLKdp35sLbD5Kus75HC4+f3TP6EfD/sjWF1TzeSbeQuVPia6JL52U3BQFKjgxeENgiYFM4mTgPa8jL8GEwSP/DmPxyda7HkbsfF3h45PPi3NeaXeTxSvKxlkTOjtvQEnou40gk9EwWkul85EbfZSApuI2BH2YiaU8jDQpNzykwSXkiKQDJkbADoOQASOo4xwNJA0giXSdydrjDhIFkXm8rZxf9757twUbARiC6EbAAUnTja1u3EYj5CKwefLNxACTcBM8fzwi5F2JJRz8aANKNpkaWgAOgsnP3XmbVgMlz9fJFSkpKpuKSUioqLqW+nm4anxhn6ZvNm9OYpQTj7NzcfPZIwH6XLpyj/PwCyssv5DZLy8qprLyC3n7rTUfuDT4NddeuUmvLDSot28ogTllZOQM9YP/A96Gp6TpVVtXQzRtN7PFw/4OPMBvqn7779/TRX/oEs5muXrnIBuDV1bU0OzvHkkCQ07l44V0qKiqh2blZqqioZiNzAEc5OXlsKt7R0UbjY6NUXFJGjdfrmFEERlRaegZL9XR1tvOvHUgSwXwcrKudu/bysVcvXyCKi6fB/j5mZO3avY9ZViu1WQBppSJt+7ERsBEIF4GQ9YibO/P4I0DyTJJYCTD3NmXsNAtJeSG54FBSQhxL1SkgyQSW1PsCLLEMHnwe4omKNq8O+wjycMx0jY9nHyI8n9XSpihigJzqzOwsJSYm0OzMLDNc4YeEfbABHIJcKuZAlk3FvklJXOQASTjMxeVbKxx2LLySUCwBSTr0mZSUpKVYZ2l6ekaNYV5Jx2JOVH0Qy+CBlQs2MTbMbSi0QKEEmMIjw0OUmpbOZdnoH++J9B2KKDBunBs2MJWxLkBfsbpZFtLqX5kg6Trre7T618WOYKERCGYgYYLzz3+3eu18ZhzngErynsdHyCcVJ95KBrPXBW28+3p8kTTQ4/gi6blA5O0Ue0hJwJpMJYdVJMdj3naONQEq5a3E+xufy74mmOQUlej9hJFlXgkGcSB1rhlIeBTwB0CS42+kASRTzs4EkBhc0owkD4DksJuU95ECrNxHNRYD0FrobWL3sxGwEbARiNEIWAApRi+MHZaNwEpG4LYgUhj95nBj5Aqb25TZCHwURjF6JU9/RfqKdT+kaABIfBtoF1Gz2lkSY/7AI7kFNhKST9iQrJJNfI/w2nwe2P68K/vg70OONaukAXABHDp85E5Pf34fott5E6mxKP+mW+3r+DDpBKF/jKtRwW0BpBX5M2A7sRGwEVhEBExjcUkg8dxgJJdMHyRADwwAGZ5GIk8H1hHeZwDJZCM5vkgusIQ23zj1Cn3ksfc6o11J9tHpN37G3kLlFVVUU7ud/f96eroIRRkf/sWP0w9/8O+0a89+9jwa6O+lk+//EF25dJ4GBgZYBhZgUk3tDmbootgC0q0obAA4097WyqxXMGTBzIXP0Pj4OA0NDVBRUSkDQq2tN5nR+/qrrzBzuLXlJg0O9nPBx9joCM9vKMAAmAWQ6vDROxmMgg9TX28vt4Exo/gDBRutrS3sW4R1Yc32HQxUdXd20tg4ijsGWc4VY4RM7aEjd6yo/98ibkeyLKTFRCvy+1rfo8jH1La4OhFQ7CJsvl/gDJ4E/yoPByjx+0axhfPSAJD4vVsASupzYRepEZigTRCIJCAPAz4OMGSwgzzvqbY97fg8lBymk+5bAUSu3J0LGLn9+f0R3biq6LpgDrIOioGkvJBcJpEAQ4p95PoheQAkzVQS3yTxQMKjAqf0ow88Uj+BLYC0Ot8y26uNgI1ANCJgAaRoRNW2aSMQMxHwLlDNxedi6PSROh2NJehFnTu2YKp/pHqNnXaCpOzu/8zTFAt+SH+iJexWMknmvzIATpCMQlX1SgKLqIjGhmTYRt1MAOlT1gNpo94G9rxtBGIiAuaawAMieRJgKhkFsEcSTwwg4T0HRFJSdS5wJCCSwUbSwBIzkDQzCcd/7LGH6bVTLzvxWEnvozNvvsZsHvgFDQ8NMnsW0qcoqrj7xANUd+0K9fV2M5tnbnaOTtz3IF2+dIHy8gsYQOrqaKfu7i4GiODzV1JWzkDT5s3w5ZtgBm5eXgG3cfjYcXr7zBtUXFrGzFh48MXHxdPd9z5Ab77+MwaBAF4NDw1Rbm4eFZWUMUAFRi2KL8BQ2rf/IM/dAJ7ALAILCfN5SWkZJSfDq/AqFRQWUXx8HBWXlnN5NoCs6ZlpZulu37mbbjY3MigFH8JoyetF4ub2s5C+fH40Es3aNhYQge98+jFqOn3Ks6eVrltA4OwuMRgBxbIJ/a1jyNbpUcsc6D8Jh3Hk+0AAJZORJD2Znzn+Qg5YpMArFzgyfZXE90h97pGn08CQMIeCwCSTTeSCSF4vpSDmkcNk0nO/K2VrSOn52FRuOHSpqgnuaCYSs4gozvE1wmsXMNLPHVm7OIepxPtp8GlOP7oAkvJEEtk8jMMCSDH41bNDshGwEVhWBCyAtKzw2YNtBNZCBMJXM1FceBDntqykRZ66SUgygaRbNbMetYKDQCQk7OE9s5qbAEiR9ECK5Pmg4hkJqSB5m4mJcdq0aXNgd2Njo5x8k21ifNyR6Ynk+MQfCVJ1i9lwTki4QarPTJpNT09xORskfsJtYGxt2rw5Isk2CyAt5qrZfW0EbASiHYGg5BcnwQwQyQMg6SQWQCTxPnJ9kAREiqNksJASDCCJJesUK0lk7E7/9GX62OMPO6e40vMi5oUrly8wMweybgCOWIZnfj7kucnI9V+T27FZ5di5OUjdJYQwZ4Xhq+IevCo0+zAZvv6xBjF6w7GMo31vLad9PwspVoqAlnNOa+FY+B699K2veYZqpevWwpWzY1xMBBb62zuIdcR/pz2duWoMwWCSlpHTBzqsowX4JLkMJYNZJAyjIFk7n1yd45ukWU8mM0mBRmqu90rjuYCTgFwOq8nwSvLGW5fLMoik+El+HySosgIYgs8RwCGTkSTPwUxS4JHLXmIASYNECjgyASQ1Cn++Yz3mNRZzf9t9bQRsBNZ+BCyAtPavoT0DG4HACAQtQoN+/ytSdyhhfqGL2IWE3wMe3eIA70LLBbe8C67Q6qyFjCGW9gnyQ1rtKtZoAUh9vT2Ulp7O8jbwVoBXApg+eJ2QmED9/X0spTM2OkbxCQmUlpbGSTIAP6hyzsjIZHmdqekpSk5SYArAlYzMLIJvA55DjqegYAtXQ8fFJ3CVNbyWsrNzWcLnyLHjnPzqaG/lqmdI/0AuB15LKSmbuE1UWGdmZFFcfBx7JqFdjBFeEcPDg5SZmc3gFaqsARalp2ewZwT2w/O3Tr/G7cLPCO1gP5zH3PwczePXCv9omaWsrBwaHOhnryWAXs1NDTQ6MkK123fQ8PAwZWdl87k2NtTzuUPOD+0MDPTza5wjtrS0dKq/doUqKqs5VgCgFgtemd8JCyDF0l8IOxYbARsBZw3i83jwSusoxpF4IDGgBABJmESOlJ2wiwAUafaR9kRK1K+ZpZSgfJN+9efeyxJ2sj31u5+j2m07VvSigF2EOSeW2TgrGpAY6sxkIVkAKfoXxoJH0Y+x7SG2IhDuN7j6zY5N/9e3ox9Awn4CtsgZKhglThdjSHsu+OQwkHyM32BmUigbiRlKPsaQwy7SjGH26YM8nSNXp2XpHNk79blqywCOwgBOHvAL52cEQnIISmQcv8WUlJ3rZaTBIc04Epk6V9JOMZJc+TolfzcHBhOAKS2LZwGk2PoO2dHYCNgIRCcCFkCKTlxtqzYCKx6BWwE+4ejvapAuQ8lM2LjL0+Wfivgd+ancZsvmAk8NK0gf2iu8t/yRrU4LQX5Iq52EEGmQSFZaAxwBSwYyNkNDQ3TunTNUu2MXlZdX0PW6q/yzITEpkSVyII/z9tnT9P4PfISGhgbp2pVLDNSgArujvY3Ky7cyANXYcJ1BG4yzs72N28a+kMcBWAMwadv2ndTT1cXAFeR4jt15F/X0dFN/Xx/VXb3MiUCwluAx8fBj76OG63Xsz4B94M9UXbudX6elZzA4BLmfiqpqlvw59fKP+KYpKS6l7p5uGh8bpZ2791HLzWbuD3I8kA7CBnAHMUhNTaWZ6RkaHBqgO+68m/e9Xn+NvScApsErYvfeA9TR1ko5uXl0o7mRPSTgN4GxvvyT/+Aq9OycXAaftlZUUklpOcsYlZVtZfDr9Juv0od/4eNLvqElIQYmnJWwW3IY7YE2AjYCEYqAuaYx1zCOfI5UKOtElUjZmT5ICXFxio0EcIhBJcP/SANIDCgZMnfYd2dWinMWkZwTIxQabkYKGUT6NSkpKZLNL7stsJEwH2dmZi2oLcjX4RzCAWaYJzdt2kSZWdkLai+aO/lZSKtdABTNc13ttiFZh/WpuRUdPkEnn3thtYdm+7cRWIUIaPDH13Pg73zgKHoi9eQItM+Sw0rSfkzCajKLNNDNLZlJfmk5B/QxvJA8nkZeHyQXHDLk7Bg00gCSAE4+LyQHoHLAKs2mckAvH4g0r86WASTNQnJBJMMPycNCUowjYSUpwMnd189AwmvXc0ldIMtAWoWviO3SRsBGIKoRsABSVMNrG7cRiH4EwgJHRtWujCKYleRdjPr38S468epWBOw4Z7Xk3yuEheTbIQRA0v3w+3rhZ0ZzrdPAY80PKRoAUlPjdU4GgWF0/tzbbMR9x/G7mVHT1tpCtdu208UL56iqupaBnpYbzfTRj3+SASSYhTObJyubQRwwdibGx5ixhNfT09M0MjxEZeUVdOHc21RQuIUBHzB1IIsz0NdLWyurqbOjzQGQxkZG6MaNJsovKGTwCO2AnVRXd4XaWm5SVnYOZWVl81gKC4sY3MKYIXt38PAx7uNH//ECJSYkUnUtQKgxSkxM4vOZnZ2hmZlZ7g9tYBz33vcQ/eynLzGgheQY2FhoA8APxgi/CrCK4FORnJxMvb09DBghNniN8SA2P/rBCww0VVbX0tDgAINfR++4i9tBGzBPB2PpVz7x60v+gyMA0moDmUs+AXugjYCNwLqKgHftoU7NW2UsEjehDCTxQcKjYiMpZpEDIuF5AkAlBTABRBKQ6e1XX6FPvs+Vr1sN9hEKDyBPigIMsGUxb8ATCfPS4OAAz41JiUk0MNhPxcVlPI9gjmhvb3XuAcwdly+e43mktGwrnT3zOvsPjY2OUHFJGbXevMG+R5iXwPJFoQOYs+gzIzOTEhISuW94MGEuRf8YR39fD5WUlDPrFXM8ih76e3tYbhVzE9qqqqrhwo/JqUme/8GkQhEE5na0mZOTR+kZGTyWnNx8utHcwIxhLvrAXJyTQyPDw1wgAqYuxnX2zBtUU7udxzMwOEAHDh5ZtfvdytitXOiDfI8+/frwyg3A9mQjEIMRCPfb3wGSfDWYfmYSK494wCV1gAMqGZ+Z8y528DKR0JJmDzlztAvmxDtMJ2Elefe9JYCk2cXMRHJk7VzJPNNXyWQqBYJmulwW5wjgSIFIUIlQMnQMDjkMJAGOgplJzD4yWEziewRGkgWQYvDLYodkI2AjENEIWAApouG0jdkIRDECKGMxSozcWhrdp281KaJ0IYCQ8YbbhithJwvDYNBJAUhBC1d36Sl8IzcWDtijjSzxSThAyQWSQoXr/EDSegSRVssPyfyRHimzcCST+np7KSsri6ulIflWuKWIE1YAXZBYgmybMvYe5+RTZVUNJ5mY0ZOWzuwkGHqDfTQ/P8cgjfKDmKOhwUFOTCGRdbO5iTKzsjjplZKSwn0hqQZJOnggAcDphen49DTl5hUwkwfVzLl5+QwQQfJOJOCwL/oeGhrgrxy+ejgG+wPAwv4YO9pW1dJxPB5UXPf3wag8lZNpaGNsVMnLCcgEn4n+/l6urgPghXFgzEj+od+s7GyWpEMSLzs7h6X6AEaB6QQZvfGJMTZNRyKPDdR1n+PjYww2LXWzANJSI2ePsxGwEYh6BAKkdNCnJJDwV9jWVuZuAAAgAElEQVRhIOmKZQaPtL9RgmYeJYL1yl5HWsZOgCODhfQbH3iYzvzUla+L1Hy4mBi9+/YZ2n/wCNXXXSX4E6HIYNv2XVy0kJKymeeZkZEhnjsqq2uYOdty8wYlJCZSUVEJs1JRuHDh/Ls8X6FwA3KuFZU1BO/L3u5ubvv+hx6lUy/9kAsxwJjt6Gjl4ozB/n46fOy46n92hsbHJ2jHrt0MOmE+qqysptx8NY+i2CExKYlu3mimocF+nisxL2Eub268zvMZ5uzZ2Tnaf/AwXbl8kVm0gwMD1NvTxcc2Xq/jogj03dhQx9KtKN5AQQXWDNiwRsBYASZhLr7vwUe43dXarIxd9CMfBB49/twLVHx4dT1Do3/mtgcbgdtHIGwBqe/QEFCJARl1tBcwcn9VO++HA5V4ThYZPPEmdD2VJJdgztHCGtK/mhQoJPJ0zCgWcAjsI5epFOqFpOZ+l4VkAkz8i8zxSlShcCPFPkgAjpgdNM+MIjw3mUVKrs5lH/m9j/gYLYHnglGuxxJ+Mzq5jDDFsre/unYPGwEbARuB2IyABZBi87rYUdkI+CKgVyO8BjL9ihRFO3gR6QWF1E5+rWN1cJzB9BaD6qB2VYu3ZiCJyNztASLVlJ95pBhH+L8pV+cuAOVzCdBaB5GC/JC+dH50xb8BLxkGxauRMDNPGD4/AIAWKn2DY3u6OzlxtZoJpRW/aBHqEEnC5775dW4NDKT7n/pChFq2zdgI2AjYCCw/Av5klqxTVNWxat/xQtLPhYUEZpEDJoFxBDk78T3SwBEzkzQb6Vj+6svXQTYVfoGQa0VBRX5+IdXXXaGq6m3MOsX7SABOTU5y4UFuXh71dCuGEI5F1QMYq2DrtLTcoF2799FAfz8zl1A00dXVQcODg1RZVU1tba3MUoJsKxaEeASYJAworMXgR9jZ2c7gFIoowBQCiwgMJLQHVlJSUgoXcUCGDsUNYCClpqVx0QbOAdK1KNTAuYyMjBCKHsRDEGyj6tptNDc3z+PfUlRMA/19zD7COgAMZPSFhB8AK7QPgGo1Nz8LaTXWbat5/tHu21yTSl+HnvwjOvTk09Hu2rZvI7AmI7AQQMnZx5c7MN/3F4oKA4l/iZvMpDjtr6R/ojNwYzKFQ+TtBGgSeTuTqeSCPgIOmT5K7nPtmySMJEPCzgGo9GfmeHVqwck7sJQdM4kUG8kvTyeAEiTsFIDkSteBqWTK4MlzBqe0bJ0FkNbkV8gO2kbARmABEbAA0gKCZHexEYilCJgLRFTryBbCNDIQIM/iTx/gp3hLtZBZjRTY5m0BJC/w419Ema89IJMGkzwMJH7PrBxyr4SpK7yWQaQgPyT40Hzy+RdX9LaLJQBpRU/cdsZV5gIg4b7D/bcRNngrYGs67bIN+PUZ9b5/qzzqxqXy2L3OxxslXhvhnrDnGJsRCFcNzQAShqxBIiSQJPkEoAivGUhi0EgxjxJJM5NMEEkDSOdee4V+64OrK18XdAUmJyYYCKqqriGwWBe6wWsQDCUwlewW2QgEydjZ4ovIxBhz83et71Fkgmlb2ZARuB2YpOtRndh4cgv+3/kG2OQAREZBqwdUMvyUnEIPA+wJAZjAQDI/F9BJPI/YC0kxlRzJOgeY0r5J4odo+CQ5xbB8ht7iVxPkMQEklrMzfY40M4lBJM1KUvJ1RLOkWEgYAT8Kq0kDUxJYv/fzWs5XbMgvkj1pGwEbgZAIWADJ3hQ2AmsoAl7wCAP3aRbLuTiLPYOFZEjAyHLK0TLmxZfJWFILOmc/3a67R9ASSB3gZw65jCIvpZsXcLpdoXt7X+OVquYJYirx28Yw1vKiLJwf0komI0wAKZKeD5CycaQS4pR0gHObGq+xD/bFhmpl+AjhAg8ODnJVM6qRYci9taLKaUPalTbx2mwfbcEnCbI+Ik/n7oN7HFJ4+juEY9E/vgdxcezTgIrtouISfg3JOflSYJzCdFLHq3vV7B/vK9kekdxzJSPM80dbkMqDPJ36zql2QvtQ39Ggcw1nOr7QP20bAUDC/Y0N4JAARwuNz0L3A5AEkEnAJQssLTRydj8bAX8EvDN6kCSvyN1I8Qubbut1joBGAiAJaJRgAEjieySMJDz+/oceIXggyRbJuXClrjEYP5CFW+6GORDyr4uZX5SU6zxLy2KD/N5iAK/ljnmlj/fL2K3kmm2lz3Ul+/vSvjRPd0WHT9DJ515YySHYvmwE1kUEbgck8UmGsJGCf1GboIwCgrSKiREpDwtJ/2wyQSPdneOjZLKGTOk5YRd7pOoYaNKAk5PTmHel7ByfJNcv0XtuboGryjso8GeO4IWkfI3E30j5IhmsI81EEgCJPZAcEEmBSgJMoT1skr/wSuiti9vKnoSNgI3ABo6ABZA28MW3px77EQi38HPBHR+A5AN9zMWdZwHnN8E0ACS1nyuNZwrmqeXWrZejLoNIxVel1+cdsMes/JHn7n5qEcavTUZSCDvJbdtfKLVWgaSwINJnVkZOjCs+f+0xDuyjjz9Bj558YtlfEABBXZ0dLFMDAAeACmR5YJw9OjZKlZU11NPTyT5BpeUV7OsACR74KsDnh8HIOGLJm6aG6zQ7N0tbt1ZSX18veyrt2XuA766mxgaaGB+jsvJK6u7uYDkeAEdoNy+/kD2RYDwOLwZ4K2BMkPap3baTpXwwzu3bd/I+3d1dVFJSxh4Sw0NDtHvvfursaKeCgi1sLA5vora2FpbygYzP1SsXWWIHZqzFxSXU2dFBc/NzND01RenpGXTzZjPt2LmHJfYS4hMYmMKGtiDDA0AI/4MpOfrs7uqkgoJC9oKA0Tm8kWCoDlmhouJSfh/vwX8J54Ax7t1/aFFJPv+FNSupv3Ru5eUTl32j+RrAvdx0RiWBX/rW1yLd/ILbE8bS/fo7bAGlBYfO7rjhI2DO5Maqw1zjSEWyrF/ANNKVyHgUQElJ2M0rJhJYSHHK/4i9kLSkHZ4DUPrPH3qE3tEAUs22HfRbv/u5VbkSYByxTB3Pmck0OzPL8wQk6+Cdh7ljZnqKPQa3VlbR0OAApWdkso8g5gQUXWBfSMiJpx9OBP5F8AacmJig+Pg4npfxOUAngD7xCQn8iGKNSxfOsQ8T1oMApGamZ3gMc7MYC/H8Ju1hToLEHDz70CaAI8jPYc7FZwCR0A/8DiFxB/k6tId5EJ6ImEOnZzAG5QcI0GpmZprPE3MpPu/t66Hs7FwHnFqVC+Pr9O+++XUCy0u29TB/rnZcwTzys4Ct79FqXxXb/3qJwC1/wYdI4hsFfzoAwlxS7YRK5XP+QFs2m/uGgEh+eTt+7Urayf7CKnZYSgaIJCCTKiIR/yQXPPKO1XsFBdxxpOhE0o78IJJiH4nnEYAlAZvUsV7ZOgGSJI/hv2/Wao5ivdz/9jxsBGwElh8BCyAtP4a2BRuBqEXAv9BzjDAdS0gt8OZhF/k1ifViyjShXvBzZZCploka1fEZb/LbEgFFxNCgkXrTBILUcwUmCW8j8LlRyRO0n6dPT5WP7jNqVyS6Da82iPSl/arqM1IA0rWrl9kkG4mibTt30Zk3XqUjx97DYAiSRUgSpaWlcwIpLy+fwRZ4LwwNDVFnRxsdu/Muam5soPyCAvZEgpF4alo6ZWRkUHtbK/s6gF3UUH+NARXcK/Fx8ZSTk8uJNLSLCuqc3Dzq7elmYCcpKZnv6aHBQd4PCbqWm83svwDw5+L5d2j3nv08DngxICEGLwf4LZSUltHFC+9yuwCFYO597colBqCQ5Nu1Zz9dvXyRcnJzqeF6HSf2pienKC0jgzralDk5EmrVNdt5fK0tN+jO4/fQjeZGbruxoZ7bf+jhx1lW7uDhY5yEO3/ubUpMSOBk29joGPcVF59ATY11XO19/4OPcNJtqZuZBFurCTABjRYKGCE5XFu7wwkZXssG43b/huvh35A4rK9X75tJxHDXwQSULJi01LvVHrcxIuAFkOScvcxokb5RCxqzUtnxQ4qLY+AISSiHhcRydeofM5I0mHT5tVP0uY884vmbsFoA0pnTr1FNzXb2G0IBAYov9uw/QP29fTx/gtlaVV3Lc0diQiL1D/RRdfU2GhkdpuHhYdq5aw//TcLcd/H8u/T4+z5IVy5f4LmrtGwreyGNjozQgUNH6fVXT3HxA4onADyhyALzbVdnOwNNYP8CwMF819pyk98v3FJM23fs4oIHeCXhmNNv/IzS0zMpPiGe5pFFiyNKSU7h+bG6djt1dbRTd3cnHb/rXjr18o94boN/EgAlFFYABMOchyINtInCkO6uDgaVpC8UmOQXFMbMV8AvY/fJf9g4ErDRuAgvfeurIUUf1vcoGpG2bdoIhPNPNhXfjCLVQM8kDSM5yQqvz7ICcJCT8PkvGzkIYSDpXQ0QCdJ1YeTtfBJ2JrjEoJL4MGmZfz+D2V1dKOYRXismkvY2ckAk5X+kwCOwlead17LvPAAk7aNkFshK/sN/n1kAyX7zbARsBNZ6BCyAtNavoB3/uoxAUIVQoKScQnUM00qpCfIaVYboEAcs3kQGxvtogFEc6YUxkEwWUhDjSLEuDMq3BoE8FHDWFDaAJmEyGYCRl3/lStqt5QXa88czQu7plUrqC4AUqcrrrs5OOn/uLAM1qGguLCzixBfMuMEyuu+B99LVK5cZLLr3fjxXbJ6ExCQGWqYmJzghtbWykpNgYALd+Z57GHRCIgsgDyqjf/rKj5mNg8QUqrZzc/Po3XfOcrsAaGDAfb3+GgNB77n7BE1OTtHIyBBXSiMB13LzBr+PhBVen7j3QQZwANRsTk1lQAtgFUCeH7z4b1xzh8psGH2ff/csJ8gKthRR0/V6mpmdYQAKoBSSXb09PQz8DPb3U1JyEqGyfO+Bw5zIQ8IMibr09HRmGwE8utncRPc/9AhXc+/as4+Nyt9842cMQCG5hrEigXfoyDHqaG/nKu0T9z20rL+DAiAB4Fhp761lDZwZRqEJJ3+bAESxMWgUAA4tdwxyvIBMAizdClRCrC0zKVKRt+2svwjcGkDiZBMnl9w1irdCWfyPlKydSNrJI7OP2AspTjGRiOjSG6/Q5z/yqBPK1ZSvAxiTnZPHRQZgB6EQ4ugd76HXXzvFrCJInObm5DHABECF54vde5lxizkJBRqbUjZx4QT2+fAvfpwLIuquXaGdu/ZSdk4OzyXbtu/kuXV4eJAlXcHIfe8jJ5n5A6AKhRod7a1UUlpO+w4c5gKJgYE+KiuvoKTEJAbQISuLufit06/zXIv30Q6OAQsMoFFp6VbeF+yme+59kH78w+/R9NQ0z2konMB4sC7EPAtg6+xbbzBoBnAJYBXYx20tN2nHrj28joiVzZR/xZju/8zTzt/1WBnjWhmHBY/WypWy41yvEQhmJ+lf2saHbqZBRcI8zvPc453kbcdhJJkFsL7iVuV5ZOY4VG7D8ULSjGNT+k4+87cf7pp5pec0iKQBIVeuTjGNlPeRlrvDCkSAIx8LSdhN5ipmLecl1uv9bs/LRsBGYGkRsADS0uJmj7IRiFoEQhZwPvNKZ7EWhkUkn3up3WqBx5U+Ptq4udjCj32hguOZCSaZi0T/4lE4SCHAkeFTBKq3AEKo4nGf6+of/bnsZ1YFeVlICnwSYMrxSdJXZK37IrWfPUXfe+qk5/5CsvkTz78YtXtOGv5HQzrkG3/z7Yj0xx5IWOTHs9U5S88hQYRqZiSIkDQSjwXT9wf7mp+Zz82BATACsMTJKt2H/9ig13gPYBaqq5Fwu+vE/ZqdpO5urwcRfJzU+IPGJX5H5jGQ+YEcEDwhcKz/3MK1FRQLtA9ACoAWkmn8XdR+SNL3Ui+WmQC7b40kv5BoamaZulOBpy3somgDRguJOeJ7O0AJ3+/7PvMFsqykhUTU7rMxIhAsYedlYbtzh1N1bKxvWPqG/ykWEmTt8Kgk7fQ/zUBKiif64198lM6/5vofRWoOXMr1kvnOP+/53w+3X7g+g+ZRvy+heWy4efdW89eNpkYqLS9n5pA5X5ptgekLxq5/DRDU7q3eW0psI32M6YO0VubQSMdgue2BQfyPWkJZ2rK+R8uNqj3eRmB5EXDzEXo+NvyVpeUQpRSjy9DCV4OJ5PdlDqeM4oBEUjSi8xnm+z5Zfj/wpH4zBcRC2EdOfkIzkDTrSLGS3GJXxUJS77ngkRS6KkDJz0LiOXB5l8EebSNgI2AjEFMRsABSTF0OO5iNHgHP+iYccORQs1W0nGoczyIL0nNKD1hAIEUTRzWuSwl3q3iUVJ3XzNKUvnPBJO4zcDWkgB1ZLAUxj7zgkFTxuIszh0KuASb/Io1fOws9DSTNhyxxPX5La/GeCpKyW4nEBBLzL2vPmGglzwCkAFSR5FIkrg+qpZci4YaEFqRzkMRChXcsbzhHfEcjGTecrwkgfSLG5XfM+9N/rYRlFAnvrmjdB8JQ+v73/jVQ8s4CSdGKvG137UVAVhNe18VwTGx/tbHI2QmIpGTs4phpxIwk9j9yASWwkL700cfoggaQIsXCXXtxX/6Ibwc68RrRKBxZfo+r24LfB+lP1oGP4EpGNAg8Qv/W92glr4Lty0ZAIhBcvCG/8J0Z2clRuHO1tCC/ykPBJZOF5PVPQs5CchrOfC45DP5AchIKhDLzGy4T2fBQcjyVhKUcDONIQarpZWTmKsw8BLOQTPUUv0qKIYdn8rIsgGS/XTYCNgLrKQIWQFpPV9Oey5qOwGLAI5yoyyZSYJFbgasWSwoM0iCSTp7IMdAVFmPKeMBK+nOXGu6VxXOBJbTsVhB5Aq5XSA47yAR6fBU7yoBSKnsMIAn6w1q6bk5o4mGqfRzaOWcj3AofB8QyxrMWb4zVAJHMBH0kfJDg+QPvHmEf4TooAGl+SUbYOBaSbcnJKc4lRR+Q+IFngrB3/NdbHTfDDJ7FbPApSknZFLbdxbQVzX3hU5GSkrKkcZoeDrEKIIUDjoRpFMugUbjrfitmkgWSovltsW3HdgS8yahw6yIzUeUBj4SBpBNPLgtJWEdK0s7DQtIeSB+tSHVCs9oAkrCCMKe1td5kryDMRdjAmkUhAeazxKRElpkrK9+qDM01wjY2NsYyrQUFW3RSLo5l7iA1p5J0KrJ+9pHJaHJirNmuwnqFLF5efoHTzuTkhIe9a95fcoz0hXPJzMym9IwMh5ks7NxwoNLE+DgNDQ1QgZauCzfPr9Z97fdBsgDS4q6EyXyXIy14tLgY2r1tBCIbAczDwZQdb0mHVJS6+4YDj3je0WWm5t9wd39V3Kr2c3t3JPgNFpECjwywSOcxvO+5rCOzPT8fSOUsQtlDfhUUAY+wvyl75yqiqLNz1VHcK2IBpMjenbY1GwEbgdWNgAWQVjf+tncbAWex5P5Yd4PiLKz8VG8HIAqQpDOYRqZOsCnn4oBHppYwP9dgksFm8ugJa4m7IBDJWSD5KnI8izAGgzRgZFDDWWdYL8pmxczSoZDPO5+FLuhUrPyUcVnECSVqrS7eVgNE+vJ+xcSJBICEpA98hgDeyAbAJz4unnp6u2hLYRFNz8xScnISJ8SmpqZ4tzTt8YDnAHGEHQQPBxhsw5B7ZHiYvYXgB9TV2UE7d++jublZBqjQJ5JOAJsys7IZYGppuUFlZVtpbHyMPYemJqdodm6O+8L44EWEOwngFHwXpqemqKmpgSqravj5HKToIIGUmMSJu5HhIUpNS+e22W9i02YeO8aLNkdHRik5JdlJ+uEz+D4B6ALjCecKPwg5rr+vl/2WAAQhQQjvJ/g+CPAFhtXIyAilpaaxzxN+8MzOzlBCfAK1tyOBWLFogAxjMqunYy3xFQ44Wgtso8VMbQCTglhJFkhaTBTtvms/AsGVzyGLJH+CSZ841jX4I+1UJutCGbCPkPQC6whrHBNAguppEhFdffMVevZjjzkhXE3/Iwzi3Xfe4rmufGsle/ltKSph3zz4//X0dFJ5RTX/ve/p7mQ/QHj91V27zJ5C8NaDvxHmLMwxOP7+Bx+ls2dep1279/N+8PDDfARAZ3R0lOctzI89Pd3sFYf3MYdOTU1ScXEp9Q/0U0VlFfsQIctXU7uDWZR79h1g/0Fcufa2FpZrHR8bpeGhIUrPzOR5qbe7i6Vr09LTqeVGM+3df5DyC7awLCs8/lpuNvE8W1d3hQ4fuZO6uzp5zhdgCj5QGEdScjLP9fc98HBM3ep+AClWCzFiKmh6MEHg0aEn/4gOPfl0LA7XjslGwEbAAIKCQSZDLs5IDHjlZw3AycCpHIAJUTYl7fiFzwvJo8ZigkmhHtC6uaClhAf0keH6fZHmNfPIAx4ZsvwMZ5m5D1/SYa3mIOzNbiNgI2AjEBQBCyDZ+8JGYMUj4K3sMWt8vAssNTBP9U0YYMdlFrmSdh6QSLwAGHhSCRS/xIv72mQwGbJ2+lhzIRYUOhO8UZJzCjCShZfDPjLMKAU0EsNK76MLOMl+AhiZvkomiOSwkJiapCttV/w6R6bD549nhDQUzUR/JH2QGq5fo/T0DDburqiooubmRn7E9UE19J59BznZ9MbrP6WdO/dywmh8fIzuuPNu6uvrZSDntZ+9Qiff//N0/t23uVoaZt8w2kaCC0koJMMA4mzbsZv3v3D+bdp/4Ag1NzdQV0cH3ffgI5xou4HXXZ0MAsFHCMmr2m07qbiklBob6mhwcJATajm5ubR7zwG6dvUSwceouKSMGhvrqfF6PZVvrWDAB7J3eEQVdUdbKyUkJlJJSRm3j/OprKp1jMbh9YQNyT8AYDAMRxU4gCEASYeO3EE3mhpofHycx1Fdu4NmtK8TvvypqamUlZVNfX19LP2HftraWmjHzj0MIMG4HMbiFUgoprjMrIXefeLfsFI+WwsZ162Ao7XINlrIOWMfCyQtNFJ2v40UgcB1kQ6AX9LOZWK7vo/+9U6C9kQygaRrb7xCX/ml2AGQzp55g8EigDsjw4NUUVVDWdk51FB/jXJy81QhQlwcFz4AcMHf/qaGenr/B3+BPQETEhOov6+P3wPwAtDl7bfeoJRNm/m9n3viw9TT3UWpaWkMyuA55l/MS5hbUGSBORjvo5ChEMUe01NUUlJOV65cpNTNqTwvAswfGOij+bl5ng9vNDfS0OAgM5zgS4iCkbqrl7iQQ/z6wIpKTU+nyxfP0Y6duwlsKYBPGMcHPvRRBpvOvfMW7d1/iKYmJ3l+7enqpKam61zgcd8D7/V4EsbCd8H6IC3+KgTN8xY8Wnwc7RE2AisfAVEiCWIp+UejfpHznrqYw7+HJw+CX4hOsWowi8hhGjmspCA2kpfFpLoPhnJU/sDNFajXqngV73tyDgZjSWU4vOAR+jG9mPn1yl8g26ONgI2AjUDUImABpKiF1jZsIxAUgVtX2JrUb7XYwtLE9R/yeBr5/Y1MUEgzlLC/0v43/ukKXM/7sr9mIcn+rhSeAp5MXeIw7Ha3msc0mXRYRQYYpFlHAItm9UINBpXOa36faHZOHSOgkjCVZGEHRpO/8sehkTvadmsXRGo/e4q+99RJz81UcfQEfeL5F6PyFXs5gj5IAJDS0jNocmKCsrNzaHBwgMGQoaFBggxOUXEJXa+/Rg3X6+jwkTu4qhlJIlQjg0kEcARSOQCM3jl7mgoKt/BxSDChzZ279/JrJNSQSEOldUd7G5247yGuvO7oaGMACCAWAKSe7m4qKCyk2dk5Bp0ARh294y5OhCUnJTPzB/dOYeEWBnsAEuF4ADUAwQDU9Pf2crsYIyq0kWSrrqllRhTOBYm8nbv2ciINwBWSYBgLknwwDsfnaHf7jt2cNAObCmAaEnYAl5A0RJuZmVkcr/0HDvNrVHsjaVhds50mJsaoorKGzrz5Kvdz5NhxBpASk5IYlFroZvof/acY8T8y7z85j0iw4RYak1jYLxyQFM3vfSyctx3DRoqArirRCFBIGsrwgJSo+KVx/KbYDnhkFtqgHWNtxOseXQyD52AlJRDR//jmV+m//devOhcgWh6AC73CmPsw9+Tm5TGbJzMri8ETsJIw/+Xk5LJ8HUAiADyYayBlWlRUwqANGK2YL2ZnZ7kQAvMoAKAxzTYCowmfYb6Yn5ujufl5mp6aZMAKRRTx8QlcsDA3N8/HgWUEGT0whQEyoVBifGKcgSXM1djQlkjUymsk4TCvgkGL5yiUYPm7+XleB+C88IjPZmdmeU2Acf3oP16ghx99H8+9mP8g34dx4jORz1toLFdiPz+AdN9nvrAS3a7ZPoLm+aLDJ+jkcy+s2XOyA7cRsBEIx0lSkQmas82Y3bag1g8YBUjdST9+GTx+nzsLhXMEDhPgx5Si83ovK3BI7a99mLlJV76OX1oGkv0q2AjYCKzjCFgAaR1fXHtqsR0BZ6FkJEo8AJJJ33bMI115FvEl8oM9boLEBY2QIHHNpBUDSQAk9zM/MynOYSnxQsyQuHMXYv4YC5gjiynD38gnSWeyjBRoZP6b973WIJMPSMIizTG0FJaTsXhDUsKofQqzdIzt+wSjCydlF40khfnDfrmJeySesCGplJiYxImnxMQEfkTiC5XFSESNjAwzeAQGEaqgxevhxX//7/TI409w8gnsILB4kpJTOKGFCmf2d4B/RWISy9ehghnHV1XVUlx8HMvEoc2kpGQGe5B4w7/8/EIaGxtlibvSsq3U0FDHySkkwPLzt1B3dye3j2QWjsV9BIkfJcc3TaMjwzQ8PMygGECbTSmbOIk3ODDAwFZeQSENoip7fp7PDWARknoAjNAeEnEYF2R5ACYhOdfZ2cHV5cffc4L6+nsZ9IKcHSrEZ6ZnOMkGdhZANMgEQfYP0kVICAKEQqX25NQk5eXlL/iGNuXr/niVjb8tcBR62cIBSbEC9i34RrM72giERMAFkPzg0a2STFLFLM35i26cIhddNCNFMCLFi/UO2lfrnzh+xL+/+OVH6fIbp7jZ1fY/whgwx6D4YiNuYDBBzhVz5FrZzLnUAv23vmpNp0/R//FrLjlnQZIAACAASURBVNsPe1vwaK3c6XacNgKLi0AgR+kWBSL+uV2hPq73cnhgSLyTlC805yl05/7iE9WHi/KYzs6OgokjSRfqjyTega7aictt8oJHao8wztGLC6Td20bARsBGIEYiYAGkGLkQdhjrPAJYUejMhwkcqWWFeicQPDJAJAcwcsAcL7MIyxdIszA4ZDKKTLBIPpf34AtgsJPM6lyHteT4Lam2ZaySyFF1OOo/oQuv8J5HtwaM5mlmzg8qeQEmlsIz/JI82sSy8NMrOf/ibS3SyVcSRHpG+yCtZiINwAsAmdKy8qj/cejt7aaMDFR4J0e8LzEIv1XDqByvr7vCYFJN7XbH4HwxgzFN1xd6nFRNr3bCC7KJzWdU8la25YKXC43BWtjP77GBMa/2NVsLcbNjjP0IeJJLvqRSUOIphIXkSxJJsYtT9GL6PGIto9czzronniiR4ujPYwxAisaVQ8ECWEwotgAL1wRouNgiMZHiFsFgDRoj5iEUiCwX/GHmlC7qAIMXhSEYu2m+Ho0YLbVN/9/o1S7IWOp5RPu4IPAIfT7+3AtUfPhEtLu37dsI2AisQgQCQSQ9Dn/BiOQYvMP0loLK/K7cDd0EigsuzYcFj6Q/lR7wWgqYuQGRtRM2Eu8teQ5+FHDIBYicJp3BhxaxrkL4bZc2AjYCNgIRjYAFkCIaTtuYjUCYCGgAScAiV/7NkKjTiyCzglaqZz2PhjydV5pu3qmolcra+Lh5Tpj4q22FgWR6Aaj3FOvIL2+HH+0i+2KOz3+2blWOqsaBLIoAO5CaEyk6P/toRsvY4X1+PofHef2ogCO1j/wzZO1uCyKpUfpBIwsihf+2RlLGzv5NiM0IxIJ8nWUdLe7eMKvc5UjLRlpcDO3esROBYPDIm9Axk0meymNf8inQKzIAPGImtf4nBTOJcXH0yZpUJzCrWTghg4CU3MzMFI2PjVNCQjxt2pTKXkZgq0LCDdKtSlIunro6Oyk7J5f6+3spLzefxsbHWH4uPT2ThgYH+DN4GeHcc3LzuVgBLF/I4KFoYWZ2hq5cOk/btu9iWTq8D4Yt5GYB3qBPBnTm5yk3F211c5tgxCKjduNGE1VVQ8YV0np51NnZro5NTFSZvfk5h00Fhi76AHsXsrOQ5MMWnxDPjFtI3GVmZtK1K5eZhYRzxT6Qdz146CgNjwwvimW7Une7BZAWFumgYhELHi0sdnYvG4H1EoGFspLkfN39veWgXvDIybC4DCQjYGbRK+cEwiQBXFaRAQxpZIh7d5hJKrNgQltmm2sxx7Be7i97HjYCNgLRjYAFkKIbX9u6jYAnAib7yMM48lfR+hMfujJXzKAdCZYgphEDQD6ZOoOVJJItjnwLewCE7o/PpVpXyb+4EneSrDEXd57KHc0OUhU8whRSsnQMIpEBBs2p9wEQmaCRMJDwHn/GoJKSsjPZSyYLSVhJjieSZ6HnXTCu1cXdC0+dpI6zXrbGfZ95miIpZxdJGTuAirh3Ll88zx5CqCSGnBxMtZGcMjcBIDlpqMvE5HjZD0krMJO2FBXzW2ZFMvaFXwRk36RtfG6yc8w++vv7uOoamTWWh4Mknq9NSMPBoyg7N5fmZuecfkPHqEZo/oBApXdfb69O9MFTQmQV1JiCxmaeD/wfIPWXn1+g6uSCSvWW+Dd2teXr/OARkrZgHdVu27HEM9oYh5nAn5xxpL//GyOS9ixXMwLBCSQzFRPAzDaY2vz3V7yOfDLAAhIJ4CTrGPFCciXsFFsb66VPGABSLLAfz771JsuqQr61vKKK2ltvUkFhETU11rPH3pUrF2nvvoM0PTXFc+qmzaksgVpcWsZyrwBiAARduXyB9h84QskpySyhiqhBHhUsIRwHWVhIt8LbCN5/Xd2dlJ9XQJgbq2u2UUZmFrXcaKKWlht8u8BvEIASPJRwHPrCvgB34BuYX1DIcq3NTQ0s+4o5NS09ncEpbNeuXKJrVy/R+z7wEbp86Tx7LeF6QLYOXkd4vmVLMaVnZPJ8ByYT5GbhbVhZXctegPc/+EhE58JIfA/8AJIF9kOjGlQwcujJP6JDTz4diUtg27ARsBFYQxG4FStJimz9+7hCcd4TdfIpQSxm572AHiURYH4UCBDp33cGgMS/9xwWkm7ASCys1RzDGrqF7FBtBGwEVikCFkBapcDbbjdeBFzwSJIkqlrGlFzhpEgAeCTAEcvYmYbQPjkWx9dI9P0NNpHpeaTMo0X/3wWPTKaS06c2nFZVu2rMIqcn4/VcTR94JEwkEzhSz4Vh5DKNBCRi0EgDRurRBJFMACmOASUGjjQw5QeRzGqh9VId9PzxUG+ESCcsRMYO13aphuKjoyPU2dHOqEpDQz09+N5HaWR4mCuW4+PiqbyikhNB2A/yccODQzQ42E9paem0OTVNfTYyTDl5+ZSbm8cV1p3t7VzBXFxcwm1l5+RQfsEW7gfVzQlJiZSdjSrpTk48VVRWs38QQKe8vDyu6I5PSGAZn5npaU5U4abG52lpaWwiDp8hVFBjQyIMCbLS0nLq6+vhCmskxmBMvrWymttobb3Jibys7GxO3GEcc/NzVL61kuqvXaHUtHTaWlHF1eADA31cVY2xp6am09BQPyfRUJEtxucwT8e5o00k7rB/d1cHezth7JHYVlO+zl+FHAsJ20jEdCXb8LORrKTdSkbf9hXpCEhiyM3juOsjd52hqo/NAhbzNf5mel4baxVzDcXFMUZRzbU3XqGv/bLryRILf4/efectarnZTEeOHqeO9lYqK99Kg4OD/N7hI3fQ5UsXqHb7Ttq8aTO98fpPqaZmOwM4eO/SxXM856JIA/Pi3Sfup3PvnuX5KiE+gS5fPEeVVTXU0dHG80xqahq3e+z43XSFCz32UmvrDQaSSssreL7r6erkwIO5VHftMgNCmO8G+vtoYKCfkpOSqLe3hyqqaigxIZEaG+rYmxCsKfj0lW+toJLScnrpxz/gefCJn/9Famtt4TkXG9oYHBzgeXFrRSUXnKCoIDMzixlTALqKikupp6eLHn70fTEHIPmB/UivxyL9fVvp9ix4tNIRt/3ZCKydCNwSTDIKbAXG4UeN0HhZSK7vkRgDmOwlR/LuFqExGUhGN05/XoaSgUBZ8Gjt3HB2pDYCNgLLioAFkJYVPnuwjcDCImAyj8T3yA8eeRMhWmbFZBiZ0nLO+wL+zDu+Ryb7yASNRLZOpOqEiWTK2Kn3DF8kg80kSRcxo8Yjb34zzEAAyfUr8jOIXNZRKGg0rUGkaWYg+ZlIrqwdpFVMWTyRzRMGlF/DWIa+ViuE2s+eou89dTLk5vviudGF3ZAL2As/+F/51td4z6Um1JBo6u3pocmJcZqanqaHHn6ME0QdHe1cuYzq5E2bN1NXZztXOoOVg+rk2todND0zzckvVEGDsbRtxy46e+YN9kTC+zdvNnOFNSqed+zcQz/8wQt0x513UWdnB4M/AKK6OjvYUwjyPRfOv0v7DxymvPx86urqpMLCIursaOOkVFx8HANIGAfAm9mZGU7EYUPyDNXPkAwCIAUAKb+ggNveuXsfn0fdtSss34MK7tz8AgWa0TxXjqNvVGpv3pzKQBkSYwcOHuHzRTIMwNT1+mu60rySOtpaafvO3ez3IAASxoAE330PPBIRnya/fF3FsZXxHmgOMM9e6r3lv4VRwY6Yo5J+c+pmBuVut+F++9krP+GkJxKcsjU11FNScsqK+G/dboy3+txf9Q4QCUzElbqeyxm7PXZjRiA4UeQ1yNbLCtcd0vGCVL4G/mpjKWrh47jAxgWSHNa2sWZiBpJRfHP1jVfoq7/kAkhP/e7nYooJabJwTeaqn6WLz+AbhLkI4JGfnRu0v5/VGtS+/071s4Kd9ZRm1eK1yfTFazB5UzZtuu1Nf6vzk3YjycS97YAWuEMQgGT/DqvgmWtJCWfR4RN08rkXFhhdu5uNgI3ARonA7cAkWR848Ygzmcs+2MhpzJC+MzAff1/OXoanszO/GRfABZH0s3kvTLVRrpU9TxsBG4GNGQELIG3M627PegUjYC5QRIEqiHkkrB4/y8gBfnwAkgBFrp+RAp3MxIh5rN/3yGUrCRNJH68BJAeIMhIvcgzSM2hPFnKmspYjH6cLhJSEncsSAkMoxPNIGEcAieaIGDCaJ1IA0jy/5udz8/o9ny+SlsGDNJ6wkSBtFyRlp6WMnTtgrYJIb3/7a/T2t//Ucycjgfyfnn8xYnf3s/tVdfBSk/wAaC6ef5f9EiBPIwykkZFhGh4eos2bN9ONpibq6u6gQ4fvYGkdyNpAogcAECqXwf5B9TVApbq6q9TWcoOSU1LYuwGMpNptO5ndA3AJPg2QyykqKqFrVy9TW+tNOnrHewiAwM0bzXToyDEGZ65cvkQ7d+2mK5cuUOGWYgdAAtsJVdQArdB+4ZYiBo4A8EC2B2AXQCtUXzc1Xecqbvg4nD39On+GavCqmm3MSMKWnZVD9fVXaXRkhA4cOsrgGMZ0+MidVF27nZ8DGAJAVF29jdraWhggys0roKrqGpqdmWUGUuP1OgafHj35gYgASCZ7JZKg461uPH8SKdKSdV97RsngIAEJOaWfe+LDt/0e4H75wh/8Dj128gN0/0OPOvuffvNV2rwplfbuP3jbNlZ7hyBJO1S/2+Tlal+ZxfcPgBVb05lXFnxw5dF7nX3XwjUPlaSR4YeCSLy+8LCKvAwk5zMSYEnJ7mITnyOXsa3Z0wGs7StvvELPfix2AaQF3wx2x1WLgP/v8L0RlhVetRNbZsdBRSMWPFpmUO3hNgIbIAILAZLUGoFX/k5E1HGh0JAZMs+n8oKbCA8E+XMFKpfgeiDhyLWaT9gAt5M9RRsBG4EIRsACSBEMpm3KRsAfgduBR7Jc8cjWmRJ1puGzKUcHAAfeRYYZtABHgYCTblPYRSxfZyRSXDaS6Z9kAkuu3J0poSdAmKzXeAFl6Ad7PZAE3HEl6ARIUh5HGjzSTCMARi6Q5IJI03o/5ZmkvJGUJxLahaSdy3biilzfmPSaz7lUa3nBFxZE+ofIgEic9P/fFAtpqTJ2qIjGBhZO0IbPw32mrpXyCpLN3B/POYmoP5fPAAwAoHrnrTfp+N33sTn3QquWgyqg0Z7fr8k8l1udo6rExjnEh5zLxMQEV4vDIPzw0TuVz1h8PANe8HuQzfROWu5fWTPRde9vRtY7K9zYzPsI+0TDpP6Pn/4sPfU7/5k9o/75/3yenv3Tv6arly/S22ffZCDu2J13MavsRz94gQqLiqnu6mV65PH309e+/EcMIAHg+8mP/n/23gNOsqpM/3+7q6tzzjlM6p4cyQyKgASXNa6gsIZ1EBcVMaCCgqIMGFDWsAh/MQcwrcq6IP4AYYYhDMMMk3PonHPO/8/znnPuPXW7qqdDpe4+189Y3dU3nPveU7cu53ue53ma1wPYg1XT6rUb6C9/epxy8/I5ewPXZPObLuMskR3bn2f7wnUbzqGKFasIllMH9u1hy6WLL3kLpaSm0Z9+/2sqLCqlUyePUX5BIb35LVdO2tdnem1xTZ9+6gluo1oYIm0KjrJspu1eqNvh86CWyl3bCf/8uajrrnLxwqkf6Gpsj+cj7RvZVhg5LOmUEslSJEFt5GkDrCbgKFWSNTFHTnrRrezU8xMUSF+9LrwAEr5z1HcRvhPwMzKRMFqG7yLxd3y3iu8MteDn4eEhto+DzSosT6GodUVF8Tb4O/7BmrWwCKrLcVZrIm8P2+A4yEfCum2tzTQ4MMhWszgmvueEjWs6Kz3V955ozwj/7nZH09DQELnd4u/4+sPfodSFMnh4ZIRzjXAM5DuNjAyLto6Nsm5M2MuO8T/8HfvlK4wdyXP352fFn/tStrDYZ7C+W/3Zfn/vC/e1X37E/lyp/V/90JOUt8F8N/m73mZ/pgILpQIT4ZKYRGIvvvHTVMEU9uVrfGC+2OEvlP5iztNUwFTAvxUwAMm/9TR7MxWwKuB8lrFUR1hDHwDRBkXU4IZnlpEGijRLOQV91ExbD+WRY5atCpGGDZ2yqbMUSY6cpCjORppclaRs7HQllTgtO+JSwCMxO0dXBXFWkQV8bBs6AYZsBZIASEJxZL3iZ6iQJDjC66i0uRuFConUvu1jKvs6J9hST4ZzGSCh5t4gkr8GL/SB/5mqkEJxS0C/g8oJQAaqpnBdMEiGgbW4+HhWPAVj0dVHwYAMTngUqH705S/eRldc+Ta2DASwuf2OexjMwTIRVopQf932uS/Rj3/0PVaEbTrvAoZBX7nzM3Tu+RdTbU0VlS1aQpdf+Tb66//8jvOprnrb2+mOz32codKy8hX8/pe+cj/97Yk/0ZnTJznMHXlZ6Ge//sWP6dLLrmS1GgZHr7/hw/TFz97CgGnl6rX0lz/9ju68+z6KnYKN00z7gTMXKRjXd6ZtXSjbYRD1zGtCUaRgfCjOXYdKoQRKNhyaWAXxPCHtaJx5RjL/UT1zOJ9B1LMTnq0s2zo1Gccjx9FWJ6lnpiOvbKe7r7MViOFgYff6rlfYOrW0dBGD6+amRlbjVp4+Se9413W07YVnaWhokPP+oPDFAiUr4ExHezsVFhaxojUuLoGtUlesXMMZSQDbS5aW08EDeyknJ4+gtszIyGILT9i37nxlB+Xk5lFTUwO1NjdRQWExgxvk+SHvCFAHwKe66jT19fXR8hWrWan70ovPs0oW0B2ZTYBFsHkFiM9HW2qquZ34vuO8v/Y2VuFiAgXyjTDhA8peWNIeOXyAzpw6yfffl158gZaVL2fLWkyseOe7r9dDLkLxUfJ5TAOQ7NIYeBRWXdM0xlRgHlbAzpP2dnKeQMn76evjNFMZC9DBkdrjVLabh8U3p2QqYCqwgCtgANICvvjm1ANXAW/KIxzNaV3nMUtWs5/T4Q7/zGojmU0kgY8TMun2dTYwEjN0BWQS9i7Yl5WD5EWFFIXjMEQS4MqGSZ7ZSNgfBnvsTAIxWxiLR8ikVAExRJIwSeUVORVIlmUdgyKhQAIwGpLWdfye9b5UKLF9nZ2fJOCUJ0CaTIU0Hx7+AgmRvr5W2NhhmakKaTaftLMpmLi/cfYDZle7aHgYM5qjpqX0gBJIqZQwexo2clNZxAxr5O6cPW9nKvsL9Dq6+ojtDv2kVPPV7mDBIxwfoAcqr7z8Arr2Hf9GJaWL6G9//SO98tJ2HmhF5tRnPn8X/ezH/82DlO+78T94lj0s7CIiI/ma33XPN3lm/e8f+4UFkO764qfohg/eRKvXrKevf+UL9IU7v0bHjh2mx379U55t/+8fvIktC2GH+MGPfIwHPh//7c8ZFt15+yfpve//AJ1z7oW09Z47+PjIwgrkYiBSIKs7tX0rhZG/gBEUe/qiK82m1qKJa6m8LPwlWEDJ1wRhXckcESFt6mSTWfHM8EiqkfDMoqmOJsAiOSFHfx/PMGo/uFPjeLqF7+8fvJcef9BWhYULQOru6mI7VmT04aGqrq6a4Q0Ujtuef4b/lpOXTx1trdTR0c5QBjAIKqGlyyooPSOTLWGxHwDw5JQUhlLIBQRAam9rperKM/SWK66iUydP0AUXXUIvbnuO1z2w/w3+XkPmH6DU2PgY5/IBgFdVnmblEPIDsW/YxL6x+zVKTEqmKHcU3wMBqZB55Ip00f69uykjK4vi4xIY/kBJBfvZtPQMbg/uvbgv4rt7/cZzac/rO9mKVrUDWYAdHYBX4tynqiae6WdjptsZgGRXDsojp7Jy/ZY7aP0WYTVrFlMBUwFTgVlVQNEcSYqmpCxyZjZP0gCn3b2vVefDGMKsroPZ2FTAVGDBVcAApAV3yc0JB7oCzocYX7lH1kxa3abOsqQDrBlnmzmGOBLo6HlHPACi5yJp1ndOgMTWWFougEcekrYPoT4iUq8MjyR0ws9R1uxekYHE52AN+Igz5/+XRQA0UkokAY8iGCIB+CglEquOLDs6ZVUnlUdjJOHROA3JHCQFkYaUxZ1SLlnZSt5VSAoioXlKlTRfVEg4pydvuYYadntaIflDiTRbFVIXsoNi4xjwALhgoGhwcIAHi/A+Moag4kDGUFJyMg0Pj7D1DhYMWgEG8XWKILYMwyBVX18vA9HYuHjq6uqg6OhYGhocoCi3m2c95xcU8bFGR4YpLj6BYRJgATKV4hMS2OJndBT2d6KrIh8JtmaASL29vZSensEKJrQPNkGwQHNFuXhmNWZ84/2R0VEeRIM9EAbqsOCcMNiGwPDRsVFuNwbRcL5jY+OUkJDA7cWsbIAKZd+DmdsJ8Qk0BsXd8DDFx8cHZJAsmOqjYMIj1F5Z2GFQE0tnRwfd//Uv8Sx2XI9XXt5uASRY0v3b9R+wANLylWt4JjwGNN/1nvfTX/9sK5DuvuM2uvFDH6WVq9ZaAKmzs4O6Ojvo7089wTPtMYD6v3/5A+8TtnknTxylm/7zNoZTUCLBnlABJLRtcGDAUg0E4vvo6SefYEs7tRglUiCq7LnPmUAjgCFku6lFgSIMvk9nARhWC+ASctewTBU0BR4mOYZY5POBpUZi7bJ6drABkro/q7xF8Qwjs4zk844CQ16t6uSziZUXqT0DWRmPEUSPffdeeuy74QWQ8D1w6OA+WrZsOQMkhjhywgJAjm5rip+xPr5wolxRlk0cvvewDf4GSIPnQN2iFd+n+M5RVnHYL9STah18D7ujo/l3YUvn5u9S7M+GOOMM0lV70O8A7PFeJF+4CG6DOjaOie9pvApbvRGe+KHs+XAMQK/y8hVsZwd4JLyJxvkYaGO4LgYgiStj4FG49lDTLlOBhVGBKcGkGZbCAKMZFs5sZipgKjBvKmAA0ry5lOZEwqUC3tRHvpRHugLJI89IqX90eKOUQw4Fku7pb/0sgyXFoIqAR3p2kWV7p1RJ8nhOgMRqJPU3ViZp0Ap71gZxFDiydUg2PLJs7Cw7OzsHSVcPCWs6GyIxJGIFkv4KqCSUSIBKvD7b2AkQpRRIsLbzyEPyks80nwAS+r8viHTJf35pVh+Pe2eoQqqprmTbG1jjYNYyZkgjL6amqpJta1avXc/WPMsqllNzYyPb2LS2tliDU9j2vAsu5gEmDJICtMASDNAGmTPLV66mzvY2ys0voK7OTrYvw4BUfn4h1dRU8UAX7G8AlDBDG/Y/sNM5cewoz4CGhQ9gQGZmFg+cYaALs65h11NfX0tVZ04zcEpISKTomBiqra7kGdIYxMIgF+x7MKgFAIblwP69tGLlarYBWrR4Ke3ft4fWrtvI1kE4fnFJKcMDnHNWTi6fT2JCIg/ODQ4O8u/lFSspLz+f1TT+XJzqo38PoPpom5adhXMIlG2dXh8nQAIk/P537+d+gXwjzLj/9O1fZgWSEyAhAwnWSz948Bt09b+8g+3plIWdN4AEOLNn92vcX9527Tu5T/zxd79mFVJsXBy9+703UmnZYq8Aac/rr9Ghg3tpy823+vPyTtiXEyLhegdLaRLQEwuznTv7uq/m6bDoymv+NWhngc+9gkpTAUroI/i+8F9fcYZb2xa+qgieVri2slm3qfP4mZ87xCQWlXnEk2n4Ocd+X02UsRRHmhrbet4iot9+9176jQaQQqG09dYhFLQJV8VNoDpxf18f27rOtcUJkGb73DXXzh/t/ZVRHs3Fy2babCow7yoQCIgknmbUM00gjjDvLoM5IVMBU4F5WAEDkObhRTWnFJoKTHiU0HKO0CJLsaPBHaUK0tVElnVcJLHix1YgSVWStLoTAyBqsGR8AiTCMIyawaurnTyglRyEsSCRpkASx46gKLbPU23xtNFjOGVlE9jHE1cABnciA0llIUFxzgqkMahLBEQC+BGvAgrh1bKsw8zXUQWQNHCkQSVhcycAk9qPDpJ06zxuj1RFWWkL6ncOaRbtnqtL/e7t9NQt10xo/mwHj/VB0unAAOTBIO8Ag0GwymEV0cgIpaSkUV9vD0MZoTaKoIaGWv59oH+ASssWcZ+Bmgj5ClDsIDsBM5ehCGpsqGfV0MZzzqfUtDRWNdXX1VJLcyPDIgxAIQ8iIzOL4QyybV7esY26uztp7dqNDHOgCipbvJQza9BJCwqLWA3V1d1JhYUlnJkDRVJPTw9DrMaGOj7uylVr6Mjhg9TY2EAXb76U24njYGY27HigPsnOyeO21NZU05suvYIVT2g/VEvIlKirqWL10crV69gqCDZAmZnZfP6AS+eef5HfbfF09dFs+8Nknw/Y1mAQSS3T6S+B+NxhBjv6jT8HYcWM/EFyR7l5lrxaoHTCjP3JjhVM20MnRPry3t5AlHjB7RP3Qyxns6hD38cSTGB0tosxVaAEgKRg0tn2OfnfnQBJPCeoRfwoVEciGxITXmxrXGuSijYJBs8jQnkkn3+krZ1l1Sufm/RMSayvnpk81dsR9JvvfJ1+9Z3wUiBNVlPcf5AHBOUrMo18LVBJ4v4UFxfH31eYWBHMBWrbpKQUvh8qa9mz3YfxvYgJI/g+9bUM9Pezsvds+wrmueJYCx0geYPpxrYu2L3QHM9UwFTA8/liZvXwrTQyAGlmFTVbmQqYCsyXChiANF+upDmPkFbAG3LwZl3nVAKpQQ3Lqs4CRjY8suzkIiMoyqk+UmCKZ+SKQRfMzJ1wbD0zwEONpGcd2cAIx9QBkgJZSpFk5y0pKzsJjzR/YTGPWAEkpUYCQFL2dVKFJJVCAElCgaTURVAW6fBI/Dw0KgAT/8w2dlKBpCztoEKStni6AkmApEkAkvJJC2lPmv3BAwWR9JmlU4UCsAWrq61hCAQrO/xbvKSc+ycs5QQkqqfY2Hjq7++j6JhoSkxM5gEvXA5lhYNcBYCgyAhY8oxSXV0t9fZ0E2b1Y/95efkMCRAeDlCTX1DIA2ewwxkfG2eAdfTIQf65qKSUi6zs9Pr7eqmnt4d6urp4H1AlYfAKqiEMUiGLAcALwAmgB22Cigi5ScsqVvB+mpsaqLikjM8HSitAotOnjrNlHoAWAslBLotKq3CQrAAAIABJREFUyhiKQSWF9ZEnAYVMQ0Mdpadnin0PDjJAwyCav5ZgqY/CDR75q35zeT86OAQQCKTybC7XaSptnwo4wr2R1UbTtKGbyvH9vY6yvoOibjJ1EqxQZ66mUEHXaL20ufUCkPAnkW3kma3oVB7Z8EjmO5KWzahZAFuqIw0mCXBkr69USPtf3kafedeVVnnDIQMJ6ltMdMArvkMwCQFKWPyenplFhw/u4/dT09J54gOsXfF9i1wkfG/V1lTxdxHUv/huhe0qvtfwfTY4MEjJycnU0tJMmRmZ1N3Tw/vHvguLSti+FethMkdWVjbvr/LMKUpOSaWe7m62wwPowfdgcekiqq+toaycHFYAZ2VjwkcMQX2MNqxYuYaPg7Yjew7fl/gbfsZkCah/oTxOTExi9XFiUhIBEOH4QomUQN0SRGGiBpZdO19mZS+eLvH9D7VnOCwLGSB5g0e5GzbTNQ89GQ6XxrTBVMBUwFTAVMBUwFTAVMBUwA8VMADJD0U0uzAVcAIkX7lHlk+/I/eIFUCkZw8JgBQVMW7lEdm5RGJdZd+iD7AoxZE9VGPraURekcwt0qxcsB9L6STzj8SxhfrIhkniPUshNcFGRuYYaPkGcl6xVP0IeCOykOwMJLawk+CIbegkCFIqJN2+ToGjQQZJtrWdrUISCiahQBL7ZXAkre0wwM9ZSNxlkQdg99355Gu859H7aM+j90/4YM5GgTBTFdJCuDtgUMzXjGkMjkGpAmuzUC36wFYg1Uc6ZMQg+sdvvT1Up2yOq1VAh0izgwELs6y49wGOOkPhVTXCUWk03SsFmBQYkKSeAuynEl2BxO9qzyVCLa0mw6icRfm8I9dV4EdkQIrJK7oFsIJE1gQd9Xe5vrK2U6/7XtpGt4UZQNq7ZxcdPnSAyitWsKUqJlxUVZ6i/MJiBjd4lsFkCeQIAf7hfovsPkySKCgqZkgDxSwWqHRjYuKopvoMQyBXpIvS0tPp9KkTDJiQgYTJF5jAgGMdP3aY14NaOCc3j5VL+/fuprLFy6ivt5uam5uorbWVJ4YkJiay8haTNqC4xQSNjIwszgvE+1ACYz+YbIHJGbCuBSw6ffoEtbe1Ul5BEcXGxPKEDUzSWLxkGSuKMdEC4KuouITi4hL477C/xaIAUnX1GbYNvebad023u/t9fX2SBna+kO6zBh75vTuZHZoKmAqYCpgKmAqYCpgKhGUFDEAKy8tiGjXXKjDd3CNrAEQCGztnyLaLY4ijbOz41QlvNFs83S5Pb4ykIpZNjLSIUTBJWLyI/dpWdUJ9pOCRW4EkCZU8AJLMUBI2dkqNJK+e8qSRbVBWdgIgSahD42xnp6zsAI+QaYRsI7al0+zsAIwYHEn10aCHtZ3KTbJt8ACQrDwkCyTpiigMU3ku8x0izVaBYCDSXLszEek2ZoEc1DLwKHz7xkIe3JzNVWFo9No2n1Z1U1VizqYNodj2bDBpeveRiQBJucSqR5UJAEk+z4jJMWJ7fcKMUiHZE2nEs4eda2T/rp5X7L87FEhEtO/lbfSpd4aXAumNPbtYEYScv4H+PsrNKyRYwlWePkXLV6yi4eERzsyDuhXKI2TnJSQm0dDgAAOjgwf2UW9PDxUWFVN8fAJDopMnj1N2di5Fx8ZQQlwCHTl8gIpKyxjgQO0DSAVlERRDWK+np4vtY4uLS+nY0cOcH4hcQFwQQCAoc7E+FLQAUS1Njawgws+HDuyl/v5+Kiwu4XxD5P8BSgF+4biwia2praKiohLeBureuroaKildxFmFsOaDaiotPYOOHj7ACiv8DlB16uQxGhkeYfLY1tpM5194SSg+Jh7HdN5jAzlRI+QnqzXAwKNwuhqmLaYCpgKmAqYCpgKmAqYCga2AAUiBra/Z+wKpgD4QglO2ftfs4pSXvxoIEQMbTnijlEc2PBIQyWk15zkj11dqjwVE+Aepu8GMXQ8bO2ldh/ZI6zoBkARIcqv3ZDtstZLnoI2eh2TXwG6ZyB6SCiBNFaRAj1AhCdUQW9dJiMRKJGlbJwAS0SD+7mFlJ9RISr0E+KQrkBRIQgUArxhmyb45X1VIOD1vSiRApBt/8vcZfTJxNe9dm2BtO9OwcdjRnTpxzJpRrHZYX1/LFjz+yDbAzGfYwaWkpM7oXLFRU2MjpWdkWDO0k1NS2G4HA3sY6JrJglnVGNiDHY8/znOyNgTLus45iBQOFlAzuTbzeRtnHtJUIIC/gPpcTJXzNjCq+sd8BUfO/j8ZSFL5SHj1tth9x7cCSWUziuwj+7nJsvrVQFIkQJKERGxPx1BJ5EKqZyo8JwlQ5ABKyhpYPkdZMElmJwEgfVIDSAvl+s7n+12wz80JkPCM5fxshNt9cLb3dwD2X2t5h6rmVz/0JOVt8H5fCPZ1McczFTAVMBUwFTAVMBUwFTAV8F8FDEDyXy3NnhZoBSZVHylQI/39dXgkBj/0rCPxs1u3kZMKJEuJpEEnAYHE4IwX0ZG0jbNBiUVM1GCN1iYLZOlqIydAkjBJtDmCXJG2lZ6YEeypQJJpBx69wqlCshVCQi2kIJJQH9kWdYBFDI0YHgkV0qAXgMTbSQilbPFUDhK/KnikQSSNrU1QJM2HLu1viISB1e0P38elOdtAG2ZONzTUc99ABgJCvwFf+vr6eGZxR3srwxTYuyFnAXlAmGEM+xoAlu6uTg7fhvVNc3MjW+ZgFjLyGPB3WMdhJnR9XQ3b72DmM2xxGBylpvG+kauE7CR3dDTb52A2NvaD3AhkFy1Ztpzqaqt5xjUyGETukptnSmNGNvKTYE/ncrn4mCdPHONZ2ampaWyxgwVZFFi/ra2Fs5GQG4HsBlgMYV20HbkRsOYBJMMCUNbZ2SEzKLp5tjZmaUdHx/it2+nWZd4GtPxxIOcgkoFH/qhqYPbhhEhf2tsbmAPN4b3q9zfnaZztfjeHT3vSpp8NJG3+zy9NGCy3dzg5QMJ6TutdZ+6RUiIp8OMNIAn1kVIX2SojPFNhe36NnKg+Uqqli7Nti9Fwvc7CKtX5xOf70sHmzjlJwdt7Qe+340IJfrYJFKqtYdHmsxRpKgAp6HUO4AENPApgcc2uTQVMBUwFTAVMBUwFTAXCtAIGIIXphTHNmjsVcKqPeEDE+ofZsQKsWPAIs2cBXzRVkcgcgtpHKH8ERAJMkjlEymJOWrkoCxcFkVS1hMpHyGtU1o+ANuIfL7LBwr5ODN4ohZPKPULb0BYFs/hVA1tKqaSym8S5iSwCFYRtHUoez26XGDxQuUTqFflHDJEkPAIIAhDSYZGtQLIzkBRYUplJajsLIJGwyMM/S4HkQ4U02xmZ4dprvUGkzbMIRp8qRAJsQRj28aMiUwGB2kePHGTwg1wFABess2jxMg7xViHc2Tk5HKUO2NTe3ka5efmc5wDVT1Z2Dr304guc95CUnEw5ufmczxDldpPbHU1joyM0ODTEgCcqyk0tzY2cFwGIBAsewCbYAiHzAZkLyJCoqark8HDkRmBdwK26mirKysml5ORUbuf42BjbAR07eoRBVElpGQeY4+cVq9ZQZ0cHdXV2cPA5IFVxSRmdPHGUB8n6+vvYImhocJCWLC2nnt4eqquppviEBIZPsCZCdgXOE7/7Y9FhwWyu9dnaghnIKhsmXAdez3YOC+nvweoXc7GmvuCR6dfiak4GknwD6ikAJO3RxH6GsHOQhEWueMYQuUfiOUMAJVuBpD9TeQAlB0BS29v2dhF0UXas1WXD4XojNwjfRVjGxkb5+/D1Xa/SpnMv4Ie5iMhI+fdxGsNDFBHFxMTQQH8/T5bAJIqTx4/QsoqV/N2FSRqtrc3U2d5Oi5Ys41wiBWZ48k9kJOcVuVxR1NfXS3GxcfydiokTmJQBJe/g0CBPiBjFtkQ80WJ4aIhcUS7+Tsf3LyztIiIi+XsPxxDZgMi/HOe/Y8EEkNjYWMrKzuX3sa06T6yD97BtX28PRbpc1NfbS9nZOTyhA23ylTcYynuOE84HasJGKM9RHdvAo3C4CqYNpgKmAqYCpgKmAqYCpgLBr4ABSMGvuTniPKuAN/s6GyBp3v2WjYoYAOHBDqkwsoGRBEjqfQ/7OM+gaN3+RZVUgaIx/g92DSJJgGQxJF2FpFvpAVh52Nd5KqIU0ELbOTNJDuZ4KpAESPKcJ4u8IZU/ZAMkDBsoZZCyr8PvDIHGJUCSWUe6fZ1SH3mqkeR2EkBxnpIERwogMVTTlUjKyk7LaZpn3dM6HX9DpK2alZ0v1QlCtQFsAIaWLKug5qZG6u3ppmwZzD06OkLHjx2hiuWrGMSoDASsX1BYTA0NtdTS1EQbzjmPIVR6eiaVL1/Jip49u3bSJZdezpDo5R0vsHJoxcq1HN7NUGf1WhobHeOfAaegfsJ+MRi3YdP5PDiFkHIMumEd7Bd/j42Lp8zMLA4Yj4uLY2UQ1EWwrwMUQjYFBtWgcFq6tIKqKk9Tadli6urqZGCELAcAqqrKM9TZ2U7LypfTmVMnGUrBug9tiU9IpJHhIert7aWl5cu5JhiYw4J9zXZxWtfN1LLwbO3QB9wR4v7xW28/2ybm72FQgc98covVikDCxTA41Sk1wYCjKZXJWsk5WK7+4N0e9ewASWw/znmM4tlByz3SVdwqc1FBJH4GmQwgSTs77TkFk190gMSqpUiii7LCCyC9vGMbf5cVlZTS4MAgLV6ylBrq6zj3CECnuGQRJSUlcf5QfV0tT6yoWL6aamoqaXCgn5WsADVvuvQKfsXkC2yH705kBr3w3D9YfdvYUMcTHjCZAcpffE8ikwiTKqCQvfSyK2n7C8/S4iXlrNSFChfKWqhv8X2GSRj4zgIEQg7Tjm3/5IkauI4AP6NjY5SVlUO7dr5M177jPbR/7x7eFu2FehgZTphcgckTAEe1tdU806e0bBErgrEPfLfm5ObxsfAMULZoyfQ6bBDWXijqTl/waP2WO2j9ljuDUGlzCFMBUwFTAVMBUwFTAVMBU4FQVcAApFBV3hx3XlRg0uwjR/Czsl9hCzgJiJTSR0AboUACpOFXmTkkXsXfhWpIWcVJ+7oIO9PHAkgMjxREwmuEZd+GwqsMJB6s8QBIQo2kcpeUCsm21dMUUY5cJqW0wsxTHR6J30T+kcoewkCBU4XEiiGpQlIqIraxY6s6qUSChd3ouIeNnYJIWIezkxw2dgIeRUhQNc51EFZ2dntoXLVxXnRLnyfx5C3XUMPu7R5/n+kAsnPQ1VceEgaWEKi9dNlya0bz2aqMmcaANJg5jZnWWDAjGUHgWKBMOnP6JK3bcA6/j1BtDHDxNmzbo3q555GEBZDYHxbApMhIMXs6OSmBYqKjaXR0jLp7RaA491s5C1zZ7ajZ0s5Z0IBPmB2dnJzCx1DnII4jZljjfb0N+Jk/L6LBflmCZaVjrOv8crlCspOFMtg5leIaeDSVKk1cZ+pqJJm9aO1Czi7xsN61rXhFlqL9u6U+khBIKZSU9RyeoVQ2kprQglu8UhdxHpICTtqzjr49jnHrO99Ke3Zs41aGAwx/8YXn+LsHYKegsIiGhoZpfHyMVbL4bklJSaNVa9bRsSOHqK2tldWxmIRw+NB+yssroN7ebmpsaKDi0jKqr61h5VJNTRXDpU3nXkiHDu7jyQ5YAISgosUkjfIVq3hSBr6zofJds24j7Xl9J9u+4liY7AG7WYColuZmVhzl5hXQ4iXL+Pv5lZe2MfQpXbyEigpLGF4BCgFyXX/Dh+jI4QPU3tbGVrUtLU3U091NiQmJtHbDOTwRBI+LsTFxDIyQN4iJIV0dHZSRlU3FxaXU0tJMixYvnVmnDeBWul3sbHImA9hEv+xanzikdmjgkV9Ka3ZiKmAqYCpgKmAqYCpgKhD2FTAAKewvkWlgOFfAp/rII/xZWa3YgxoKCAHWKECkoJEbFnbSPg4/6+vqVngC0ggvNvAPZVWnAMkYrEHYKg7QhNe0bexU7oBsp6WIkuoj3brObh/acnaAxFZ2Xv3tBdDSIZJqq1IIWQBJqo8UEBIASeQgQX2kv+p/G5ZqJT0HScEjACpRC/FqtQMdbIEAJJxqoCDSZLY/mDWNWc7+AiV1tTU8oIUBKwyqIXcI+UIzWdCm8zauotzsTGtzQKR/vvga9fSKjKOpLLAMAsBSkGsq2wRiHX0ga6ZwcCrtMtZ1U6lS+K6z0K3sAEC3/2irZb+orlQ42JeFb6+Z2DJfaiT73jPRGNZ6btJ2Z6uW8fzgsK/TJuNMCSBJtTdAEqYcYI8KGHEWklQd2WApgn7xwL3002/fa7XI14SIYF0bnmQD61VtwgM/qvh4X7VLTUrA7+r7VlnV6ZMX1MQIfT19QgO+V8XfhFUe9uVtwoNzUoZzwoVqs/7d7609+nr6PuZC/hHavhAAkv6dr/qbgUfBuiOY45gKmAqYCpgKmAqYCpgKhL4CBiCF/hqYFszhCiihgz4gYnv4a/Z1cgYsBi8s2zpNYWQDIyiPFECScEmux5ZxWm6RUvkIEKLs4YS6xgIzZCtuhOrGXnQVksgyEoMsyGCyFEgyl0lZ11lASw7AeMzytXIJFEASx1K1UcfWIZICOhMA0ti4yEKComhcwiNWIgn1kVIheaiR1PqjRMOsZsL2UB/JbCWtLkIBJaGaBtbmawaS8yPmCyIhDH26CwYVqnYJVZM/B19h9YaZ0P6CTt7OC4NzV192EbndQtnkXHbsfIOaW9qnW5KQre+ERzO5nlNpPAbetz98H68aiNn60xk0xEAnMkAA76a6+Brk5PuVVIP5GizFOt4yOKzAd001N9X2hGo9p5VdoPpLqM7P13H1/quv48/7V7idcyDb40uNBIgk+pSnCknXW+qTcPDkoLTArDyS4Ei9Wu9paiSPrCN+jlGAaNxSIbFq26FCUiol9f4vHthKP38gfABSIK+X2bf/K6DfS4s3baZA2cb6v+VT26P+nKe2MPBoarUza5kKmAqYCpgKmAqYCpgKzJcKGIA0X66kOY8gVUBSGDnIaDtlAUeIQQoLIHkEPU9UH3kqjYRlXbQDHtnWceLvQoEkjqPjIM72sdRGGkCSVnY6VOJN5aiN1V4AIQW5JEBSVnqsklIgCfkBEmjpqiU1u1dZ7Ck4pR3Ko8UKZrESSGY1cV4R5xZJeMQqJGFJN5kCiS3spK2dbWFnQyRkK1kZSAoisb2fJ0ASCM7Z4iB1qxAc5qfnJ004qj3gN70G3aflITkHYVWoN2x3RBB6JAdjqwF65BrExsZxNhBmOyubt9qaKrbuwXpC2eOeXqOmsPb61RVUUpTnc020ubdvgMZgHVTbSCdOV09hr6FZRVcCBHoAS7/evvKvZlOF6qozbJ+UkJjE9krIynBFRREys5TaDIHvsB88dvQQpaWls3UgsqXYelDO0sd1w8+wgULeVHR0NG9z+uRxyszKoSh3FOdc4YZ4+tRxDorPzsmjnu4uOnniGFWsWEX9ff2cCQJl2f69uzlgfuWqtTQ8MsLHHB4epr6+Hr7/Y/9QoqmMq8SkZM7vSEhIpIH+PnJFiVB62DIhewt9Gtuj7+MzgHWVBeJs6jfVbZ3qkTv39k510zm7ni94FIh+PGeLNMOGe1Mj6fcir+BIg0sK3lqTW2S+kbC1w3eHzEbS7YGVosgDENmqb+zTyjzidSKI4ZFjH7/+zr0EiKSWcO4Pra3NFO2OJtxfZjLBYmR4mO+nvraFLWxfXx8lJyd79ATcF6NjYjhfSS3IB4R1Kxbcq5GhpC+wrotPiGfLPW8LwDts+aAoVjmAM+x+IdvMaRt7w0/+TrCxmy+LgUfz5Uqa8zAVMBUwFTAVMBUwFTAVmF0FDECaXf3M1guuAjZAsgZDtNBn/Ae5DpFU7pF6ZTs6qfKJVplHMvdI/S5eFbQRFnZsIxcp9q1m4drJQhIeMUBS/4TyyAInGlyyLpmc4Yv9YFBFqYksmzppn2eBJNlOoYQSdnZqG9taT56/ssiTB8MxLAWSVPyoDCRkNelttQDSGACSUB15ACRvCiQfAAlKpFGomWQtrPpobVDWfgsNINXv3k5P3XLNhE8wQ6SPTU+JBDuo32y5ytqXgkj1dTWcz8AZDoODdOjgfg7zzssv4GwEDPZj4ByDR7093XTwwD5atGQptbW0cM4Csg6Qd7Rv725WN/l7ufryiykmeupgqr2ji1546XV/N2PW+5sAjx79+6z36WsHv94SGMWZfrwTx45wn4iLj6ea6ioGOqvXbqAXtz3HgevI5WhuamTwAnvE/IIi6u7qpJ6ebgaOy8qXU21NNfcxgCgAn8rK0xw4D0CDBVkeCHNXmSK4d5ctXsr5IfveeJ233bDpPM7pAOhZvWY9B8EjOL5i+Urq6GhnCHT61AkOdYetYkpqGg0NDlBbayvf8RBSj+0LC4uprq6G2wxIhTampadzbteO7c9TV1cHLVq8jFyuSCopWUTu6OiAXT/njp1WdtP97AetoX440PaHbeWc2p1RHfmhsNoufEEk9CsMqjttf7GpmMohHhqUstp6zlHPKZb6elzAHzVZR9rVeYAiZWGH5zEGTLZ6mwGS3BeeX1R+Evb31nzAZLGEul8AjHd1dvI9sLRsMTXU1fLEH0zAALCA8rOwsIiqq6uotHQRT8rAPQiwpqWpiUF3VnYOf8cCCOH7NSsnj0F2XGwcxcbFUVNTI9+vhoaHqaJiJecKFpWUUtWZ0xQRGUGZmdn8/btkWQX/DTAIWUe4X0VHx1JxSSkd2LeHiksX0e5dr1B6eiYtX7maIX1V5WnKys6mM6dP8T27qLiU2uWzQFtbCxUWlTKUF7Cql6H+2vWbqLWlmdrb22h4aIhy8vL5XtnV2cH3U0wwQW5TfkEBpWdkcQ5Tf18vdbS3cx5iqJYJAOnR+QOQ9O97VV+jPApVTzPHNRUwFTAVMBUwFTAVMBUIbQUMQApt/c3R53AFPHz8VeizBEgWUJGzYi04o6CMhEfRMgPJhkcRZIMlAZGUnRxeFUBiBZLmDQcIo5Q8gEY2kLHhDKuUNBs73X5Pt6KzbfZsKz2VwwSYpBRIDLTkwIyyjZkw6COvr9PGTimQLIgE1ZEFvAQ4AkiyAJJuX2fZ2NlWdmxtJ9cBbMJ2ysaOc5XYyk78UxBJz0ASdVlYCiRcGn9CJOfgLAbgMNiUk5tPMbExtHvXq1RVeYYH5bOysunUyeMcir17904ezIfiqPL0KdpwzvlUVFRCVVVnKCsri44eOUQnjx+j93/gIzOabT3ZLeYd11w67TvQs9t2UndP+Cg1nAO2NwRw8MoJCgOVEwKABBiUV1BI+DkuPoE2bDyXtj3/DOdxoL8AwKC/9PX3UVZWDh09cpChE2bXL1+5hlpbmuj0qZOUm5fPKiP0I+RwIfQdKrfSsiV04vgRVjW53TEUGRlBxSVlHAgPgITB1RUrV9PxY0d4ABeQ6PXXXqElS8tpdGyMDh/cx+sj6B399cjhgxQfH892egMDfbwfHAcgCoHwUCZhhj5m7+NzgUFUQCN1TqtWr6P9+/Zw2D0UV8FanIOfd74RPn3bnzUIF3iE/gvoGRMdE1BQiIH3wYF+/uxMtmAAHyB2phly3vbty9IO96ZSpcyQYEjf3lYeCbDj/J2hkYRHUCMpiKRs7PTnLn42sZRLOkSy85AYHmlKpGsKwgcgAczgHlhQWMyqRdy/oO5xRUay+hHwJSUlhU6eOE4XXvxmhs8A3Pi+BRiH6rGlpZnWrtvIkAfgOiMzi55+6n/p4kvewoAI9xkAm5bmJp7IARXmhk3ns6Kzob6WmpoaqKOjg668+lp6+qkn+L47PjZOVVWn+V6rvreTklNo58sv8uSQopIyhlS4l5VXrGDo09bawiCqbMlShkm4V1+0+VJuIz4Pzz3zFF108aUMtV59+UXq7GxnCLV0WQX/HSAMEwIaG+r4Xup2R/M9F88Qx48d5v1ccukVXq1F/XkP8bUv3ToW68yXe6iBR8HoPeYYpgKmAqYCpgKmAqYCpgJzpwIGIM2da2VaGiYV0G1YbI4jQ5/lDFqn8giDFFaukFIYwbJOqouUdR3gkfqnLO4sRZCcSSsGUSJ4gAUL5x8xGBknQCIBSSKs7B9kADE0kQoljwEbLWfAU4Wkt1eooLgdGtBywc7OmukLuKVm9oq2TQzKFoDGAjdam9B2OwdJs7FT6qNRqJBk/pEOkDRw5AGQZP4RK5AkQAKgUmBNB1h2exYeQML1CCRE2vymy3j2MlQdjY31rBKpWL6aKs+c5JnHGHCCQiMpKZkVHZhpvH7juTxAhBnII6MjPJMZio6K5SsoJTWd3NIuxx+3g6veciHFxtp2PFPZZ2VNPe3Zd2QqqwZ8nWDCI5xMMNRHfI/ADU0uADwYTFTWhphRj8FTtl/iLDOxoD9hHfxzhsdjf2xtx/lFCIMXmUl4D79jUe9h29GREbGuy8X7xeAs2mDlHGF/eD9KZGfpx1PtxntYHxZ1aK+ybNTbh3XRBmXTCLiFvj8TW6rZdLb5rkIKBjwCCMTAOPoJIOObLr3C6yX5nz/8lge9l5WvoHe+53ptJshsruDEbaGs+/1jv6TPfP6uSXd8YN8b9Pxz/6BP3PZ5/zaAiJwD6zjAjTrg1h6mnDmSOjxi5Y1uD6wgEqtSpK2vej6SUEhYCYtnFEtlpNndKathFyb/SFXSl//tStr/8jarDoEC5FMpNCAj7g0AjTgBqHkTEhMJlnFQJpUuWswwprOzg0pKy7gf4ZrDKu74sUNs/7lo0VJW8gK8iPUW8X2O6+FykcsVZVlodnd2UE9PDxWXlrHqE0pNtAE2oIsXL2Og1NnRwWpiwHVAprT0DIIFLfo84HhHRxstWVrB20FtCdgThWOMDLMCGYqhouIybg9gEcD/2NgoK44A9wGCoOjEfRPQH88EhUUl/Ddsj/Xwd4ApKJsTEhIoAkBtaIjPLVSL3s/ZsjGACuBgnaOBR8GqtDmOqYCpgKmAqYCpgKmAqcDcqYABSHPZqxAqAAAgAElEQVTnWpmWhkkFfPn4MzTRBzM09ZFuXQc7Os470tRHAEgMjlwKICn1j7CuU9sj/0gFSuvlYHikARkBYwSU0cGSZSNnO8bw/pSti25jB6URFEfKck+1ge3rpI2dyj4SGQMCIImBHxWGbYMk0V4x4Cts4yJI2dfpAAltHlY5SJZ9nQRIo0SDFkASqiNkIOE9trlj0EQ0NE40IlVIqAN+Ngok3x+gQEIk2woIV10aL46LQTvuEfJn9epspa/3/XE7WLtyGZWVFExrV8dOVtGhoyentU0gVg42PNLVR7BP+vittwfitMw+Q1QBPQR+vsygRymDAY9wnN8/9gsGgVdc+S+c5RLpimQrMeRdAYyvWb+Jc2Ue/NbX2Jrz4jddxuoSqEOQIbN8xWoe1McAOSzGoKzDIDoG2qG+wN/y8wvp6OGDbBmWX1DIxzt0cB9DhRWr1rCKCPk4u3ft5IH+v//fXxkgtTQ30smTx8kV6SIo3bBPAAnAI6hHoFwBQAIMOLjvDVbJla9YxbD+8KH9rB4pKVvMx5/u4g0i6SpJNRHGfq4SOUdiEoo9UUYBH8l7hRqbM5LEOsqWTl/PntRi50fiucZaV9sH3vv9g/fS7x60c5BCCZCmW2d9fagiMSljPi6s3pP5ceFyfvq9cz4AJG/3TGNbFy69zbTDVMBUwFTAVMBUwFTAVCB0FTAAKXS1N0eeoxXwzD6yhsQl2BGDGTpYYUs4qUAS8EhY01nQiFVHER7wSLe04+2lAkgNfKhBFAWEWFGjKZAUOPLIQJJKJXtuv2fegGVHJ6ERH5Phla08EtlHoj2sQPIIonbmH9kQSb/UrJhC6gEDLwG+WCEgLeagFFL2dcMeAEnCI5l3NIhXDSjZNnbSvs4ApGl9wnxBpItnkImEAYgXH77POn6o8yQmK8TbrthMbrdQkkxl+dvT22hEqlmmsn4g1vEGjzBwFcgFGVdVu7bzIcI1YB72df0D/dMaPIVCCIuubPP23kxqi9n1sHDypSiCwgD/omXmUV9vL8UnTG45NpN2TGUbvU/N5DM/lWMEex3nfSiQfRcAqaG+jkHQoiXLeJD7v7/3bbbshI0hcrgAeR595PtUXr6SLrj4EvrD479imy4oP2BP9tar/oW+fvfnKb+gmDadez41NtTTzld30Jq1G+nlHS/wfhVE+uJd99LvfvtzhjvZOXls5/WJ275A991zB68HNRuUKgBIsAWDOuTo4UMMnt527bvoG/d+mcqXr2TlyOjoGH3sE5+mB75xDyujuro62aIM5/Krnz1C5124mTIysthecSaLt1wkBZEUQMJ+PW2B5WQU+QdlXWdZ21nwx56w4gGRJFTCUwhgk1IiqeccNRFHKZvw+5FXttE910/M8pvJOYfDNkJh6fv+o7cRMBLrBnpBv0SmHF4BRXF/9GwHlKKiJwSjPbM9X2/5R4H+Lp5tmyfb3ts9M3fDZrrmoScDeVizb1MBUwFTAVMBUwFTAVMBU4E5UAEDkObARTJNDK8KOEOgReizmjVr5wKpgQoFXACNLPURIJJUHcVo8ChGwSTN5k7ZxykopXKQVFWEmse2qFOWddartK7jDCS5rvhJAiTObcJMXpUToCARlEbCAkZBJMzeFSolzb7Ogkhqf2rgxxdAstthZTdpAEkpkDjHyAJIJC3sAI2klR0DJE9buyHOQfIOkJSFnclA8v15WqgQaePa5ZSXk0VRUUCi3hdAzj37j1BVTUNIb0ihgEcARwBIagn0zHwoIWDlBiA0NDzE9kWwS0JeB7I83NHRbL3U29NDScnJbJmEwcb9e3ezRVJsXCwlJibT6IiAQ7Btgh0iFuSGdHV2UXRMNB/j6OEDvG/YJyEvBvtR70Ehgtn8aEdKaioB8MTExrEVY2paOr/C5g4ACDZKUe5oGujv53WbGuspMSmZ1RzYJ94fGR3mrBEoVDBgCysztAG5JYBNZ06doJWr17IlVCgWfSb9HXM8CymY8AjXCgCptaWF1m3YRIVFpTyR5Jc/e4TuuGsrK4GgDLrxgzfRN7feTW9/13spNzefvv6VL1BKaprIecnKpo/c/Em6/+tfps/feQ/bdv3vX/7AiqRP3vYF+txtH6N3vPs6zq+558ufo7vu+SY9+MBW6urqoGh3DA0ND9LHb/08fe8799Gtn7mDVU2//OnD9Onbv0zP/OP/aO+eXQyGkP112eVX069+8f/Rxz/1eWptbqK/P/kE3fCBj9C9X/0ipaamcd+E/diNH/ooPfitr3Mffvd1N7A92UyXySASeIHT8lZlNOJ44hlLKrwVXlAZSNLOTijA5SQWCx7ZyiOhWBK/K5WS/qp+vrEs3jrFUE58GBgYoPGxMYqOiaG+vl62kEPuT29fLyUnpzLwxvuw2ExMTORzHxkZZTCDn/neduQg5RcU8b0lKSmFtxkaGuLMK1QUv8MiFLlGsKrDK9Rp2AcWKNrQZ2JjY/k42Fb1Dxwb9nq8bkQEtwXtwr7xHn5ub2/lV76fR7mpp6eL78WApceOHuIMOOwToCs5WSimjh09zPfjROQj0TifB+7zySkpDEHRF3t7ulk5h/P0Z3bXTPq2U2EHMDpXAZKBRzPpAWYbUwFTAVMBUwFTAVMBU4GFUwEDkBbOtTZn6ocKeNjXyV8sgCR99NVsVwV8VG6QDZCkXZ2yrYuMoBhpXccwSeYgeWQgKdWPtMjT26GgEP5j28r44SwkaWunZw1xDYSNnNiHbYmnBlcUIGLwpQEkZW/nAY88rGPsfakBH6eBnTq6E3oJqDNOgDxoN8Mj9QpLOmlbB4s6trAbHacBWNdJyzq2sVP2dQyebBs8sU+omkQGkgFIk38QFipEQp9NSUmiN1+0yWuBBgaH6B//fIkHwEK1hGqwSlcfBWNQFSCobPFSHjRFwDsgTWnpYg5jx0AlVB3P/uNJDoJfvmIND1q2t7WyRVhuXj5bdikVUfnyVdRQV0NnTp+inLw8Kiws4bB4ZIJAJZKWnknp6RkMeOrra3nwHAOYmZlZPPj6xu7XaHRslFJT0ynK5eLsDYTPA2JhYLS66gzl5xfxAOexI4cYFq1dv4lVJxiEj46JFfuuq2HohPUvu+Jq2vvG6xQfF893YyhXerq7qbComFatWRcygDRfVEjBhkcKIKHPveXyqykuPp56urvosV//jG6/46uEuiL/RQdIRcWldO9XvkD/+s73spUdcrIyMrPogfvvoS/e9XXOpwFAQp/86H/eRp/71Efp3e+9gS646E301S99lu7+2rfooR88wBkx+Dzg2NnZObT1njvohg9s4QH/fz77NG25+Va6567P0fU3fJhqa6qora2F3nbtu+mh73+bbvzQTVRfV0v73thNH95yC2/7r+96L6ucAKAAawFtAcDwGdxy8ydndevzBpEsu0SvuYmeYMlSH/G6ctKODpCUfa7MTGKltlSAW/a6Vlaj+JuVrSSP/833X0lHXhVKSyyBhuW+Crr9hWepo72dyhYvodiYWKquPsOKMKjFAFKgaIMqDf0kIyOT71V1ddV8PXHNcD9KSEii3LwCam5q4Ly2des30cEDe9kSETlduEdhga3hwEA/DQ4OUmN9HcOkNes2MlR//bVXaHCgn0EW+tSmcy9kcN7Z2c7wBz8XF5fxNshIAnDHPQ33SAF3xvlem5iQxLAfbYMCyRXl4vtpT28vf1bOu2AzTwAAFMrKzuF7YENDHdsuYvui4hIGrQBIWPr7+2j3rlfpPdfdOKs+OduNnflHAEhzcTHwaC5eNdNmUwFTAVMBUwFTAVMBU4HgVsAApODW2xxtjldAprZYlkT2rFnhxW+pePT8o0goeJT6SAAizkCyFEhEMS7xvg2QZAYSb+uZgaQGQgQBEkHtFpCRsMgDHklruzEechESJDUErtqv2i1UU7a6yCVDqC3LOvl3Bcms2bwyr0C3g7EhlyfuUhlIbF2n1FFaZpMFkMYESAI84lwjlX0kAZKCRiIDCflHnusCGGF7hkfyFSoslRUF1Zadx6SwmqjpQl/8CZGc6hXk5wBCYAArHJd/eeslPpVIz27bSd09vUFvtnPgFTOcgzlQdf8621YtGAOqZ06fZEsuBLVjQBHgBWAHA+BQ8Jxz3oW067WXqbe7mypWrKb0jAxWagAg5eUV0KEDeykrJ5eVS6vXbmArsDOnT/BgOwYgTxw/wrPqYZ+EYPZl5RVUeeY0z8bHTH3YglWsWMUD+xjIxYz3VWvW88B6ZeVphkDl5SuoquoMt2lp+XIe3AVsghpq/cZz+eeCgiLKyy+k//3rH+mqt72d34Oy4Mqrr6WTx4/yfnLy8vl4GJyFGmVVCBVI8wEghQIe4YYABRIG29G/ABDPv3DzpACpvGIlvfLSNgah+A6/5NIreJupAqSv3PsAwT7rD4/9ktV16Gsf2nIL/fmPj9G+N17nPoi+efPHP0MPfOOrPNh/3gUXU11tDX3oI/9Jj/36p6wCAYBF/7v545+ml158np57RgyAX3rZlWyN9/hvfsY5Tsh2etOlV8z63uftXnajHHTX7ez0b2Jd9a2rkfCtrX5H3pEATOMSDMlsJF25JLMaFYjyeF6RAOlvP9hKT3zfzkEKlV3nKy9tZyVPYXEJ1VVXU2JSEiWnpDGIBogB9MG1AkjZdM75dGD/XobeAOxQ9OA+2dzUyNDo0KH9VFq2mBYvWcbQacWqtQxfsH/014s2v5nB06kTx1hNFB8fz6AI99wXtz3H92E8K0EVh36GexzUTQCe6LvFJWUMf5JToLxsYMUQPgO455aUlPE+ASSrzpymhIQEBvQ41qIl5eRyRTJ4wj0U9/DTJ49rEH2choaH6fjRw/weAP2y8uV04vgxhlp1dTUMS0O1OO3rgv297K/z1ieIqH0a2zp/Vdfsx1TAVMBUwFTAVMBUwFRg/lTAAKT5cy3NmQShAhLBeAAkZbViQxUAmHFh9aayjxggRZBbKo30/CNlW6dDJAGYxDbCwk6AJAF67GBpdcoMkXQbOwvMyIwh+bsCJmI7aWOH8RalJPLIbxIZRx7Ko0hhEaNnMYltnfZ1OoZRwz8CWzE0ctjuCeWUykGSCiQGSAIe4VWAIi33SM8/4p9tgIT1AY84T0nCI86FMgBpyp8Sf0MkDOyqDB00IhhKlimfrGPFSy7cSIkJcRTtdlt/wWfsqWd28IBWMBfngGuw82l0AAj49/Fbbw/K6XvL5BgfH/PIzPCV24H1WF3pHJGWLRf3y3FWC+EV66lXvkdZ740xWMIAqZ7Hgb9jgS3ZwX1v0MVvuozzPLCoNsE2ymlFpx/D8zh2e4JS3EkOos+on2s2dk5YHe73GdVfYFUGhchMFs4PHB1lBZNavH0usI7qo6rvqc+Aflxsq7cHUBWg1Z95NE4l5WY9Z0+bvzHB1k5CHo/3tfcYCAEqyYcyy6JOPrPgPMUEHBsukWWFJ947/uo2evDfQ5+DpO4x+r1Jfw/nAgC4dGkFRTjuY/jbZNvp9x792jvvT2o9tT+1LqB7clKyR59V2546eYzKFi2dcE91HtPbsc7WLv1e7WzTTD47s91mPuQfGXg0215gtjcVMBUwFTAVMBUwFTAVWDgVMABp4Vxrc6Z+qIDX/CM5gKGgiq3gERApCiBIAiSlPrKURi6hOmKI5JKvrEyyFUhuqQgCRNJVTup0hKpIqXnGbUhi2bUJxZGCNt7KoOcCKBWSynDCzF4FkazjW7lHygLGBkj8H/YeOh4bIOmKHydEAkAawWCYF/s6pULyyD+StnUKLAmVkrSvkwBJKZAsCzsNXDkVSLKMfugl82cX/oRIqIpTHRDOEAntrVhaRhVLS/mC1tQ10q43DgX14oYaHuFk9QGmUM3GD2rRHQdzDrzrf4aFHQbXkYE0X5a5rEJyDoaG+/1lvvSZmZyHnreF7T3AuK9MJKkmUs8YzldlJ6wgkcpWUvlJeGVbOyv/cdyysLMsfSOIbi23c5CwdjBUlzOpoS8IM5N9TWebyY4bqjZNp/3+WtcJQucacDfwyF89wezHVMBUwFTAVMBUwFTAVGBhVMAApIVxnc1Z+qkCTisVHorQABLnHkngAnAEJRKUQ1AUASJxvpEj7wjKIwAkoUASP6v8I/w+UYEk1T2OICQ7V2giRBLqJNu6Ti+HbgnjBESAYXY2klRAafBIDMgIeKQP1thDNPaR1NGVbZ14lTlNnNkEtRBUSOM0LO3nbAu7cbaosxRInIXkqUiaAJCk+khlILECSaqQ7NwoaWMnPf1Cl27jpw4agN1MBpEu/tiXpn3EFx/eSi8+fJ+1XThb2sW6o6goJ4lSM7Opf2CI2ju6z3q+Me372SbS29I+mkT4d7bFW1YIBlhnUu+zHWuyv0PR8dstYjZ+MNVHqk39fX0c6u5LSTSbc8Mnv7e3jy2V/LUANiEEfumyCg9FyGT7h1IJtnawhwqXRR/c/+IbwbdsnEkd0E/nisJxJuc337ZxqjdwfmeDSPIxQyqMREV0NZICSOJ5RE5qcTybWDlK2rObZ7ZSBD39w6309x+G1sZOqY2c1x33QqjEOjva2dpTnKpQUHpbnEokWMwhYwivSckpFBcXx89wsEGsqa7irCHkKkFlBCUa7ObUMWArWrZoifU7fsA6SgGF32HL6Xa7KSc331J4+uq7aBsy5XC9UtPS+Goqq9K8/AJyu6P5d/xDRhNylcJl8WZf9/45lH/kvF+irsa2Llx6l2mHqYCpgKmAqYCpgKmAqUB4VsAApPC8LqZVYVoBX178amarM0OI4Y+lQJIAibOOPHOPFERigOQSwIlVSHJ7lYOksorYgkUbPRFjB1JppGCRpUCyIYk1xODpKucBwWx7OtvmBQMMAo5JCxgrfFoAJjHAoA/mTMwRQusmKpCEbZ2wsIPlnARISkk0TgTVka5AUiBpQAIlgCOAJRsg2fZ1ugJJt7AzAGl6HzB/QyQM9AIk6QO+oQAUZ6tC1NgwtdWfosUr11BqaiplZ2efbRNKOfYTikRfh42aHNSLdLlpbHSYjg0W0fHBIp/7wKAUsnGefuoJa51QgCN1cB0gBVN91N7eSn29vTwwmZqaxlkecfHx1N7WSmlpGdTV1Un5BYXU1trC8GVkeJgBV11tNWXn5HJ4OwYykQdSXLKIGuprGUQNDw1TYmICxcTG8QAqsj5wifr6eig3t4Camxt5e2QmIRskv6CAujo7qbm5SQxwyhtodEwsB9NjQBProz0tzU08YIqBXQzQ4tg5OSLfqKurg1JS03mwtqOjnbNIenq6+Tjp6RnU39/P5xMui1OFFGxwOd06eIPSwbJanG5bzfp2BbyBcqeKQ3ehdFra6bW0JsJoKqUJk1o0uzt94oz+LIWfT+3cTg9/KLQ2docO7ONsN4Ac3Pcys7Kpp6eHSksXcVZaY0MdRbpc1NbSzJlGr+18iUpLF/O9Evem9MwsSkxIZLjU1NTIUBv3G+QXuaOjeZ+r16zn+1BCYiLfD5E9d/lbr6H6ujpqaqznjCOAm+6uTjr3/Itp186XObsQ+UfnXbCZ6mqqqbGpgbPh2tpa+HLgnozfsd+09Exqa23m+3F3dxdDddzTXZGR1NraQkXFpXzc3Lx8zkjCNsNDQ5yVdOnlV1JUlJvbhGwnQKT0jMyw+fg4ARLgETKQ5sLiDR6t33IHrd9y51xovmmjqYCpgKmAqYCpgKmAqYCpQIgqYABSiApvDjv3KqAjEW+zWC3LNwQGyywhBY/wO6uPpAJJWdhZ6iMJjsQ6UCJBhSR+FhBKvAq4o8KiPWso4IzIQlIqH4AZAUtseOOt8rbFi8pZEjBIACNbeWRlJVnAyDP7CPtWVjDO40wASFAfSeWRBZBYgUQ0PG5nHykwxPZ1DJMEVLIUSLCuk++zhR0UTF7yj7xlIKGNCiapn+dezwxOi/0NkdBq58Av3gsn26mZAqSIsVHuWRGRUUxWx8dG+CIdGyj0CZDCRXWk9yZ9oCmYAAmDoCdPHOPgeOQP7d29i0oXLaG4+Dh67dWXKDYmlipWrCZ3tJtnzSO0vbiklEERgFFObh7t2b2TolxRFJ+AwdF6DpXHIGTFilVUVXmaQQ9m12NgMykpmRVAlWdOcdg8fkZA+/IVq+mN3a/x/gYHB2locJDGxscoOiaGWpubeeAVg7D79+3h8Pf1G88V1/noYUJ2TEZGFu/j5MljVFK6iM6cOkEYGL7+xg/zfjGYW1BYLGGVAUgzuZPpkFNtH8y+Op02o//19/Vyn1Q5RYFR1/luFYAAQCcAaTgsU7Lp1Can2M8Ynq13KpEUPFLrO0GUDpB4Hccx7ljpqQgMto3dntd3UvnylQxTBgYFJMe9CZAF4KWhvoYqz5yhkZFhuuTNl/P9sqOjjVpbmikmOobvlwBJIyOjBKvN8ooVlJGZTTtf2UHDQ4MMuQG1cS8sKS3jexHgz8ZzzqfDhw5QcnIKFxiqI/y86dwLGCANDw9RbU01vee6G2n/3t2sIFq8eBllZmdTdeUZGhoa5O1aWpq5vSkpqVRTXclAC/dtgK+qqjP8c3JKKsMwKJ5qa6oYMOEfzmnNuo3U29tLB/btoRUr13B+VzgBJN2+DuBorqiPDDwKh7ueaYOpgKmAqYCpgKmAqYCpwNysgAFIc/O6mVYHuQJOPY0NkEQAu1IgsUoHwEeDPiL/SAEhAZE490jlH3lY2HkCJLay4/1FsJJJwSPh8e+5KHWRDZAkNNIgktgCMdNiwEQs/JvILbLs+OQ5SSBkZSRpdn1KBTXBLsbHtbEAkrSRs+zrpPrIViAhy0hAIKU8slRGEiIJeCQyjyyoZOUeCQu8EQmRsF/1z8pdUjVRFTAWdlP6RAUCIvlSIwEkYbZzKJeZAiRWII2ht6nPFz5IkXRsoGACQApHcKRq/o11YhA12OowDDJWV1XyrPuMjEw6euQQFRQV06kTxygtLZ26u7u5TRicbGlupEGokEZHqLWlhRYtWUpZWTlUXX2GB8kBkY4cPkh5+fkU5XJTUUkpD4Su27CJlUUdbW1UX1dD55x3IR0/doSVQFAvRUa6eDAVg58Iq88vKKbeni6eMb9h0/l04tgR3hfA0I7t/6Turi46/6JLuF4ARSMjI5SXX8j7BiRCO6EgAMx6+7uuo8bGelabLVlawYoAnFc4LXPFxs45IBpIeAToAzC58+UX+foWFpfSO9513ZQtFgEtv//d++mOu++jv/31j7SsfAWtWLUmqJf9D4//ipKSk+mqa94e1ONOdjBnloyHlZ2+oZfnHvVnpzpJV4uLp56Jz0zieQf/Ew8A6pkI6z730FZ69iHbajXYExvQV1xRUQRbTIBr2NVFRbl4ghAAIKwvO9rbWdGDewdUkJzXFhlJI6Oj/B5+B3jq7etlJScgDPot1JED/f1sYdffL2w8+/r6GA5lZmYzBML9LCExiQYH+rkdgEjYtrOzg/fJUH1ggIEWQBDADz4fWLCeAPNJfA9GO9BmZb8HWAVIFM/KpG6eKAC7UuwDk52gKgXgwjrYT3Ky2H+wYauvPjtX7esMPAqbW55piKmAqYCpgKmAqYCpgKnAnKyAAUhz8rKZRge7Ar4BkrR003KBAJFYgSRVQ6wmkhAJ1nWsMGJ4JGzsdJik4JJQH4ksJE8FkrCM0z379VooeIT3LPURK5DwjlAniZESzwragy12boCCVAqOCcAk1Ei6XYzKGvCyW+sg4rCaOkrmH+n2dcg+UtBHACTblm5SgIT1RiVsktlJyFJC9pHKP1IKJwxvcF00gCRLI1sY7J41944XCIiEKoQzSArEVfIGjjCTGf/CwTIs1PlHehi7+tn56rwuvgLcVT7I2QYgfe0fg6QY4ATQUvuYdJ9S8enMH+F7pCaFCOfAeb1/hqs9k1PBGOhB/q7ODvr2/V+lGz64hRYvKWcYCDh49PBBBp4FRUVUsXwVD3pDzTE0NMS2hRi8f/65fzD0/NPvfs0A6dWXX6SCwiJWaUDRAUhZVFRCS5ZVMOBcWr6clXGHDuzlwXp86x4+tJ8H4tdvOJfVb1CdQEGCwXYo3aA02bP7NVYNQw0HlRvaib+//tortGHTefTH3/3aAkjHjx2myjOn2UIMKg9YKTY01PKXJFQhUPXt3r2Tz2P9hnPYigzbQPWXk5NHFctXso3abBdveUjI3ppohOv9SB7qcLWKh6WuvZ0HaJLedQogic+nnTF59ypbhRTovjXbGprtg1cBJ/AM1/ujXhEDj4LXP8yRTAVMBUwFTAVMBUwFTAXmawUMQJqvV9acl18rMFWA5KlAEiBJqYiUPZ1QHmkZSEqBBFWSh4WdyEJS9nVQIakMJFuBJLOQ5AxapwpJZQ7hz9bPHpWRM2+V8ZyPjAABrWzrPGs2rx5U7YFg7IpZbdKs9ABxxsiRf2RBH2lfZ9nSSds6S20EKzulQBJWdkqpBNWSrT4SEEnBI8AqgCOlQrLymNBuo0Ca1ufFF0S66GN3zhp+YFB4x8P2zG/VMAzgYQA21KqkaRXKy8rewBFW80ftZts2ffvHtlxlZVQFUtXhzzabffmvAno/Dbe+ibME4EQfVUswVHIH9++lf/z9Cfr07Xd5FHrnqztYx/LcM0/RBz58M6s5fvGTH7Fd4oUXv4mhDey3kN8FS6477tpKjzz0IK3bcA6VLVpKv/r5I3T+hZcwOHrrVf/CloeREZF00eZL6Uc//A7dfMunOWMLdmHIn4GSBMqn+752J118yVsYNJ134SX03W99jUEQcrWgqPvqlz9H733fB9l+7J4vf47u+tq36E+//40FkHbtfInGxsbphX/+P7r27e9hRcrDP/wOQzCo6Z79f09SQkIi7w+Q593X3Ujf/879tPlNl/E+cGwALX8szvuitz7nDSh5hUeyQU4VkmqnU62kt58Bklzh+Ye20vM/sr+Lgm1j54+6qn1AHQRbTbc7mt+CCglWnViGh4cpMhLPd5GTXs/RkREaGgYUjbeaJuF8yB4AACAASURBVKwYvem7/Nn68NmXN/XR+x79e/g00NES3Cd3OPImsYrJPArbS2YaZipgKmAqYCpgKmAqYCoQthUwAClsL41pWDhVwCdA4kwiMeCAebgqB0mohsQ/d4QAQfjHaiPNwg5QKdanhR22kwokaWPnCZCcWUjCsk7BIvGjaLmuTJJreZRXTsT1VBZpti/Kps96xdYabBI7G7eVTdwQeWx5JMtaj8YZ6sDCTlcgjSC7SKqQLAs7QKRxCYsYGmk5SFJ55AGQlAKJbeuEookBklQeKVWWrc5S5MizreHU98K5LU/ecg017N7u0UQoaN7349kPqDBIemQiSMJAcTjY203numBwFMvTT4lXfbno5tlDt+m0ZarrfnO9Pfs+2AOnSt2j2upNydPS0sR2S/oCRUh2DtQaAnir/ai8GX1/+BlWTaMjoxQXH2+tK7Yb48FULNgW/2BlB7s69d5kg6a8j7ExtpeaqvppqtclmOspGzt/fab92fbHbrIBJ/YbDMh58MBeevYfT9Ktn7nDOhX0jZ888gO2P4St2Ec+ditFu6MZGn3+znt4oP6bW++mD/7HzVRSupju/9qdHgAJg/ewTPz3D32UnvjLH9ha7PwLN9Mvfvowvevf3k/PP/s0nxvuHTu2/ZNVRsi3ueljn6LvfWcrNTc10WVvvZptFX/w4Dfok5/+ImVmZhEG+++4/RMWQPrqlz5Ld3/92xZAeutV19LPH32IgRQsxt75nvdRadkS+uXPHqYvfvlehg3fuPcu6uhoZziWnJJCn/3CV+i//+ub1NLaTFdedS1devlVfrUVmwCRvNwbvaqSlGpIzVaRjx++4NKE5znrxiB+UADphR9tpRc0gBRMFRKyjHB/wn0oKzuLmhobGebBHg7vA9wB+EEdGRXl5vsNFGTx8fEMG7Nz89j6DqpJ9FGo1WADB9vPiMgIOnzwAMNNrHPk8AHKzS9g2zvkz0GxBgs7bBcbF0d9vb38t5qaKkpJTaWE+EQ+LlRzy5Ytp7SMTKqrqeZjNjbUU1Z2tgdk8ufnPtT7cvZRPOvg/hiOC0P2m2zIrtpo4FE4Xi3TJlMBUwFTAVMBUwFTAVOB8K+AAUjhf41MC8OgAv4ASFb2EVRGFjRy5CFNUCBpAClS2NcpiOQBc7Qa6WMoOlDyfF8pj+wN9Vm5rGuaYFUn8wLkil7nnEZMlPKw0kdTQAn1kQ2QRD6RgD0TABKAkTPrCDlIUnWk/qYUSGIf0rpOKpp0+7qJCiQDkGb78QokRELbeAbtI1stNYze3nCGSZNBIww4FW0MD6s6b9dfH3gKhrLD2QbAGgxgYqAUuUGLlyyjjvY2HrwcHR3jPKHY2Di21sJAtwJAyOZIS8+g1tYWKigoYsXG0OAAZ2ogQ6mnu5u6uzpp7fpNrOKAJdnAQD9lZuXwAGtnZztlZeXyjPr8/ELODmlraaaklFS2BWtqaqT+vl4G9dnZOaw0wT5g59XT280DuH29PZydhFB4ZDE11NfxsTH4O9cWPQfpC3t6w6b5zoHRYA3soz/98L++SW+79l08MA+YA1Dztyf+h5VHv/3VT+iqt72DoqOj6S9/epw++4W7aXBwkL659S4erAfc/OufHvcASOivuFdc9/4P0pN/+zMtXbac1UM/+sF3eMAfKiQomQCesG/Agfr6WvqPmz7Og/1733idXn1pO33i01+g733nPnrPe2/ktsH27it3fpY2v/ky/vz87McP0f0P/NACSGWLltCf//AY3fihj9Kf//hbWr/xPMJ7v/3Vo3T7HfcwDHvw2/fS4qUVtH79Jlae5OcXUWtrM9vkvfH6TgZKfX09FrT1RwfR+xz2563fTW5tZ/v0am6RAgxpDZyokZZrOKzvfvmRq6hylz1JIlgwHZaD7e1tbC8IUA5w1NbazBlE6BdZ2bnkdkexBaGySoStYWpKOmcKwdoQz4hQkyEPLiEBOUO9VFtbzXaciUnJdNHmN7PKLCc3n1JS0ygpMYkhESwXkcGE+11GZiYlJaVw7ZCthPsnFG/oD4Bc5eUrKCoaAGtcZDC5XNxHyitW+qM7hN0+9P4ZjmBdFczAo7DrOqZBpgKmAqYCpgKmAqYCpgJzvgIGIM35S2hOIBgVmC1AEnlGOiwSPwMkxbKdnfzdC0DCdiJXKYJfMSjCEIkHRIQKacIigY1637t9nf5Xe3BFhEqLRQ+V1qHShMEYrQ0CWqnUI1sRpVvHARipPCJAH/yurOcAkSxLOgcsGpS/w8IO6wAg6VlJnHs0BoAk1E3IQlLHGR0XSQewzvNQZEm1FE5Bh2zB6Ffz5RiBhkio02QgCX9XMAk/h8LmDtY2J48f5UvqTWmE96E2whIOGUeT9T198CkYyg5nWw4f3E+5+fnU1dnJACbK7ablK1ZRVeUZGujv4wFTzMCHugOgKCsnl2qqKqmtrYXGRqE3jKCyxUt4ULS+toZ6+3qovHwltbe3Um9vLxVKoAP4A+iTkZnFKhCEyGPwdP++PXTRxZdyvss/n/k7LV+5hmJjY3lwFIP2gE7LypdTfX0dz9LHbHwM0mNwH3ArPSOLaqsracXqdXTm1AnKyy+gwqKSOfdx12fbh9NMe10dh6IGa1AfarKXXnyenvjz79n6be26jfTu976flTqjY6NsR3fhxW9mlceL255l9Q8WKIf++uff07nnX0RnTp+k2z57J/3tiT/S8hVr+L71u9/+nN7YvYtKSsvoY5/4DCtKXnlpO6uDYFWHwf6Hvv9tHtx/y2VX0amTxxk4ffO+u7m/A4i+/98/wjDgmaefpPiEBIZXyED66//8nnOWhoYH6VOfuZO2Pf8M9/Hy5SsZbI0Mj9CyihW0ePEyfu+Zf/wfXX/Dh7ndaOsvf/YI9XR3sTXe5Ve+jX7w4DcZLgGSAtz91wNb6c6v3E8xMTF+6d9TUSE5DzQZUPL2fDQ5gLLV1TjOth9tpe2apWqwYCUAENRo6ZmZ5IqMYrUPgBD6FizkUtPTGY6fPnWS3NFuik8APEqjSFck4f6Je19dTRVdcdW1fE86dHA/3yu7ujv5CQ+wCXAJ9zrA7jVrNzCU5yyu4lKqq62hkyeO0gUXXsJAsrunm2qrq6irq5NBY1NjA9sYwhIvN6+Adu96hXO4oGbKLyji/jAX73mTdeK5oj7ypd42yiO/3KLMTkwFTAVMBUwFTAVMBUwFFmwFDEBasJfenPh0KjAVgASg44oYt2CPsrCLjowgdwSRyEAS2UcqA8mytPMBkLAt7ydCKJGcGUgiC2myFABAEU+YM+G8eXOY3Tn3JParQyS1rccRvYzGKNsmD/WRzD1SKiChPJLqIwl+AI+QYyQAksg+GlLQiO3rVPaR/b4CSDaAshVNDKosxdPE/CM+c81ubzp9wqzrWYFgQCQcEXCDB2V9qJJUqzgvaUk5D9Bi8SdU0mHRiRM2OPLWJ+YKNNLbrtuDhQIgAdC4XFE0MjJMgwMDPKLbUF/LA5mAOAmJYjY9Zrxj0DM6JpoHW4eGh9l+rrW5mQcvo2NiGPZABTIoX6FCyisooLTUdL43trW28mAnZvtjdn9JySKCPV6RBD7V1ZV8XAzaYgAXqigALAyq4z4Hiy/AJAyk8t8Gh6i/v48HWvMLCnmWPtoIJcFcWzxykMLEatE5OBqK/gloiGuPvogFv4uMQN9owmmj6OwLUJhgf5PtQyk81LbOduB9rKPybFTbfOUUiXbjO953jhHOE+vp56qfu7NN/ujjU1Eh+TqOzyvA6mj5TDONRmKL+9bZdp7YNFjAUm8mau6tb3izyPS2rv2emEDjq5+p9epqq1nptmHDuWzFKZ6V7DY4j6F+14/jqfmaRtHDdNXZ9MtgnZKBR8GqtDmOqYCpgKmAqYCpgKmAqcDCq4ABSAvvmpsznkEFfAIkaSmHv0Md5C0DKdojA0kDSMhDcljZCcgUwaAJ+UfiHwCSgEgWQFLHxaCVhzWL9+ETD4jk5fx1+zrxZ6Vs0q3uPAETr+VjtEZAGXFUy75OAiSRfyRyiZRKiJVDnF80ESCJ3CNbcQQVEoOlMeL3hWIJ24p9CBWSUCCNIgNJZS5xW4QKyVJkOZRaM+gaZhOtAnsevY/2PHq/R01g83LRzV8KSE7AVGGSapCCSfgdcMnb+3hPKYn0EzkbKNLXnVvQyLZ8UuegA6RQDJaaD1V4VEAPjA+HrC6nLVMo7BXD48rM71bMRIV09opMvM8pm96J23rCpu0Pb6UXQ6BCOvs5mTWCVYHA9En/tt7AI//W0+zNVMBUwFTAVMBUwFTAVMBUwLMCBiCZHmEqMIUKTBUgASLxPwv6KBAk1Ue6AokBkmcG0mwAks+ZywxJpmbOJoCQPkvX3k69q63ivXIalMFxFUQS4Ei3lFPAZ9yCPoBADIQkJGJ45FAhDekqJAmcxHYy/0ha4jE8kiontq4bR1sMQJpCd5/VKt4gEnZ4fRDCpjHAXL1rG1W9jlc7t2JWJzSFjYs2babijZupaNMlAQFlU2jCLFbRMkPkXpRF2EIcoPc1038WBZ7Tm6pZ9+jjsLEL5QKwqX+uQ6E+CuX5L6RjOwfsP++HDK6zWtfJAnubGPMNhwrJ9L2F0xt1kI6zDod7obP6Ox7eSjseuW/CRbn6oScpb8PmhXOxzJmaCpgKmAqYCpgKmAqYCpgKBKwCBiAFrLRmx/OpAtMBSFAJCds58U+piCwLOy/gyFcGkm1hR+SeoEASKiGlQJrM+maq6T4TNUaaAmmCXZ6PK+wTIAk7OSiDkEvE6qNxBY+k+kiqkACOAIpUzpFSHdlASdncCeURwyNLgTTOyiM+jvqnASS0WkEtdQZTw2vzqUcH9lx8QSSoGC762JcCe3Bt70qhpKAS/jRTsIRBIywARWoJ5rkEumjqHqerPEIJkGA7Fx0tbOFgD6fsulAHWHIh5D01LZ0tuxAqDwswWHeN4sNPRFFRLvk3N/8N90esB0CErCPkzChbMVjSwcZueGiIKitPc2ZRYmISZ73gDovtkb0UHRNLUS6XwPHj4+SW7YPdnm71Bdu8hIREtrpzu92WXVRjQ72Vl6Ssp9B+ZSHqioqiIZx3TIx13mgTjjP5/T1wveO/v/9tS5Hnj0H8mbYU/fLxm66yNg9l35zpOZjtpl4Bb4qP2dxvzw6PHAolxwas7jAqpKlfwHm0pn4PxGkFYzLMdMpn4NF0qmXWNRUwFTAVMBUwFTAVMBUwFZhpBQxAmmnlzHYLqgJTBUiWhZ0XgAQrOmQfAQqJDCSlPrIzkdTfAJ0sGzsNSLkAkaR9XSRnLhD/joUzGCZcFRuNeIMknuv7ygeAYb7uZj/5UIywr1M2ccJvXymALPs6aWEHqzm2rtPs62BjxwDJQ3nkmYUkLOzGaRiQScIjbCeglA2PFEQSuUtSDSWqJbOP7LYuqA4dhJMNF4g02akqwORrHdjvzdcFn2Ivpk5U/fp2+u0WMVAfrMB4Z43PnD7JuUWAL729PRQTHUOtrS0MjTIysyglNZVGhkc4awgZRKvXrCdkdiCnJSMzm5oa66mkdBEHxy+rWE51NdXst4mg+EMH91FXZyfl5uZRY2M9rVi1ljra2xhW1dfVUm1tNa1avY4KCosI7cjKyqHjx45Q2aLF3Mya6io+VkxsHG3YdC7VVldTW1sLwykAo/KKldTa0sRtw+9r1m2kpKRk3vbYkUN0+tQJuvKaf6Xurk4GXAf376XEpCQ+VnnFCnJHx3D2E9qUk5NP/QN9VFxSxkAqFEu4ACSjPgrF1Q/tMQOhQvJ9RmqyjO/nG6dFWKjuj6G9KuLoeTFE7y2M8mjKcGcb1Q+76M+dnplR4dDembYh3NVHzvsizjN3w2Zav+UOozya6UU325kKmAqYCpgKmAqYCpgKmAp4rYABSKZjmApMoQJnBUgS5KgcJE8FkoBGAEisQorwtK3jHCSZhRStXuX6rF6SSiaomYRFXgQh0zhS5hQBIDE68oA86qS8hPw4TsYbdsLWE21cdATle5BlMoCkgA7nE0kFEuDRiAJC8hVwiDOOpBKJbeyknZ2uToLqSOQf2UomtW+GVRQhbPMkQMJ5qbNAHpJWpSn0ArPKdCswFyDSdM9pvqzv7ROMzzwGSVXeR6hsmg4fPkDZWTnU2tJMSSkp1NXRQVD14LNbXFzK0Ki3p5sa6utYrbOsfDmlpWdQdVUljY6M8HuAQc3NjXTBRZdQamoaVVWepiVLK2jPrlcpISmJoqNjWEWE7QCVCotKqbW1mYYGByg3L5/c7hhqbKij3t5eBlfnXnARq4yiXFF06uRxSkpOocTERDp+9DClpKbRyOgI5eTk0TjuRaMjdOL4EYqNjaONm86jhMQk3vblHdtodHSEoVJcXDy99uoOyssvZHgEAAXVU9nipXTm1Anq7u6iiuWr6Pixw1S2aAmvB+VVsBd9ED+UM++/td4elDbqo2D3gtAcz98qpOmchefTgfjNmcGF9xZaRtzNpS6KHhunSDzQElH7yVZKyk+mnoYeSshOIBrt5fvqj1qSp2icPJ2rEvx1w1l95AseXfPQk8EvlDmiqYCpgKmAqYCpgKmAqYCpwLyvgAFI8/4SmxP0RwWmCpAsBZKWg6QriVTGkVAiQYUUQbESGuFngKaJOUi2HZ4CSHiF4ojhkVQeKTs7z/PVoI+dC60plbyDIG8ZAGK/3jQLjiN6USDBVEqBHAV4LIBkWdAJaGQpkDjrSIIkKxPJfg/rweZOqZcAoZT6yLKv4+PyeIalQBKttRVIxr7OH58Q3/uo372dnrrlmgkrBNvOLrBnOTf3rn/61Wc+HADSwMAAAyKobnp6uikuLo4VP1hcrkgaw4eaxqm3p5ft6ACIIl0utqSDqscVGUntHW00OjJKmVlZFBkp/gaFUnt7K50+eYIhUW5uPo2MjjKsSYhPYEiFY6elpVFnZwe5pM3d+NgYZWRkMlVXNnm47wIKdXRAvRRD8fEJDHhge9fZ0UExMbG8P4AmtCfK7RZtc7mszqJs+qA2wr5i4+JocGCAX3t7eigxKZn6enss6z2AqmAv+iB+qD6zTvu6UIHNYNfeHI/IOYAfXBtFpCaqRfy0kFVIWxL7KSEniUaHRskV7aLOyg6GR/2tfZSQayskoUTC8lCLUF7O1cUJMMMl+wj3wx2PbJ1gxwvlkYFHc7W3mXabCpgKmAqYCpgKmAqYCoR/BQxACv9rZFoYBhWYDCApGznAI/VP5R+5IpFdJHKQVAaSgkTCxs62r4uR1nbq726XUC0h+4hVSJG2AokBEkVYx1M5SCiVyso4u77Gh2Xd2cMCHFdEg0pS8GSrfMY57wjmcVb+kaU+EsqjYWSSwI5OqomE+gg2dkQe2UcSIgn7OjsDSe3DK0CSeUsYnBVDzlwhy77OwKPgfLh8QSQxIPNUcBphjuKzAgoe4aP/2y1X80x7LPNxoB6AqKmhnvILixjMmGXyCugWTgIg3Rn0kj1209XWYKlRHwW9/CE9oHcVUvD7oF6Eb633tJNcCFZ2Hyx2UYqLqONUG0W6XRSXEUfRiTFWWcaGx2i4f5jcsVHUXd9F8anj1DYSSY93hMZ6c7ad1mldh/19fk/PbHc76+2Rw7Xjkfsm7AeWdeu3hPZzMeuTMzswFTAVMBUwFTAVMBUwFTAVCOsKGIAU1pfHNC5cKnA2gIS/K3gkVEJCNYRXBYF0ZVE05x9pAAnwyCWs7tR6eg4S9oX9wL4O89ctBZK0zlPqIwZJ3FinMZ0nKlGWd/6pr5azJG3hFKyxwM34OCEqXmUgQSmkgA/Do3GZeSRBEsCRZVtnKZHUezY8AnTCP3t/IgfJUiCx+kjAI4Ashkd40VRS/qmB2ctUKvDkLddQw24BJ9QCiISBabyaJXgVUPc0HR7h6DpACmd7JljVucIAAA0ODlBMTAxDaSiM5huU0gdSLwwBQKretZ0ev+lq64MxH6Fm8D71c/NIn/nkFqvhoeiDzqphEP8lxyB+ON8rZ3vVs2Mi6H2FLkt5NNw3RO74aGu3PfXdFJcZTy63ra4c6emk8dFR+klrIg2OB996c7bn7FS+hWu/w3kaeDTbq222NxUwFTAVMBUwFTAVMBUwFZhKBQxAmkqVzDqmAowe7EUfdFUKJLxaGUgaRBLwR8tAkpBIACSRh6RnHwl7O7W+eI2CCkkBJOzbAlZChaTAkVIiKRUSWjxRiTRtiZGXPCS9Swga48wUYoik4A1yiCRAYuu6MUAeoTpSFnR4HbKs6iQsYpDkqUbS1UciP0nsh+3reL8SIGn2dTZAkuzIAKSQfaa9QSQ05vofP2UgUhCuisd9TN4gLJhERL/RFEihHBTtaG+npORk6u7qosSkRBoeHqax0VEm5G53NNvOpSSn0ODQIOcJ9ff3sz3c8NAQVxE2cMgzQv4QFuwvITGB+vr6OJtofHyMRoaHKT4hka3neDtY1EVEEKzlcOOELV1zUyMfLzo6mm3yYEc3NCyOgZVOnjhKRcWllJSQSPUNdZSVncsgCbZ7sKNDHhP2D1u75ORkGhgcYDs95B0hWwntGx4apOGREUpKSuZ8p5SUVOrt7aH4+HhyuUKvklID+IC8+JwGcwE8AkRSSyj7ZDDP2xzLroBThXR7mChBdIg0n1VI/5rnouxukW2UkCvup2qBIil1UbrHe52V7ZRcmEg9td3UFOeiv3XZ+WVzoV97s64L9n3PWSdv0BLrGHg0F3qUaaOpgKmAqYCpgKmAqYCpwPyogAFI8+M6mrMIQgUmA0geCiSpEIJ9nbCyk1Z0AENSSaTyjxQsEvlHEibJfCQFkRR8wn6EqinCAlVC9STURiIPScIkvCMbPGHAeEq10hVL0wNOln2dBEhsYQeABLAjoQ6gj1ANQX0kco9sazqZcyRVSAyQWIUklEf4WSmWsJ2tZNLgEazrlH0dH18pkMTPWIx93ZQ6QkBW2vPofbTn0fsn7DscZvkG5ITDZKe+7mFonvrb/euE5VAorcKOHT1M0W43DQ0NiXvH2Bi1tbVQV1cn5eTkUXxCAgMf5BQBtKxdt5FaW5o5zygrK4eamxooOyePDh/aR2+5/GpCxlBTYwOlpKYyyBH76qLU1FTKLyiiwqIS2r93N2cZART19/dRT08PnXPeBbTn9deooLCYKs+cpOqqSiopW8THdkdHU0+3yGkCIEpNS+OspbbWFurp7qLSRUu4fStXreU2Incpv7CQqqvO8HZpaRnU19dLmZmZ1NnZydtt2HQe1dVWU05uHh+rbPFSSkvzHJwNRVcKJUD6tmYXFso+GYq6m2PaFQg3FRJapvdN/D5fIdKlKeO0eHSQEnLEdwMUR1AhRcVEUVJhCo2NjFF/Wx+N9I9QZFQkxWfGE42PUE9DLx2OiaFX+2LnTFf2Zl0X6sktBh7Nme5jGmoqYCpgKmAqYCpgKmAqMK8rYADSvL685uT8XQFP2yeBIJQCCCAHEAe/WzZ2kQL6CBs7+SoBESuPpI0dYJENk6BAEusyROL8I0AoYV+nIJI6Dh9f8iIFk5SBnXSz43ZOHQN5sbubRiGtrCHOQ5IZSLCwk1CHFUjjCvwoFZInQIISSSiPdHhkZyIBJLFiSQEkpUCS6iMcQ0EjoYQSwEj9jNMxAGkaFzUAqxqIFICiTrLLCTac+j3BAs9E94UBQDp54hiNjo5QlMtN/QN9rCyCmgef2eLiUlbp9PZ0U0dHB42NjdKyihUMWgBdWpobKT0jkxrq66i9rZXe8e7rqauzg/+WkZnF7/Xwtu20dv1G6u3pobJFS+i1V3dQV2cnLVq8lHLzC6i68gwtWVZBZ06f4EoB/AAUQe2Um5dPMbGxVFdTzTAJyiQApIgIKI3aef+AUgBPbrebjh4+SDU1Vf8/e+8BJ1dV9/9/ZmZntsz2ZHt6T0gvJBBCk5YgIkVAEUVEEFT08dHHR9S/+lPgeR4VEQRpFlREkd5CCS0BEkIakB5SN8lutvc27f/6fs85956ZnW3J7szs7rmv1zqzd+4999zPPWeC572fzxezZs/jdghQjRiRh/Lyo5g8ZTp/fxNsCgWDqKg4hpmz5mL/vk+QmzuC+xDvLV4AycTXxfvJJ8719UixeDjhoikRbWF/KEYs0n/PfnNCuBOytaoZqSOFsyiaC6m9ugZtDSE8EswaNP+tlYjwKNKBqcbh8vteQtF8E/ubON9QpidGAaOAUcAoYBQwChgFhr4CBiAN/Wds7rAfFbAWYXnBVSAIgjU2RIoASAx/NBeS7kDi6Dq77pECSlwDSTqSuA6SAkjyVcApAZNU3SXdiaTH2engKGrdI2XH4QP1JWZ1b7p4fUBQMrpOAZsggaQwgCTcRwSSVIwdwSAVT0cuI3YbaQCJ6iLR57SPzqH35ERSDiQRi6fVP1IRdgYg9eMM6N+mDETqXz27aq2rmdsp+hLAbQkAkOg+yHVEwEa9Rrs3jsgMhfi4rj5XcZ49tUeRdvxtHvY9KFqlc2l/V9ei/eo8/b3eJ2qDou0IcBUUFlv3Rufp1+ypn7EZMeFXiRdA0hdPjfsoHk8+ca4ZGSsWb1eIUma41EOiP1y6bqwLqfQfoHIjF/mW+iAWZjtRf6AWaXleuL1u+Brq+K92/lKTjpagE3NT9+CMzM1w8p8UAR0hNx6suBh+/q/YxNkSqe5RJDxXKhXOX4YV972UOKKZnhgFjAJGAaOAUcAoYBQwCgwbBQxAGjaP2txofyigAyTysIiaQ7QAKCLkGOTIV+EUsgESgSTlRNIhke0+smESASRyHgknkozAowg7WQeJ2mYHkoRXYQBJcxPotZro/pUzSWjR2YOjPqdPGJB1Wnm2d3S1KK1qH9EVCBoJ54+MsAs5eB+BI7sGkgJCOkCSNZAsgCScSAIqSXik1T4iN1JY/SMZWWdd3ziQ+mP4D0gbZZvWYOXNKzq1nSh/ZT4gNx3HRvV6R2EASX5v/HJO/CPs4ijPgF+anFWJUNeoLzcaL4Bk4uv63Tf+zgAAIABJREFU8pSG/rGJGGNHqkdCpKEaZaePMPq3Q/0X5IUFTkxKd7KDsqymAc1BJ15uTOPI4m/kPYVkpy/q4NzROg4vNyxOiIEbCY/i+d8fJrIuIYaE6YRRwChgFDAKGAWMAkYBo0CEAgYgmSFhFOijAjZE6gyQVC0kAkcqYo7rIHWKslPuo/C6Ryq2jgGTBEdWLSTNgUT1kARAEm4kCyBFwCPRV+qneNfpj+s1hiQ+05cFhDDhoCgKQOJdWkMK1mjQxnYgRQNIqgZSOEBSbiNR/0i6j6QLid1HEiRxLSXpROrsQCJ0Rc4BE2HXx2Ee08O7hEgLloHqItFijtmOT4Fw6K1qpMlX9X0hDyL4/YtBDpDIwaN+qJ4R1RlKSxu4Iu5+P0XtuaJ8ufb9efVnW32/etdnWABpwTJc+dDK/my6y7boL/D/dcNy6/OhGA0WEyGH0EXCYuxiOBZ7I+Gv5wvwrrbhAJH0+81racCnDu/CP6csYid4bRD4UeEzSHO2dyvf0/UL8XHLRGREN5H2RvoTPibS3UYNXvngyrj8d8d7D9wO+onc5l3/Q8y7/tYTvlfTgFHAKGAUMAoYBYwCRgGjgFHgeBUwAOl4lTPnDVsFwmPstAVZ3YUk3ysHEkEediBpdZA4nk7WQyJIpN7r+9V7t0O4kNjVJGGUirETsEpBpPD+0ENSLoNI/5H9AIXfqLuAOh08deVi6hyAp9cesmsgCQcSRc2J+DlVy8inR9jRewmOyHHEriOuiyReRXydcCKJCDvRlgJI9Jev7D4KUQ2mCIBENy55l6mDlFjT+KWbV6B805pOnSKIRD9m670C0cyD3bmPlHPy57Pj70Bqbm5GS3MT0rxeBANBtLW1wutNR3t7GzyeZDQ2NXDNo9qaGq531NBQx66e7Vs/xMRJU5HuTUdp6UH+rK6uBhMnTcGRw6XIyy9gmNTU2Mh1iLzp6WhubkJKcgoyMrNQU1MFrzeD6yq1tLSgrbUFhUUlOHqkFEXFo5CUlISqygqkpKZyHF1Hu1gcpb5QPSOqa5SaloaammpZG8kJd5IbnuRkNDU2IDtnBNdjorpItI/qHhUUFFnxeDu3b+V6Tn6/j2s15eUXouJYGdduovuO1xYPgPSvry1H6Ub7u+DOex6O2e3TvxsBv5+dszSuuopI1DtEzywpyd2vfWxrbYXP50NGZma/tjtYG4tc6P/epqaEuZVI4EkdG24QyR3w46L9H+H+8fOR62rG9wte6PH50B/43Hr0CrgQwggtHq/HE/vpAAOP+klI04xRwChgFDAKGAWMAkYBo8CQV8AApCH/iM0N9rcC1iKsfCNi7MQfoCsHkoqy43pFWuycgkAcZSfrG7HrSNY8EpF1gMchgJJyJKnj2c3UZS2k8FpMdN/KVGT1sUsxJBYKMyBJvML3JR1M8nzLrKS1F7lgzWdrEXYEd7gOEgT0YYAUEk4iHR7Re659pEEjFVun6iCJWkniPNGGBpAkPFI1l+h6ugOJu2UAUn9Pi35rr7u6SAYi9U7mruGRcCMqIEzQSI/fpPN+lgAAace2j5GcksLg6Fh5GTo62jF6zHhkZWVh3yd7MHPOPGxY/x4DnanTZsLn60B9XS0qK47xZ6FgCJWVxxjwEKzJLyjC4dKDDG1mz5mPN1e9DJ/fhzFjxyM5WVxn+oxZeP3VlzD9pFlob29n51JdbQ0mTJyCsqOHMWbcBIwYMRKbNrzPQIcADzmdCB5RTaODB/fx9ebOX4Q1b7/O16X9BIwIVFGB9nnzT0Z7WxsaG+tRW1sjzi0qxsiR+Qy7FUB6d/WbyCsg2JWGqspKjJswia8dry3eACnW9Y+eefKfDIMKCotQWFSM0WPG9Sg9PbtpM2b2eFx1dRWPjczMrB6PPXrkMEPG6V20W3roAENSgqu93TZv+gAnzZwDcucNto3m0H13/8rqdqL9YUE098hwg0iVAfH3OV/OfQfTUo70aoj9pOxy+EMuZDiA1Bg6kaLBo3iNqUhgroQzzqNeDSFzkFHAKGAUMAoYBYwCRgGjQAwUMAApBiKbSwwtBaI5kOgO1UJsWD0kCXzYLSQdSMqJRCDIchgpiCQdSnZ8HbmWZA0kPl+0I+orOaxXEWGn6i8J3KPXP1JwS19Y1lmR7TBySHeO7c2x29EgkoRl6smqeklhmEmPjWOoI+ogEdChekXsGiI3EruJpKuIXUjh9Y44vo7dSLIGEtdCktBJnu+nekjsarJ/1LUIFukQyQCkxJ+PXUGk0QkWW5SoSkYCpDAHoQLdkd9Zcv9PZ8XfgUQAqaKiHPkFhWhsaGDAk19QgEmTp+PDzRsYHBG84cX1k2Zhz66dvI/cRbQ4n5M7Ant27WBnEsGX4uLR2PjBWkyYNJmB0Afvv4vW1lYUFhZh1Jhx7DCaNHka76+oOIap005CSkoKGhrq2YlSVVWJmbPnMughgNTR0YHk5GR2Hc2Zu5CP3b7tI3i9XsxfuARr332bF/ZHjRqL0tIDOFx6CI0N9Tj1tDORnZ2DQ4f2g1xWlcfKsWTp6fx97U3PwFtvvAKn08X9rygvw/yFi7F71w4GVpOnTIvbcIs1QIpnfB0BvtdXrcSKT19i6U3jkZ4ZueFOO+Nsdp9t+mAdnBRdGArhzE+djxeefRIXXHgxdu/chhkz52DlC8/g7HMvwMoXn0VurnCenX3ucqx+cxUcTgcWLzkNO3dsBbmMyA13/oqLLacTjcO62lo0NTUylCoZNYbPY2A6/SSMnzCJ+/aPv/0R+fmFfH16X1w8ivv30ZZN7KwbPXosikpG4Z2332Bn3KlLz8D/3fFTHodnnn0eXln5HJI9yWhrb8MFKy7GHx+4B2PHT8QpS0/HE//8GwjclR09gs9edhUIVlF/6b8uFixajI4OH/bu2cn/oXHGWefGbGxG1kFKtD8qGO4QqYLs3wByk5rx/fyeHUi1AS/+79in+Rzy7+VQLnMMtkSBR9Gca+r2l9/3Eormm/jeGAwHcwmjgFHAKGAUMAoYBYwCRoFeKGAAUi9EMocYBXQFwiBMFBeSioJikMSgR/0I4BMOkMIhUpgryaqBRMBIRtjRPgWlpLOJayBxLSRxPeGC6h1EinyynRae1QFWbSXxxo7CCkX8rj4TRygMpSAOQyQCSAR6lHuIIVBI1jQSr8KBFB5jZ0XYSfcRgSY7wk60IaLxhLspGHLwtTjKTr6qPlE0EULhfTSjPLEUMHWRjv95hM3j7pySdAkFnyWA/slM280Qy9gw/W737t2NcWMnwJWUxM4c+tFjxOh3h8PBEIkW5inqzu32WFFw9Bkt7HM4p6RndCy9F7+HEAyGt6mur9rW+6Pvo3aoL5HHRTuvqzb0a/Ej6FScTsRvqnvsTYTa8Y+Wns8cTgCp4lg59u/bg8WniIVbeg4P3ncXvnbTt9HY2IAP3n8Pc+YtQHNTE8aNn4hnn/oXLr70Svz54fvwxS9/DZs3rsfJS5bib395EJdf+UU88qf78aWv3IjysqMciUj/FpK7LDs7F/f89n/w3f/6CbZ+vAUetxtTp89EKBTEb391G77zvR8xtGlpbmaQRHDU5XLh/XXv4MvXfZ37tuqVF7Fg0RIGjnf9+jZ8+z9v5TFz7FgZO+QIrJ5y2unYuH4d5i9ajLy8Atz5f7/ATd/6TzS3NONI6SHMmbuA+/r5q7+CO375Y/zgR/+P4xKpb9/8zg9AbjiCtASbrrr6Wu7/a6+8gLFjJzCgnTZjFrKysnseRP10hL7wn6h/UDBcIRJ935IDibYMZxtuLXwWdW1paPZ5UJxRT2HC/FltWxpa5L5yXxburjyf9ycReIoBQEoUeNRVvaPC+cuw4r6X+mnGmGaMAkYBo4BRwChgFDAKGAWMAv2jgAFI/aOjaWUYKRC5OGvDFB3gCDcQrQvqAEnVRFJRdBxN16kuknQcOQDlREpS4IhfQwyh2NXEPzagsiKpFEACLUJGr4sU/sjsu7LvJyzPTrajAJJYCAhrm3fY1xLtyyUD6QIKA0iybpFwIQkHkYqzo6g6UfsoHCRxdJ10I6nYOzpP1EFSEEnVWxIAKdKBRD3XARL10tRCSswJTBBp88N3RK2LdEWcilwnplLRZ7PuQpTT04LMCnBbzkUGz8Afv7Ic+z4QtWfiBZAUpOmN1j2Bm960YY7pWgE9NowW7K94aOWAy/V4HOsf+X0+rHzxGVz02c/xfdL4ImfO9V+/hQESuXkWLj6Fow8phu75Z/7Nx9oA6X2cvOQ0hk7XfOUGBkjX33gLjpQeRH1DPVxOFwOkzMxsPHz/7xjS7Nq5jeMPZ82Zz1D0D7//Db5xy/dx5PAhNDQ0oL6uhp1tkbFzOkB64N47ceM3vsvwiBxIS5edhddffZH7RnWUCHRdeNEl+MPv72SAVFNdxQ6+GSfNxtNPPIZPX3wZfvO/v8B/3fpzBqSqvbXvrsakyVOx6tUX8fkvXsf9e/nFZ7DiokvR1taGv/3lAXzl+m+wOyoWW+Ti/38mUB0k/f4JDqx94PYwSYZDnB05kDLRhJAzCZ9PeQevp/8E82bm4Md3fIgziz6GyxVCwcmfwYypWfjFndvwh3MfxL2V53KtyjQH4KV/hAZwiwaPTolDjcVo44Nu20TWDeDDN00bBYwCRgGjgFHAKGAUMAqckAIGIJ2QfObk4apAZBScDk4cjhCckPWICO7IhVlRD0kAHwsgKUeSBZJUXJ14pTpIyn1E8XUEjpSLKTLCTjmQrGtHAp4w55D95KLXM9KBEv8df1idJ2thWroWVGSeDtNU3SQFZ4KEbaQbSLmEVISdqmNk10OyAZLtPFLRdiLCTjmQ6ByrDpJ0NnH7cFiRedEgkk6NDEBK7Jn80s0rokKkeCz8JLZStjuQ+qkAL7/vqlabnMMKRD94bfwBUk8ak7siOyeH76i+rk6+7+msnj8/evQwiopKwhxBVIemqLiET6YovdTUtKgNEVxIT8+I6ibq+cqJe4QOkGI133SAFOv6R/Qk3nrjVXYh0bNedsY5OFZ+lCMRg6Egzj3/0/wHCNEA0leuvxl/+/MDyMrO4ZpbX/naNzoBpBEj8vDSC0/h05+5DNu3foT6+lr4fH5ccvlV7Pyh7Y1VK1FZUcGOo5NmzeVaTC8882+upUURjPMWnMzHbdv6ITuirrr6K3jkj/cxQKLou2eefIxdSfTv3tJlZ+Kd1W9wHbGLL70Kb7/5Ktf2uuyKq0G1nhwOJzv9Lr7kCvzvbf9flwCJaopt2bSB/yKDYvIoIo8cTk1NDbjy81/mNmKxRdZBSuQ/JBiOEIn+2+t631/gK8rHHavPw4/u+DwPi5ffKMPj/96K+vZUPPmn03jfHx/dh5tH/n8IVdRjjX8WdrnnDegQShR4FAnI1U0beDSgj980bhQwChgFjAJGAaOAUcAocIIKGIB0ggKa04evAtEhknD8EMQJq4UkI+YiAZKCQaIekoiz44g69V7WPaLPCCTpAIl+D3MfSSeSiLCz3VAC7kgAJBeR1VOLDo/EpzoM4t9lm+o9X0e7z85OJ10hESelAyRyI9Fig14HiVxFKsJOuI0ESOK6SORICojYOgWPyI2knEtcU0nWVhKAqnuARH1RmwFIiT+Pu6qLFKtF7cRXqDM8UvNYwSN9HutRmwy15ffG6/fdjlfvFX85f/Mt32f3Qaw3qrVCkV1UD6i5uRHZOSPQ3NTIbhCfr4PrxmRmZSMnJxfHjpWzE6SlpQmFhSWoqanihfba6mqMzMtHXV0tCotKuGbRwQP7uK4SuS+oBhLVpqGFcIq/I0j0xmsrMWbseK4b09LcxLVhdu/YznWUKP6LFuH37/sEo8eMRV5+Aerq6tgVcqy8jL9ji0tGo+xoKVJS0+Brb2eQkJ2Ty/L5OjpQWnoQhYXFSHInMfgiZwjFmuWOzENTYwNHlRXkFyE7Nwc11dX8OdVOIogSrxi7eACk38y3YxTj5dogpw2NN4I4tIVHIIbPCAKL/3r0L/jyV2+KGrkYOX+CgQAcTiePmUDAD5erM3yJ5sKj2kuqP6rNaPv09uk4OobGj4pK1M+Jdn5X8z1SA7+f+u6KOTTV6yAl+vf/cIRIi/wf4LSSffjH9kWYdeUtyB+Zgnse3oWfjv8pHt22CEuvuwWZ6W7c/rtt+N3sn6G8zIFnHBeh1ZE6YP/UJAI8onpHj9+wPOo9Gng0YI/eNGwUMAoYBYwCRgGjgFHAKNBPChiA1E9CmmaGpwI2IglZDh1SQtUgolcnQgLoEESyoueUC4ni6GRtJAmRFDwSUImAkgRHEibRfmqHX8MgkgJHoiaSAliRMXO6t6hT6Q1yKUmaYgEkFUun3EZRfo8OkpTlycYzCiBRXSL6IeijIBLBIwJAvhBBIuU2EsCoUz0kWR+JPmPXEi0sWzF2ogYSAyRZ+4ivxw4oEamnfpQLyQCkwTF/u4JIFK1FC4mjFw7fgtNhQFure6SgEX8vSUhEHxM0Uq/KvUhQ+rX7bsMrv48vQNqxfStKSkZh/bp3eYoSrCFYFPD7GRglezwoKhmN2tpqhkwEXwjWUP2YnJwRDHna29swYeJkriMzcdJUjMzLw+aNHzBAampshD/gRygYZOhTVVWBKVNnsPNk/IRJDAHq62pBrguKHJsybQY7RbzeDL4WLZqTE4SAFMGDgwf3cxSY15vOzpU0bzov2LvdbkybPpMnF/Vp3ye7MXvuAqSkpOLQwX1obm5GcckodHQQFGtBY2MjQ69x4yZgz56d+GT3TqRnZOKUpaez4yUem77wGgu3R+Qia7wgZl+0Jo1mzp6LklFj+nKaOfY4Fbj37l9h755dfHaiAyTqYzSIFA9n3XHKfVynXZ37CvLddXh5/wyUNubg89M3IN3dzm09/8kslLdk4qppG5HhacPdxz6HAP/rNDBbIsCjriLrTL2jgXnmplWjgFHAKGAUMAoYBYwCRoH+V8AApP7X1LQ4zBQIc+pocMVyAkk3D0Ek2zEk3gsIRI4jCZFklJ1e80i5lMIj7HT3kWiDYBW/qkVi7osNk8JcCPIZRdZIUbaj8Cg6OwpLgTHdXRXutBLOK3XvdJnIRHtaEFYAKYAQAgr8KAhEcMhyGWkOJK59JIFSIDzCTkEkuxYSRdiJ6xCgErWQQpyzryAW9c24kAbfZKW6SCtvXhG147FY4E5UxVSBcuUyUP3UAbIC2cI9qIC2AM/saHQCr/3+NqyUACle7o+qygpQnBxtfr+PY+W86RkIBoKoq69Be1sbqqsqMXbcBAY8dfW1KC87yjVkMjIy2WF08OA+dk8dLj3EUGnU6DEcGZackoz29nZUHCvjeDByIdXUVCM/v5Br0RDQaW1tw6ED+/ja5A4h59HU6TPgdLhQdvQIsnKysX/vJwytWluaGQTNnbcQKamp+PjDTSgqHsXOJqprQwCI+kFxY+SKmjN/IbZ+tJkdLdSnkSPz0dzSgrIjpTiwfy/Xz/lkz052YKVnZKChoR4LFi6JmwNJX6yPxfwajAApUb8Thmq/9DEZq7pcJ6plVxCJvmPj4fI80fvp6fy8pDp8ccQrPR0Gf8iFeyou7/G44zmA3JOvrHzOgo2qjVhDR1Pv6HienjnHKGAUMAoYBYwCRgGjgFEg0RQwACnRnojpzyBSQPhWVK0fFQcX6dyxitTLCDgLJEkXQDSIpOoeiVpJenSd7VYSbqZIeCRqL1kLxRrMiQRIAh6J3kZCMLVPr22kgyEBqeS1tMg84XyS9Z80cEbt6C4f4QgiwBMeY6di6EREnQ2SOMZOxtkpN5KKtRN1k+gnxHF2CiKJGDsJqyRMoiA9BZCEZ8xApEE04cK6auoi2XLIkSwnsj2nxRQXNdmsaE2EwuqyMTxSzkgncGD9Gtx1zQXceLwAkpiXFAdKwFe8Rm5d7VfHRTvfPkfUdetu09uP9r67fql2qd/khFLuoZ7uidxSFJWXnJJi3XNP9znQ81dfrP/PTU0DfblObo0773l4wK/Z1QWOd+ydSIf753n3PL5PpI/xPjfSURKLcdkf99xVhFk8v2f74766auNrI59Duqu120s8XXs6DnQU9Xs3ormO6CKxhkem3lG/P1rToFHAKGAUMAoYBYwCRgGjQJwUMAApTsKbyw4FBRQSkQhJJbZpBevDFm+1YvUMkVRdJM2ZpMfZ6a4kiqrT6yWFRdfR4i+3pcEjCxxptY+UO0otnWr9paehgy/1uw2QbCikABVd04JVHNWn/x5RH0k2qEASQRwdIIk4O4I/IX5V8IigkB5fx3F2Wl0k4VRSAElAJFVTiV51gESOJFqcU7WY6I7t92I8mii7wTUvu4q0GzXMIu26mrs0qZXbSM1lhs5yrtoAWnNBOhy4aUoaD4ShHrM0uEZ7fHqr6s3QnLrioZUD3glacD28cU1CjL+n/v0PrLjoUqSkhMcH/usfj+BzV10zIK6wl196FuddcNEJtf3ic09hxUWXdFmb6O03X8MZZ5074M9yoC4QCQe+GwOw2V/3QhDp31Hq4AzV79prR7yEnKTGqPK90zQbHzRP7y9prXa6g0cEkGKxrX3gdtBPtG35fS+haP7wjduNhf7mGkYBo4BRwChgFDAKGAWMAv2vgAFI/a+paXEYKhBtAZdkIETBjhxVk0iLmFNxc51i7WScHUMj6TLSXUp69F0nBxK3b4OkMAeR7EOY20g5qDS4JPot/sdafKb3nfouI/Ok40nvS5jrSi5WiyZFo3YtJOFAUvWQFPxRNY0YJMm4OnIhRcIk26WkQaSQqKWkaiuFx9gRJFIuJLsekqmFNHgnbXeRdp97cOWQr4tk+WiizGE1f2nORToh1feIiK+TEXay7toNkwVAoi0eDpAjpYdQVDKKr0/fn8qJFDlKqd5QamoaCgqL2RHZGQDT96+T4+KoDXotLzvCkXYUN6fvy84ZAa/Xi0AgwDWO6FiqY0TQWWwhtLS08O+pKalcf2nEyHwcPVKK3BF5AjKQW8opanmo8/lMzU1FNZS86eni21DeW6LOPoqAuu/uX3H3hhNAqq2tQWNDPd54bSWuvPpaHmN1tTU8Zqh+1QP3/hZfu+nbFuShiEOqq5Wdk8v7qH5WUpKbnzONJ9qamxo5zrChvo5jETMyM7melt/v539cs7NzuOYW1clatHgpt8MxiB0d8Hg8XF9LjStqk+pr0XXpM/XnH+XlRxEKhvD2m6/iyi9cy2OQ+pKRmcXHq+2l5wkwXYrWlhZ2yFEUI41Fuh7FQ2ZmZSMpKSlRhyX0cUmdHIzf8zooVUITRBpqkXZFwSO40LEKGYU2hA0GQmg42oY/e67t1zHWFTiK1XeXupmu4NG863+IedfHBmD1q7CmMaOAUcAoYBQwChgFjAJGAaMA/b/O69Y1mj+6N0PBKHCCCkQu4lJzKlaK6xBZAEZFSdGCboj3644ABYrYYeS065KQY4A/U1FTqnaSFmHXKSpPQSsZshdW7yiK+8iKuNOdSlpNJ+Uw0ustKReVdR9OBZW0ekyqJpMUhfRQXzoUYSfqIWlRdrIWEsXRkaOIAFInF5KqhaRi7hgyCRdTeIydaFd3IrELKUTLwXY/1Bqx+TI8wYkQp9MJIm1++A6UbxLOBX2jvziO1V8dx/r29RA2fX7rcZX83RPhDlSORgGPQqL+kQJJTgd+ffX52Pm+0DIeAGnHto8xYdIUhjM5uSN4cZ3qE1Fto+KS0WhqakRGRhYOlx5ASckYtLQ28yI/Lfrn5Regvq4O1dWVvAh/0sw5XE/J7/PDleTC0SOHMXf+QrQ0N/PifVtbK++bv2Ax0rxe7Nz+MaZMm4F9e/dg1Oix/Fl1VQUvqE+aNBVl5Uels8OBnJxclJUdxqhRY1BTXY3GxgYsWLSEF+3pPdUxGjFyJLdBgKGpuRGjx4yDN82LI0dKebF+9twFsR42vb6evlAfq3kUbwdSIODHPx/9C6bNmAly8nz/hz8DOZFoTFDdK3IePXjfXRZACgYCeOzRP2P6jFl8zMsvPovComIeq6efeS5aWpoZ6MxbcDLS0tJ5LH24eQMuv/IaVFSU8xj/cPNGXPe1m/HCc09i7LiJXC/r2q/ehNt+/kN85pIrsPbdt/Gla29Ealoa/D4fnn/2CVxy+eex8sVnsPzCz/LzpLphb73xKoqKS7Dxg3X45nd+gH8++mfMmbcQH23ZhKuuvtZyJBFAOuPs80CvY8ZNwM7tW/G5K6/B4489gkWLT2V4m5s7stfjJNYHDgWARJp1BRqGihtpa9WHeO3Ai/jVmBxckJMKl8eJEP1xjy+IT20vgy8pB18+6QY4HQK6n8iWCK6j7p6pgUcn8nTNuUYBo4BRwChgFDAKGAWMAomggAFIifAUTB8GvQLRFnKJkigHklXIXjqEhJtHACQVZ2dBGIZCYkHXJYFMpEvJ/l0DNdxWeF0itXCsO6T0qkcOh6rjZFdDEq4lUSGIYA/31XIfhay+kdNJ75dyS9nxeuH1mNRCtqpnopxABJAI4ARgO4eUA4kBEsfUiVc9vo7rIlkOJRllx9BJxeHRazSAJKLq7FpIMrpO0iMDkQbvdOwu0i4W8VuxVC7sO0deuBME1lyDCmKLOasBI4q/ZFhtx9g9d/dtePp3t3Gr8ajPQQBpZH4+du3YjomTpvCi+MoXnkYqA5k8jBs3gRff29vb4fP52NVRVFTCC+T0OTmI9n6yG57kZHZuHNi/l2FPh68D3rR0ZGRlofTgASQnJ7NLg5wiRUWj4E334lh5GQOqg/v3YeHJp8CVlMSuEIJB6ZmZSE1NZVhUU13JbqO21lZMmDAZSW43u5LGT5jM351vv7UKk6dM474TjNqzawc7VGgfuUG2bf0IWVnZmDt/UZdRY7EcT9Gupdc/ipXL4875wmkTr7FH7rfKqgrMnbcQD/3hd/jCNdfhtv93K0pGjWHH0E3f+j4e+9sfLYBEcJLOIfBCY+mhP9yFG7/xXVRXVTL0HDt+IjvWckeMRNnle7yIAAAgAElEQVTRw3hj1csgh9PV13yV4ejzz/wbyz99CQ7u38sAs6h4FO8jh9DD99+NG7/xH3h3zZuYOu0kjMzLZ13u/d3/4aqrv4IXn38KX/rKjbxvw/q1DF1zc0fg7488hM9edhV+dftPkV9YhKqKY/jvn9zG4502AkeTp05HVlYO8gsKZR8+i8f+/mfuE8153bEU73EY7foqWpE+i9XYHAgduoq0o2vdfMv3MWny1IG47IC22eZqxce5G7Fm5duWg/P340fizMwU/m+vFTvLUdru5z7kTcjDsnFnYXzjlOPqU1fgiBqLFfSma3UXWWfg0XE9WnOSUcAoYBQwChgFjAJGAaNAgilgAFKCPRDTncGpQLRy7HoMXFiUnFzUVUXtyYmk4uwURCIQFBlPFwaROtUwCYc1Km7OAlcSBHUdtRdeAylaf+2+UQ0VewFauKKEW0pAJNV3O+JO3Z+AUTLDTtYcUvWQhFNIOpGCIXYSEQyyY+qiQCQZbxdWC8mCSKIeUpgDScblRQIkGnXGhTQ4515kr7uCSIN9oVG/z8jvm0iArUdPqkhLgsIKHlHKGgMjCY/cmvuI9u9evxq/vOoCvmQ8ABI5cyieiyK98vIKOILrcOlB+Do6UFQymt1AFO0VCgYRDAZQXnYUeQWFSPYkw+2hqC4HWltb+C/byYV05PAhjuWiuC5yJ5WMHoPammqkJKcgEAzwvklTpsLjSeaFfLfHg+amJoyfMAlOl5OjvpwuF1/v2LFyhuqFRSXsBqk4Vs6uKOqTz+9jJ1RHezu7nmgxn/qWnJLCEXcUgTd69FheRC09dADp6RnsVknUTQdIsaozE2+A1NBQjy2bPsBpy87Cr+74Gb713f/G7359O/7jv37M44PGkx5hR1Bp7Xurce75n+a4ut/f9b+48eb/wLFjZWhva4U3IxM52bkMh/71j7/g0s99gSHSyYuXYuvHWxgskUuusuIYKivKMXX6TDzyp/vZgfTHB+5hUPXeO29hytQZFkAiR9urK5/DkqVnYNr0k3j47Nm9g2PzyDX34B/uwte+fgv++qcHcN0N32SwpUfSEUAip1xdbS0mTZmGv/75AVxz7Q18bzTPaG6QcymRNx0gxRIUDJQm0SLt6FqDLdbuWOpRbBuxiWXau3YfGsobLMkenpiHn5XW4nCHgEe0zbtkLr86Qg6cfvR8uEK9i04kF9rePbvwysrnOj2SWI+HruBR4fxlIHhk6h0N1Kwx7RoFjAJGAaOAUcAoYBQwCsRSAQOQYqm2udaQVcAOQwtf2lUAh/8PslaDyAY8oj6SirMT7wUM0mskKaAk9odA0XH6PuFk0txHEdcKdyAJV5Hqkwhzs3/vCh7ZbikbbinXAgMkpwO0EG3H79kwSb8fXRNaSaXF1CD9SIBEr+RAojpGVoydBEnsOgqE0FU9JAJO6ofrKckfqw4SASQJi9SrXeFEEi37ZciO16F+Y91G2t0wtCLtOkXXaZF1ai6L2En5naJgr3IeSZjklrGZCiZdOS6+dZCG+hgdDPenFum5hsiDK2PS5TsX2A6keDkwVr3yIrvQ0jMycPoZ57BjiOLhCMJcdsXV2LxxfZhzbPVbqxhSnnvBRaBIOzqWoOFFF1/OrrTMjCyGkuveW8PgkNxEEyZOxubN67lmEYGbU5aewYvhjQ0NmL9wMTvV1q97FycvWYqDB/YxaExOtuvIEFz66o3fsp4JAdXnnn6cXUbkIlq67Czs3rUDWzatR0pqGi6+5Arr2J07tjKQeumFp7k204JFpzAEfe7pf7Eb7rzln2HHXiJvYQBpiHynl25cw06Wwxs7R7EOBpBU46nClvx1YcNm89NbxH9rOhyYdeFMVHxSifKd5bwvIz8Dk5ZOtI53hpw488iKHoddt66jGI6F7p6XcR31+BjNAUYBo4BRwChgFDAKGAWMAoNMAQOQBtkDM91NVAVUFFxngMT/51l223YEcd1skDtAxdkpqGTBIFrgVfFxUaLuRKyc5jySAEl3H4TBINUPXmBWECkcHqm+qvMIaKkIOwGtZM0mCYrIcaScRwSTaBFauZD0SDv6TAEoblPThN1AGkQKBoVziOLnwgGScCO1S9cRQ6SAHXFH+5VriaLvuB4S5e3rLiQJqjg2LyLGju7duJASdX4dX7+6i7Sj2KPBtnVyHmkgOHKuR9Y+Ut8lDH1VhJ10D7qdDhlhB5B/h1yFP7/qfGxdG786SP35bKjumRWdqb3v6Rp0nlr87PpYOiaaB1Wcoa6t9yGyre4+66mPA/W5XmeGAFKs5stvEwAgDZSm/dUu1U06sH8fTj3tjP5qctC1o7vjlsQQGsRCKIJI6x68PeqlEhUk+Z0+rC5+pVOfd725m/dNPWsK9q3dh6KTihDoCGDPmk8w/ZxpSMmwoSgdl9WeiwWVp0a99+7AUazHQHfPyMCjWMwScw2jgFHAKGAUMAoYBYwCRoFYK2AAUqwVN9cb8gp0t8hLNx8OkciBpOoNCcgSXnNIOZQ0ABNW1yS85pG1aBx2HQGLehNfp9xI6vjOkEpEX6k4PXIdMThSr1odFf5Mi7fTHRAKcqnBYEEkGTFH8IghkoyyI3BEMCgMGGm/2/ulA4nhkQJR0WLsyDMWYteT7kDi96YW0pCaoz1F2tHi+GDYeve9EmKoTJuYu6LOmoBHDlHrSIJpmrO0301zVLoHdRj877t+icfujF8dJIqxI9cGRdmR84IgiwItah9F0tFnFB1GG9U+CgT8XBuJo+Q62uFOcnOcGNWWKS87wsfl5RfyaygURDAQZLcIbeqa5Ajx+/3sFqE6RRQ/RvuoLozfH7DqeiS5XBxLl5JKfQjC4/EwqCIXCtVHIldIVWUFiktGsYuE+uByOflYVY+mvr6O48vIkeL3+7jvdC2q3RTPLbL+UazmiQFIPT/16upKZGfn8ngfrttQBkj0TMmF1JUbiT5PNJC0P3M36Cdy87X54E6hP0sAWutakZKVwt+R3UHzsw5fyH/kRFt3UXX0OYGj0QuXIVbfT3TNruARRdatuO+l4TolzX0bBYwCRgGjgFHAKGAUMAoMcQUMQBriD9jcXuwViFoPKSwyLiLOTnPkMLhRbh25PxrEiYRMDGTkecrdo2CSciaQEur/lNP/N1fH2f21QZblQJLH6U4oVe9ILT6LRWcRX8fxV7RITb9r7iT9HHE/NkhTT4hdSDJiLiDhD9VEEpF0ttOI6h1xlB27kUScXUeA9oljrBg7eS45kFQtJNU+v/bgQqJ+KbgU+1FkrtifCnQXaRfrv1w+3vvqjfuIRiyBIvV9IFyDYl8Y+JVOQRVBSXNWOY8UWNrx/mr88PLzubuxroO0b+9u+Hw+jtUqO3oY2Tkj0Nbagob6Oq7nkpWdg/z8QpSVHUa6NwN79uzErDnzkZqaig3r12L0mHFIS/Ny/SGqo0S1i/ILijiWLCMjk+sjlR46iLPPuQDbt32EhSefgkMH9oHq36SmeTFl6nS8v/YdNDbUc40ZtyeZrzVu3ETs3rUdhw7uZwhFMWDUT4ovq6+vxYyTZqNk1Bjs/WQ3aqorUVBYbMWPNTU2Ii8/H2VHj6C2pgafOm852lpbceRIKaimTUFhIepqajFu/ARkZucgMzPreIdKv5ynL9D/x8amfmmzp0Zo0fzfNyy3DotXhF1P/TSfx1+BoQ6QlMKDASQFHAG8XdKzo5dgPdWU62lbWLEUa58R7tdoNY7U+bH+tzvy+0m/D+M66umpms+NAkYBo4BRwChgFDAKGAUGuwIGIA32J2j6n7AK9OgYCIuUs6FSpIvIipGTdY8UPNKj6uxjyG0kQZBcSA4HSEIuveaRgkliP50rFqDDI/Ui4+uEE0l3ICl4xCCJ3UfCgST2C7eDWMQWrim1yK0/QAV1CBwx9JEOpKgQScbXEThSsXYEkAREEvF3VEdJ1UFSUXaqHpKKsFO1kKgfygmlkyMDkRJ2ivW5Yy/dvALlmzrXl6C/XqbC27H8K+a+dl7/PgmvYSZastyLlvvIhsrsGIQ9Z0XNMts5KGLtxD5yI6nfV5SkWt28856H+9rl4z5+146tXMeF6sEcPnwIU6fNQHV1FaqrKrl+zPatH2LipKkMciZMmozWlhb+i3xfRwdqaqr5y8XldLKbh4ANuXxGjsxjJ5HD4WRY5EpK4jozBJnmLTgZn+zZiZSUNLS2NGPKtBlY++7bSE5JRV5ePlJSUnBg/17k5I7kOjh03fETJnFb7Hhqa+NrJrmS2M1Ucayc+37SrDn4cMsGhl3e9Aw+lg4kd9PoMWO5v42NjThWfhTBUJDvY9LkqcjIzIorQIpXfJ0BSL2fMm1trXC7PcPWhTRcAJIaET2BJDouXq6k1qRmrC18s8fBu/3VHRi3aCzScuz6etFO2vHXbdj79J4u24s1OKKOmMi6Hh+vOcAoYBQwChgFjAJGAaOAUWCIK2AA0hB/wOb24qtATxCJehdWu0RzBlkOIuXY0eoRRUKeyJpFlruIHU2iF5FOI3uf8iVRnRDNmWRF5Qngo1xIFgjS4JCofyQWpMWrgkjaIrVcmBYAKcTt6feu1ySy6xaFGALptZAIDgnXkXyNApDInaRqICmARO1QuzpA6tmFJPCRqnAV39Fkrt4fCpAbaeXN0Qt1x2Nhqrf3ZM1fLY5SzGEBjNl5pLkXlSORwJENb23oazkFZc0jBZC4PpKMnnz0N7/E338T+xg7Aj8tLc3wuEWEHcGX5uYmjnhjBxHFxqWkgiLsCAolJbk59o3najCIYCjEsXbVVRXYv28vFi0+leENtUHRdgRwKGaO2nUS3HYlCZjT1MguJjqmsbGB28/MzGZoRG4kWrBPSU1lF5S6nnh+4huCounq62o56o4AFf3FfZo3jfvS3NTE16PPqNiak+P2Auyqou9ouh9yRqVnZPL11Pd2b8dHfx4Xr/g6ugcTYde7J/nqy8/jnPMujBiHvTt3KBw13ACSema9BUl0PDlHCUjHYosWX9eb66qIOv1YX6sP+5/bG3Y6/XGH+kOP3rTbn8d0BY+M66g/VTZtGQWMAkYBo4BRwChgFDAKJLoCBiAl+hMy/RvUCnQXZ0drjrT4azmAVPRUpzpJnSPvwuLpyDEUAX54UZn3ic/UFuY8kjutfZ3akK4GuQAtIJJwEikHg6h/RO4FEVlnQSQGSDZQUk4l9WpF4nUTZScgkqqFRBBJRtRpziMRZxfiCDvhPlJRd+J4ci6JWkp2jJ2CUyEZl0evKj6PJAl3ISmAFO1JDuqhOaw7312kXaK7kXT3kQDFNNfDXX08V+W8pWMYFrErRwBeUZtMvrd+V8eJtuiYj99bje9dFp8YuxMdoASJDpceRG7uCGRmZZ9oc8Pq/HjE1ymB4w2QKI6QHGMEAD/ashHTZszCrp3bGOpNnzELdbU12L/vE2Rn57Djg+IHyUFGbjaCfwcO7OW6V+SQy8nJ5dsiRxrV08rLK8DosePY7UZAcebseQyAKO7w0MEDKBk1mmMPCSp+8sku5I0swIi8PK6RNWbseJ7ndD2qqUUuuJKS0Ry7SP2h2Ma8/AI+d8/uneyQyx0x0vp91Ogx3DbVAzt86CDfI/VlsG7DFSCp59UbkKSOVc4k+j1WQKm7cfXKS8/xx93F06nz6Y86aCOHcKw34zqKteLmekYBo4BRwChgFDAKGAWMAomsgAFIifx0TN+GjAJRQZK8u7A4qojaRJ3BULhDKMxpxO2Fw6SweDrZib5AJPqbflWzSLmQGCDJBWkBkETklQ6M2IkUBSLpcXYMkbSoPGWRIj8FFVgWbiEJkBgCqRpHdj2kcCeSDZEIHHGUnTxPQSQdSoVCDqj4OvVqwSMCSVp2nYmxGzJTMexGNj98OzY/fEfUm6OFqyVxWLSK7EzYd0fU7wcRO6lH2Km5pcNeAkYKJHGNsk7OI+FOsua5nPvnFMUnxq6nEef3+ZBEbh5to3pE7PAx23ErEBlfd/mDPdc2Oe6LRTnxrgXp1t5Y196iCx/Y9wk70UaMyMOe3Tuw5NRl6OjowI5tH2HSlOlY9coLOO+Cizjjlcbapg3vY+78Rfj7Iw/hmi9/DY/9/c/4/Bev488ozpD+LfvLH/+ASy//PMMigkxNjQ0cyUgQ6NSlZ2D1W6tw8pKlePbpx3HF57+E++/9La796k14c9UrmLdgET54/z189rKr+HxadCdd6JzFS07Dxg/WYfbc+Xjx+adx2RVfwN8feRifu+oaPP3EY9wW/U6vb7/5GpYuOxNPPv4oLr/yGjgdTmRkZvbno4tpW9/91vXW9RLluzqmAmgXI5i07oHbQa+92QgoTZo0lQEobQMFlXR3EQHRvXt29aZ7fEy8nynpue7B26P21ziPev0YzYFGAaOAUcAoYBQwChgFjAJDSAEDkIbQwzS3ktgKdOtGiqxL1EW0Hd1hJDSKdCToEIkV4ZpIKqZOaNQpWk93AkXE6DFEQogjstTisr0QLZwNkdF1CiZ5IuPs5CK2qsei10OynFIOAZAoXo7Ajp9gkhZjRxF2wnEUCZKAjpCCSLIOEp8nYvBsF5KCU9S+DZFCCDE0UhCJoVFIKGUAUmLPrRPpXU9upFgvoEfeS2TtI90xyABWTmgBe8khGGIwyy4i6RYUwNcGSG7pJBTuQQWE7eg6Op/mKDke/vrrX+Kvv/kldytWC/oEgjra24QzMBjkekC1tTXIzMjk3ynKjhb5M9IzEQgGRISf04X6+lp2WVD8nNebjjaqTYQQuzTS0tK4RhFFx1FEndmiK6A7O2jsx7ouWLwBEv3b8+rK5xmuLFx0CjZvWs9Rg5WVFQxgCFxu3vQBA5gZM2fzWJtx0mw898y/ccGKi7F753Yc2P8Jpp80GxMnTWGRCRRt/XgL0tMz2HX04eYNImoxGMSZZ5/HrqVJk6fh6Scfw3nnX4QnHv87vnzd17HuvdUoGTUmDCC9/OKzuODCiy2AVFNThaLiUXj2qX/hnPMvxMP3340FC5dw/OLCk08FRd0RUCLQVVRcwjBs29YPeU6ddvrZg3YaGIDU+dEpkESf9BYmqVYUTKLfCS7Rpu/raqBEQiECRbT1BRaptgkajVooouritRlwFC/lzXWNAkYBo4BRwChgFDAKGAUSXQEDkBL9CZn+DUkFuqpnQjerO4TU4rCCRmGfR9QQsj+zY+vE+QIgqS3cgWSjEVGPSB4p2xYOIbEgLWLnRISdvegsYuvY0dApws4BT5RYO17IVjF4sk293pMI5RIwhwBSICiAj6hpRLF0kU4kirELj68juGS5kGQ9JB0g0XtqOxjiEEGGVfwqnUdKFeNCGpLTL+pNdeVGosUsciLFY1ErEh6pOa7XDuO6R5qTj8APlQOy4BHPVwGPCCSRP8eOlBTHqUg73bkk5qTowaeKUizN7rzn4QEfFDu2fcy1j5qbmznea8LEyQyIyIHhD/hRdvQIsrKyuS4RRY1RTF1LSwufk5bm5UX9CRMmo6Gxno+hO5k4aTKOHStHZUU5li47Gx6PZ8DvYzBeQF+Y/87GppjfQrwBEt3wC88+yWPoqquvxTNP/pNBy5q3X8fpZ52DEP1jAeDPD9+H73zvR3jjtZWYO38hO4+++e3/QnV1JRwOJ3bu2IozzjqXj6XYOPq39anH/4Ezzj6PY2Upwq62ppoB0sGD+xk2EUD6zMWfw4N/uAuXXP4FrHl7FZacejpDqeJRo3lsb1i/FpddcbUFkAisFhYVM0C66LOfw1//dD8u+PRnGU4VFhbz7ysuuhRvvfEqf65qbtHxX7ru61yzK7+gMObP+UQvqI/TeIDOE+3/QJ+vAFJfnEkD3afI9lU8XbyhkeqXgUexHgHmekYBo4BRwChgFDAKGAWMAoNJAQOQBtPTMn0dUgpEWxxWNxgZMxcWc6dDJgl66DzbmSDehbXPe8TCV3hxdkFOVFSeirzTXQ1qgdpaXOb6KZ0dDbQILSCSgEkePcZOuZTkMTpEEjFbYqla9cNyAck6SLRmxzF0XNdIg0PsOBKOJBsiSYcSAycBnRg+6bWQgiHhPuKYPAWTpPtIcyGxaibKbkjNu+5uhtxIK29eEfWQWEbqdHIraq5AMYftumjCISh/GMiKWkc6pNVdRgoYEfi1oihldF2SFlmpf0/E2oVEAKmwuIQXu8vLjiJ3xAiGSeTgIKBELiOqC9PS0sx1YPIKCrmuC7kxsnNyuQbNlKkzkJGRwTVj6Msl2ZOMhoYGPmb2nPnIyR0R8V0Y22Ee8gFolE86PQRHAvAsqk2i6pLEcrzryj9xw3LLPRErx1vkkyf4Qk4kl8vFTp6W5iZ4vRlwezxobWlBe3srUtPSkZKSgtbWFna6pXvTkeROQmNDAzdHDjiCm7Q1Nzex88eb5uXYxfq6GiSnpCIpyc0gk65F842cTnRNao/A57atWzB12kwGPBR753Z7uM3k5GQGRARUI88l9x4f6/HwfPF1dDAMS/N6kZKSiuamRnT4fPB6vXx9n68Dyck2II7tLDj+qxmA1DftdKBEZ/bVodS3q0U/OtGAkeqlAUf98XRNG0YBo4BRwChgFDAKGAWMAkNdAQOQhvoTNveXgAooIhEeK6cWhvUOd4ZAYvGYj5UH2m4mu72u4JFq21ocVnQkmpspzIUkIq2s+igMkWTtIwmTOA6LAZEESBIkKWcSu5FcwpXEi9jkZqJ2NHeTclKI+DjpCpJxdsKFFGIQpCASvadaRyrOrj1A7iQFkARo4h/LwaSi7CgiTwIk6UCKdCHJLoQBJLUvAQeV6VI/KvDSzStQvqlzPYlYuZGiASQ15xU8UjF1HN8moRLPJTk3GfJqtcoERHJIx6DtPKL9ylmo5rgCyEpSAkh/+81t/Gs8F/Vpwbw3m1pc14+lfeywlBGZ4SC9N6323zGhMidSfB6ccv4MdrS8//pOtDrb4SgmD2T8tkRYlNcBEkVofeOW78dPkDhd+Z3Vb6CpsZEddRd+5jKGSmazFdDrdNFe40A6vtGhINLhDWssoHSiYEk5da3XOEfS9aSMgUc9KWQ+NwoYBYwCRgGjgFHAKGAUMAoIBQxAMiPBKBBzBWyAxJMwyvWtekDys+5AUmQbkYu/AitJGqMdbO3XrhFWTymay0HVVNFcDgIGSXgko7IYFlmxdjLKjl1JYj+DJgWRtDaF2ylckSABJAl5/JabSMAhchZ1DZCUA0kAJMuJxOeJGksBBZF6ciGRRpqEMR8y5oIxV6CrSDvqyOIbbuVYu4HaehNdp1xHyiFo1SejOSQdSCKaTsw1Ar5WzSMNLhFU0uGwDqb12l/nFadatzvQEKmmuhwuiqxzueByOXkBnV85xk5AIPET+QQo/FLMVYczCW1trQgFA0hNTma3hcvl5japfg07PoIB+DraUVtXi/TMLLiSPOw4IccIOUXIyUHnuD3JCPj9yMrKPeFHHjrgxLJPzcT4aQXw+QL8L4Db7ULp3kq8ufJDOMbHByLpi/K0+HvZgytP+F6PpwFa0H1fFq8frgDpeHQbTudEAqRvxyFqcTjo3VuYFI941xPVn+7t/Qduj+rEmnf9DzHv+oH79/1E+27ONwoYBYwCRgGjgFHAKGAUMArEQwEDkOKhurmmUSCqArT0Ge5K6g1I4qa0KDu96WhwSh7eqQdWjJ0ekaW9V46HsFpIVpydqoUUHmNHsEhBI/EqIBK5j9RituVEkrVc9NorvBasAaRASMTRqXpGwoFk10WyHEjSeURwSTmQ6L0CUPSq6iqJCLtwNxJH6MmVaBWnZwOkrlQ1w3qoKUCRdpsfvqNLN9LiAaqNZMdRCkV1qKPXO2L3kYqtk5BIxEuGrBg73XlEc07VMGPnkQRNDJ+0ua6uqUdJ/u03v8Sjd8bGhfTBulVob2tERno60tNTkJ6RjgyvF96UZCQne5DkJqAkYBLRIvqOcLqcCIaCDHooCqzd74SvuRHZaWnIG1HAkWNp6VnwJKdx9BfBKJ/fh6amRryz5g1kFuQhr2Qi6upqUFlVicrqKuz6eDNVjMLIwjEg1DNt8mzkZI/o+zD3A+Q6QrsD1FDJxAIUj89DRk462ls7cOxQFcoPVaOprlk8iOQQUBiEgwpWxWi79+5fWYXvCR7Fa1FYB0h067GouRUjic1l+kkBPWqRmjQAqZ+EHSbNRH7H6Ldt4NEwGQTmNo0CRgGjgFHAKGAUMAoYBfqsgAFIfZbMnGAUGAgFpL1F2ociEUW0v7SP6lyyKh2JJWA73k4tQgtIZW2axcByH6l6RHwk1WYQZ1gxWXrklXQP6XVVyPWgYJGoh0QQSdVFkoBJq5UkorYcvLAt4JSs7yLvgBaHqZvCMUQ/EiLJWDoRXyfrInGEnR1ppwBSh6yHROBI1EKyARK1GQaR5PVsiCRrI0mopFTV3RkDMSJMm4mjQHdupP52a0S6j3R4pOYhTUgGR3JeUmydiqFTjkDaJ5xH0vUXEWmnou6oDTpGOZl01dkLI915NE8uGhUbF9LmDW/C19GCDIJH6V5kZmYgPTUNKSkeuN3CkaScSNRFlzsJoWAQfl+HeG1vA9oDyMsvQhIcSE5LR/bIQqSkUt2aNI6Na+9o43sLBIJcI+ajHZvhSElB0ajxaG5rx86dO7Bt8zrU1tYiO6cAaRm5mDZtLrL74EIKNTvgKHNi0qxxOGXFXIwsymZ5g8EQ95/gUdmBSniS3cgckY70rDT+vLaiAe++sAm7Nx8ARgXh8A7st42+IN/f47mvs9gApL4qNvyO12FnvMfr8FN/8N5xd66jwvnLQPCoaP6ywXuDpudGAaOAUcAoYBQwChgFjAJGgQFUwACkARTXNG0U6JsC4XAnqs+lC6cRXacnX0yPn8sDwhasdZijOYR0F5LlaFD1VuTCNdc+UvBILmLrLiSOsuP9IgKPIrYYIjk1YKUBMVJHASTlHlJAiOLpLHAUsGPtyH3EEElG3ekASTmZGCDJtq06SJLnkQvJciAxTrM7NGDQnkEAACAASURBVLBLun0bOebogVegOzcSXb0/XBtRoyrl3FaA1wJHOkSS0ZEKwlqxkhLOKueRmmvUBjv/pIOJ4VHEd4uCtva8A/5x5y/x+G8H3oX08ZY18Hc0ISs7A15vGjLTvEhL88DjoRg6BZBEDB3Bo2AggKDPh1AgAJczCY6AHxlpWUjLyBSRmakZSHYnw5sxAklJwr3U1tbBziX68fl82LbtQ1Q1VWHUxBnw+QNobG7B2689j7Kyo3C7U5CWloMFJ5/R6xg7chyNyi/C5d88j91RbS3teOmRNbj0pnPw5188ha/85FJ0tPmwa9N+1FU1YtfG/Wisa0aqNwVfv/1KAZoCQTx9/yocLD0Cx6iBi7bTax/1xzg+kdlIi7xP3rDcauLmW76PSZOnnkiT5twhpoABSEPsgcbgdozrKAYim0sYBYwCRgGjgFHAKGAUMAoMaQUMQBrSj9fc3GBXoCfo01V0XVf33V17nd1KuhPIdiioyCxRc8WGPmrRWi1SM0CS4KhTlJ21346+UxCJo7UiHREOESnHTqGQ7h4SjiICSAoWdURzIUkHEh+n1UPyBx0MpVSbwokkIu04Os+qeyThkRVtJ8CS2YafAj26kR44vtox0VyHepQdvVc1wsIhUkjAIHYhyXpk8pUcgOQI5B/pQFLAl+auiKUMsVdRQSQdmtLcoN8Z3EI4/64YI1wytA1ULaQdH78Hv68RGZkZyEr3It2bwtF1bneSVQ/J6XTBnZwMf0cbQr4AklxJyEj2AqEgsnLzGQrRPRaOm4Lq8jIKukNh0Rh2atHcbm/v4HsIwAF/oAO11dXYsOUd5I+eAE9KJnyhED549y3s378Hra0tcLvScOqy5cgdUdDjoA9VOHDaskU4+dxZDIke/93L+OIPLsIzD7yOz974KezcsA/TFk7osh3S/IFb/4kvfO/T7Eza+MZWvP3mejgK+v9bp5P76DjHb4+i9OGA3y1MH/Ax1ofumEMTTAEdeHI9uhtMvZoEe0QJ0511D9o11SI7ZVxHCfOYTEeMAkYBo4BRwChgFDAKGAUGgQIGIA2Ch2S6OLwV6BEiRcrTjUupOyW7cj/QOSreSr12qrsSUVuFFqwJHonXyAg7uy6SgkzKiSQWtwWUUtfg68uOM9yRAEm5kQgc0cJ2mAuJnEcSJDFY0iCTqIkUknWUHPBLUGRF2fFiuQ2shANJ9ECvh6R+H96jc3jefY9upAf6XkNGB7j6mI+MkOSoOjknXY4QQyCaZ7SfQZGMpGOQK11+aj7qDiU6XoEovf6ZGuMC1mquP4ItQbAD6anfCRcSbQNRo2bXtrUIBpqRlZmJzHQRXefxJMHtdnP9Iop/czmdDL7amxrhb+5Ae1sLPJ5kpKVlorGhDllZmZgyfR4ycvLh8/vR1tqAkfklHHHX2FCP1FQ3QklpfI8+fzvampqx5r1X4c7IRNHoSYDLg2PlR7Hjo404eGAv2tt8WHbmxRiZV9TjoC8OFOPKby/Hupc/xJIL5mDz29sx74wZYecRJOocTdp103//3+dR6akA+rEu0id7duG+u39lXfSy4xi3PYpxHAcYgHQcog2TUxJ1zA4T+QfVbXYHj0yto0H1KE1njQJGAaOAUcAoYBQwChgFEkABA5AS4CGYLhgFjleBPsOlaBeKAE7RQVKIF6gtF0REnJ1L1jASLiLhdrCdSKr+kXzlukiqTpJ4b8Mmux6SAkh8TdlvchEoJ5IFkLimkYBIoh5SZ5ik4BLDI1kjiSPs1AJ5UC2U23F2fB1Ze4kuTxBJ/f0/faa2/vcEHO9oMOfFWoHu3EglC5aB/jqeanT0tHXr/lMxktacE+CHYRBCArayw8gh4JE1n4QrSc0troXE59hwVkEkfc6rMW8DpBADVZ4rPM9CePKu2/Dc3bfzbQ2EC2nPjnUIBVuRnZ6B9IwI91GSi6GZi5xD/g5Ulx5laNTS3Iy8vEKeqQG4kBTyYeb8UxEMAvW1lcjKzELWiCKkpnvR0NAAFwkBJ/whaicAf3srPt62CfuO7sO8JWehrSOA6qoqNDU1YtfWzSg7ehinnnZRjwAptM+Fr/7ocmSNSMemN7dj9JRC5JXkhg2BgzuP4sl7X8WKa8/AtAXjexoe/DnVS7r3p4/CMab/ouz0KDAaq/STCNuTNy7HkY1ruCsTJ0/FN275fiJ0y/QhARSIBEiXJgj0TABpTBekAu8b15EZC0YBo4BRwChgFDAKGAWMAkaBflfAAKR+l9Q0aBSIjwL9DZPCQVLIis+yHBHSJcQL2LxwLZxD4fVXhANJ1EMiaBQBk+R+O+ouoh6StnhO+EbVIFI1ixgiBUW0VliUXSiEjoACSao+koJHYr8CSASfBIzSIJKKy5MAyQJHuhvJQKT4DPQEu2pPbqTeLMzrUXV0ewqaqrmmvwpwJKMjyYFkzTk5/6Trj+CR5TySziSCTBRZpwCUiq6zAa2MidRqglHdMAJIND/UvCGQdMNkr/Uk+rtOzd5d78MZbENGBtU+SpHuoyS4klwcVeficnFBBFoCyEgfgYaGelSVHcKkKbPhSXGjtPQgCkfkYuKM+WhqakZzfS2ys3KRnV+A7Jw8NDbVIhjyo6MjCH/ICfh9aGlpwrtrV6Pd0Y7ZJ5+JYxXHcPjgJ8jKLUBF2RHs2rYF8xee22OEXWiXC9+959ouR+nWtXvwzjNrsezUVGz+sA3twVRc9d0V8Gba0YBdnXznt/4Cx1R6Gie+6QvxBDvJfZQoW+QC8EC43BLlXk0/+qaADj3pzFs2NPWtAXP0kFagO3hkXEdD+tGbmzMKGAWMAkYBo4BRwChgFBhgBQxAGmCBTfNGgcGgQBh8inQkcdaSgERiIVvUS6Fz1EK05YiQ8XPKiRTpQiJQpEMkjwJI/OqQNZPCIRLXQ5LXZi25LpGoT8QL29IVQSCIIVJI1UMKwWfVQyJ3knAoCReSqIXEEEm6l6JCJAZIAl2p2jDUGxNlNxhGdWz7SCBp5c0rol60OzdSl+4jNceoRRXpKOPpOMaOXUjCgSScRw7N+RdR+0hCJnWeEwIiOaSrUE4rHtcqto5eBWSVNce0eUb7n7/7Nqz8vXAh9bdLZP/u9XAE2pCekYrU1GR4PG64PUlIcrr4fmkGtlQ1Ys6C09DY2IaPN72JKVNmoWD0RHyw5jU4k1yYu+BU5OYXoab6GKrKjyIjPRMTps5BWnoGamqOIeh0wNfuQ0ubjwFSfX091m1Zh1mLFiHkTEbpof04fHAXcnIK4fP7cPTgAUyYPB85ufndDqyuANK+bYfx9lPrkZnSimlTPFYbra1BfLi1HSFXGqbMG4ep88ejYMyIqNf4/fceha+4DbBPP+5BrteRSTQXx+GNa/DUjcute+tvQHncopkT466ADpASDXzGXZxh3AEDjobxwze3bhQwChgFjAJGAaOAUcAoEBMFDECKiczmIkaBxFcgKkSSlh8FcCwnBGMkPQpLRGoxSJI1WVQ9I1GLpbMTScEjCyhpTiU7Ck/WaZFt81o6AyQ7Xi5A9YykE0kHSFZNJL0WkgRHBJMUcBIASTqSgnaEnVUTiZarJbQSr1qUHddKigyx6xcvWOIPGNPDqAq8dPMKlG8S8VuRW7QFz2juIxplBHto0+sUKbefAkFJjhBDI5eqf8R1x4TLj/fLCDsBmwRgsuqY0SySAEkBURrKCqRSrTGOd5MQyZonErjS77//0gXY+4G41/6Msjuwez0QbEN6egrXP/J6vXAGg3AlObgGUnNDE9oqmzH/tHOx8d3Xkeb1YM6CpfCkZuKNFx/D2PGTMWX6fOSNHo0N77yN5sY6jJ84GWMnnwQHnCg9uAe5eYUoO1aBqppaBsTOZBcCDqAtEER7ewe2frQJOz7ahGRPMkaNGc8ReVOmL8LIkRST1/UWCZDKD1bhibtfREG+CzOmJXd7blV1AGVlfjQ0BdHWFsLN//dFJLk5a4+3u77zV4TG+QQxPIFtMCzC370w3brD/hxbJyCbOTUBFEhk8JkA8gy7LnQHjkgM4zoadkPC3LBRwChgFDAKGAWMAkYBo8AAKWAA0gAJa5o1CgxGBaKjD0Imyn1kv5IPgFxJqlaRgkcqUosjtOSCtorSUi4jHR6J9w7LmaQWv0UUnqjjouCUVQ9J1ieihW8CSLToTVFbKpbOrnlkx9cp9xG/chyX/cMASXciSScGuY+obV5gD4kIvRA7kuQ+eshyf/jzNhBpMI7//upzb2PtIt1H9qihyEg1v2TsnDbXFAwSYEivc2TXFLPmn3IrqXmkIvK0ISrGtQZPOdZRi3m0nHohdvyxey8I7Fm/Bg9ce4ElW385RQRAaoY33Yuc7Gwg6EeSC3C5XAzA6mtqkJcxBtVVtSg/tAsLTz0TE6fPws6tH6Kp7ggKiyZg1PiJKBg7Ho/94R6MnTgRY8dNRuHYCWisr0NjfTVyC4rx4qvPoy0YQkFxCdra2pCUnAICZ1QjaeO6d9HcWIP09HQ4XW5UHKvF0mXno6h4TLfDJBIgUa2jSYV1SKIvtD5s9Q1B1IeKsfxLdg2tO7/9Fzgmn1iE3SsvPYdXVj5n9SRRI8BMHaQ+DJZhcqipfzRMHnQvb9O4jnoplDnMKGAUMAoYBYwCRgGjgFHAKNAPChiA1A8imiaMAkNJgWjLnHqEXGR9FhGFJesgaXWRlAOJ4JECSASERC0kuyaSDZDEQriol2THcdFiuQJIHKMnxVYQhxZ8lVtIOYlUTB05jSwnkoyv66D6SDo84gVxGyCxm0n+EECieksU56UW2cNeJUhSsXqia31bKB5KY8fcS7gCmx++HZsfviOqLHqsnTQbWbWPlANJuI/sukVWVCTE/LAhrao9JuYXQyV6pVpJ8ndVn8x2EYaPaRrjdm0xCYogQBHBJJpTwumnAJKIkXz13tvx5h9ElB1t/VGv5sCu9+FwtCM3NwvOYADupCQkuYX7yOEMoaq0AtOmLcH699agra4SM+YuwvR5i/DsPx/B+ImTUJRfiJMWncrHv/7sY5gycz5yC0owMr8QleUV8KQkocPXgRfWrELxmFFoaWqG3xdAEC7W4MjhQ6ivqYADAYSCIdTXNaPs6DGce8GlKBk1rtthHtrvxNd+fAXSs9NQW9GAv93xDM45q+f6RpGNEtB77Y0WXPPfn8GIomzu3z0/+Rsco6mHx7cNpgV4Uwfp+J7xUD5rMDjnhrL+iXJv3YGjwvnLUDT/NMy7/tZE6a7ph1HAKGAUMAoYBYwCRgGjgFFgSChgANKQeIzmJowC/atAJALh37XaSJGOJOVEov3KFWHFZllOJOWUILeRDZAYKDnsfQyQeAHcXgynWC4KclJxXtQdERwnFrEV5LHqtYSAjoBWC0nWP+qQziO7FpJdM0k5kFRdpAAcVj0YVRtGuTRUPSQVXieT/mSf+vdZmNYGtwI9uZEIJF3+4Eq+SQvOygg74e6juEhR68hy90lnHkEkBYwYzrLjT8IkVRfJKWIgVb0kdR1rDoXsemLCcafVPGKAJJxIDJAYJqm6YeI4+nnjD7fjbQmR+iNu7Mj+zXCgFU5HEKluN5KT3XAlOeF0BRlWl+48ipkzFmPjhvXIykjCjNknwx8I4YnHH8Wp8+dh9smnoXjceKx+83WkOv0YNX4qsjJzkFtUgobaWmSPzMUjf/0j3ljzJrLy8nDyktPgSU1Ghy+AQMCP3du3wukIIMnlQkd7ENXV1aioqMZnLrm6RwcSfQnMK56Fj9/bjeysdvg63Fi8KLXTIKbvkDfebuH9p5+WCncUh9Irq5pRUOBHZZUH46aXYH/TAaD7FLxuJ4u+AH/yDbdi8Q2Ju8h6JKIOUn+Mq8H9TWJ6r8fX0fcm1e4y2/BRgMARfS/QT7TNxNUNn7Fg7tQoYBQwChgFjAJGAaOAUSD2ChiAFHvNzRWNAoNCgU4QSe6warZExNrpcXYK9ugRdHo0Hdc9csnoOodwJPE++V65kKxz2EUhIr1oIZ36oACSgjsEkijciRfAGRgJ9xHFbQlgZMfZ2fu0GDt5rD8o6r5YLiQrzk6AKgseKVeSfJqqFFJkRaRB8bBNJwdcgZ5AEkGk0QuWWXGR7LbTHH1q7LOTSDr0CBYptxHPNeXgUyCXwKuMuVNRkzpAUuM53MUnIRHXPrJhEQEkmld6TSSec3Le/XJO/9WsObRnPdrbapCeQjWQ3PAQQHI54HQRSHPgwNYjGDNqCnZv34bCUSOx9FMrsGvHDqx86TmcfdqpmLfkLLiTPfjZz3+Ci89chsmzFqJo1DjU1VYjJcWL5Kw0/OjH30NtbQ38cGBkcSFcLjfcyakoHlWC2uoK+DvaObayrc2HY+UVaGxswWcvuwbFJWN7HCuhvS5MmdCBjg76nvNiwng3n1NdE0BQGoj2HfDhpGkeJKc4sH1nB4oLRWEjlwvIzRF1j7Z83I78/GYEAsD2XclwTDr++LpI98ZgWHy/x9RB6nGsDZcDornnCCKZbXgoQPBo/YO201W/awOOhscYMHdpFDAKGAWMAkYBo4BRwCgQXwUMQIqv/ubqRoGEViAMIkU4kHghWu6j4zjKTr4qt4RyIel1WpRrQtQ9kuBIxtp5pPNIOZRUlJ1wVYRH2amFcKpMpCLmBPQRzgiOseNXGx4xRGKgJD4PcyKpxXEZaSfaEjWQdJdTpAuJ+qHi9JQFyUCkhB7Wce1cd7F2oxYsw6k33ooxC5dZsZB2bJ10IMm5EA6PbKhEEFbF1bkkQNLnpn7zat7Qq4CmAr6yy4jmjgaRBEBSdZHEcTa0BVbffzveud9e4DsRx8jurasR9DcgIzUFnmQPPB4XktwSIjsdOLqnElOmLcb6Na+jqCQPp33qIqxatQq1lYdw1tnnYtrMhfjo4w/xyotP4KLzLkBe0Xhkj8jHhndWY87CxUjNycBd99+DXTu3or29FTMXzENyWgYyMjPR2tKCdG8qGhuoVlIDysuqcOxYJYKBED57+ZcwanT3EXb8fVDlwNSRfng8IRQX5LLku/d0oKNkKvILMvm7bMvKD3DGEgJjwNvvBzF62VwKzIOjoQmhw7sweZKHzztWVY32dgd21LjhyD6+b5bIukcEjwbD4nvkonF/xCPGdfKbix+3AjoApUa+taHpuNsyJw4eBboDR3QXBh4NnmdpemoUMAoYBYwCRgGjgFHAKDC4FTAAaXA/P9N7o8CAK9CdEyksyk5zTCg3ku5+IHCkaiCJmDpZD8mlQSTLgSQj7SRQUrFcXA/JKeotqbgvAW9C7AxSUXZ6zRblPKI6R5HgiGLueJ+K6LJexUK5WkwPUjUUDST15EJSUGnAH465wKBUoHzTGq6NRK6kaNvohcuw9MZbMW7RMuG64zg6GwxxpKN0G1mRdTLCTjiUbOBK56l5Sm3psYsMkKSLSMU/2i6jcIAkIh5FrTAFaXUHErWz5v7b8d4DNkS6+ZbvY9LkqX1+Rjs/ehOBjnp4U8mB5ILb44I7ySVcSE4HmmpbkOwswAfvr8OUyeNwymnn4pnnnkVhdjKWnf1pjJsyDY//8x9IaqnGzPmnoHDMBDhcLjzx0B9x6plnYtSMk/DG++9j584t2LN9M9o6/MgvKkJhcRFyRo5EkguoqjiGw6VHUVNdh7a2Nvh9flxy+bUoGT2+5/sJAkkHnDjppHYUjBzBx5PLaM4NX0BakgM1bQG8d/8LOG1WB4PCDaUjMPmSZRiR6kKooQlb//U8pk8TAGnXJ3UoPexGcFxADIQ+boMVHtFtmhi7Pj7sEzycan9t2vA+du7Yho6OdowZOx5z5i3E7DnzO7X8zuo3sWf3dhzYvxd5eQWYOn0mTl6yFFlZ2SfYi+inm/i6AZE1YRs14ChhH43pmFHAKGAUMAoYBYwCRgGjwDBVwACkYfrgzW0bBfqiQK8hEkVuKTcSOSE0R5IASLQQLsCRqnOkXEh2XaTwODtaLOcoO1nbhSGScjvJm2CApEfNsXNC1W4RMXa644igEbmPrJg7DSJxrRe5UB4WZUduJHkNhlYqwk6LslO1kJS2x+cX6MuTMccONgWsueQACCS9eNOKLm/htBtvxZk33SprGIWDIZoPqv6RArI8v+Q8o/cEW5T7SLkF6WJq/FoASLqPFDQV7iPp5LNi7OwIO3IiWUBVRtjx/APw7v23Y+0JQqTtW1bB31aHdG8Ku488yU64XS5RB8kRgpOcOgDeX7sP08ZNwqyFy/D44//E1OJcnLH8EuTkFeDRPz2I6eNHY9LsBcjNK8QH69Zh41tvYMH8hZhy+plYs+F9vLt6FWoqj8LrTUN9YxNyc7KR4k1DR0cQjU1NfI32ljaEQgE0NLXgii/c0DuARBo3OOCucuCs09MZEjU2BvHRniQsuvHTqKtvxYf3P4tzz07jZ//WmhYs+/bnkOX14PX7X8LcSW1ITnagsiqATVvagMIgHFl9/zaJhEeJXvco2kTQY+wmTp6Kb9zy/cE25QdBf0P400P3YetHm6P21etNx3//5Jeg16NHSvHr//l5l/d05Re+jMWn9G+0nImvGwRDqB+7aOLq+lFM05RRwChgFDAKGAWMAkYBo4BRoJ8UMACpn4Q0zRgFhroC3cXZ6U4kPS5L1V1RDgpyIDFI0h1IciGcayBZUXb2e4qx0wGSWiR3QiyO25sdZSciuWTclqxtxJF2FjQKB0i6C0kAJKr9ouK6VD0kR1iUnYr/skCS5u6wbB76vqE+QMz99UoBq4aYVlNs00O3Y+PDd0Q9f+zCZTjzph9h0snLeN5YgEgCVVUnjBx95DayQC1BVgVbtfhJCx5JGKpiH4WzSNQ8Ingkah3ZdZD4ODk3lANJuZeCIYcAuNINSADpRCDSRxtWwt9ej/S0ZHg8Drg9bnjcLoZISU5ZRAjApvWHMWfmAhQVj8Xbq1chPyMFi089F6mZGXjusb9g1qw5mH/G+UhJS8X+siN49Df/gyXzF2HRucuxdvcubN64Bvs/2Yn6+lakprqRlZWB9NRkJCWnor6+HsFgEE2Nrex3bGxqweeuuQGjeuNAUk+yFchv82Du7BTeU18fxN79Pni9Dkye6IGTaDvVbQsCez7pQGtrEBPGeZCVJT5Y9WYzAmMDcIgSSn3ahgI8ohuOXEw+Xldbn8QbZgf/13dvgt/ns+567LgJyMjIxNaPt1j76LvknPNW4LVXXgxTZ+78RTh0cD9qqqus/bPnLsC1X72p31Q08XX9JmVCN2RcRwn9eEznjAJGAaOAUcAoYBQwChgFhrkCBiAN8wFgbt8o0BcFeutEcjoclhOJHQPSGUHuIQsgERiSMVz0KhxIkXWRdJAUvjgu6iw52CUgNuFCUlF2apFbgSBRCym8/pFyIpFDqSPokHWTREwXHS9AEth5FFYPScbl8bVC8roWLJI9koaBvvsG+vJEzLGDSQF9/pArhTYVxUhxdhsfugNHu4i1G79oGc75xo8wdfEyCxIJECvnhVPOLTnXBLyVDiTtwnrUo3AgCTeRAkiidpgGkCxoZEc6WhF2ar5FuPHovh6/YTkOb7Qj+vqy8L9p3fPwt9bC602B2+NASrIHbrcTHifF2AlnFW3vrdmLs8+6AFNmzMGf7r8H2d5kTJ44Gbl5Jdj+0QYUFBVj/LjJGHvSbKQXFeHfD92LxkMHseSsc7GvsRkffbQWR0v3o/RoJbwpbmRmpiMvbyTq6urR3t6BpCQX6usayUeJptZ2XHXNjSjpRQ0kfUyGdrtw7lleCxb1dry2toWwel0LHBPp26dvW6Rjg5xH9DNYt98vTLe6fiK1tQbr/Q9kv994bSVeeO5JvsQFKy7GecsvCrscwaG7fn1b2D6PJxk/+PEvkJMj6nvxv74hcjH9Hts+/pB/v+W7P8S48RNPuOuRY5lqd13ywMoTbtc0kDgKrH/wdtBPV5upc5Q4z8r0xChgFDAKGAWMAkYBo4BRYPgqYADS8H325s6NAselQG+cSFyjSC5eU9yUDpCs2i2yvpEdZ9cVRBJgScEm3WFBQEpFc9ErLWIpiKScFfTKC+IMhcR7BZLsGDsFlkTcHYElGzzZDiSO7WKYROBIwioLIAkXhr2gJhfWjktlc9JQVKA7gETjl+YNgaQPHrqD679E2yaevAwrvvkjTFuyzIZHBGa1SDsdHkmTi9WUqhNG45fgp4pppDkhQJKYA3acnX2MqgmmohytOaBHOmqd/vdxQqQP3n0G7Y1VyMjwwp0MJLvdcHucSHYmISnJwVF2wWAIr7/6IUpKRqOttR2NjU2YNW0mCgtHo66uCvl5+cjLH43kVA+mLl4Ch9uNxoYG7N66Be2+II5WVGD7x+tQdewIDh6uQHZGGnJHZqOttRVBfwAdHX4kuQkgNcHpSgLVS7v6y1/HiLyivg3NNsBb7cbSJal9Om/1Oy1oG+MXhLEPWzTn0WCGR3TrkQvMd97zcB8UMYd2p4CqLbTo5FPx+Wuui3poY0M9fvbj7/G/rxRj94v/uavLJn/8g2+jpaW5x+N6+1Qi3UcEjwgimW3wK2DA0eB/huYOjAJGAaOAUcAoYBQwChgFho8CBiANn2dt7tQo0G8KdLUQThegzzrF2Gm1kNiFpMVvsYOCo+vs2khcF8kl3EjsSoqATaKWEsV5CYeFAFbi9uz6LsJZQW4JvaaR7UISNZAUROrgOkkSLgVEBB4vpKuFdaqBxO0JeESvqu5StBg72qc240Lqt6E3aBuK5t5T7iN93ijYSk6kJ27ouj7Shd+6FZfc8iOOtKM5opx95DoS7jwxJ9Q11BhUY5dBqKxlxDWP1HtZD0y5klQUZFBzIlkQSoEjORfU/FMPia5NEKm0j06k9956Ei0Nx5DuTUZKahIDpGSPG8kUY5dEtZAcCAVdOPhJJerratHS0o6GVj/OOeNszJy5GE889XecefY5yBuZj/SCkZg4fR7a29tRVVmBhvoGlJWV4UDpPuzfvRUVZaWoaWhGdoYXDfW1SElJ4YVy6hSzuAAAIABJREFUglKeZIJOrXD8/+29B5hdV3mv/50yMxp1yZJVbWNc5IbBcnc8JiQmgEMol5IQ/tz/JdeFXgOJJYcQLpIhJKEE08xNTyAh9GJsumVwkWWKjbFsy0XVlq0+I2naOff51lrf3mvvOVM1mnPmzHt4hnPmzK7v3mv7edar3/eVy3LCCcfJpc97icyZt3DU92D16YIsKrUkpexsAzt3+nTRwoWl9PlVFbnr7kOyt71v1H2PmlEeKZ/8RDMppFHfgjVX2LXrKVnz/mvd3z7ysc9KSeN9g7z27t0jH/iL98jffPxzUrTaizWWPXz4sKx6z1vcX/5q7d+5UnhH8jLBpdsgfXQkJBtnXUsbDZY60sSRvs65cvKmJhuHNkcCAQhAAAIQgAAEIACB8SGAQBofjmwFAlOOQDIhHvVXKegstWty75NBiUgS37vFJsdtstu/B3EUEhS+nF1ayi4ubefTSqmA0nVNIMX9kEzsaMLCldtyk98+SeFTSD5lpKkCJ5SqqUxyv5tAsn5ITiSlAilOYAzWCykWSHpzIJGm3BDJnPCQ6aNIvCZ9w0IpOu0l9NPP1u6PpDt42dtWySvfcV1NgaR/N7GqN6CNC3//2rjI9fyqIZBMnJo8deml0EPJhK17j8447fVUkC9d9cKMRBpOANz6/S9K594nZPq0Nmmf3irTppWdQGpvKUtLS9klg3p7+uXR+7dIS6kqh3sqsvvAITdZrT8H9+2WJUsXyMLFy+SC579CTjzlWXLw4EHZu2eP7N61S7Zt2yxbt22WRzc9IE/t2CK7du+XUtEffVtbixQKRSelWltbpKvzoMyYM0uWLV8mKy+4XBaMNoEUmFT3FaRlV0nOP3eazJrpc2Gdnb6f08zw+4HOiqzfcFj6FvWJzBjdeBkgj66a3GXr8mf/yfPTMnb6N1JIo7s/ai19209+KF/57/9w4kgF0ni8+vr65L3vfIPb1NvfvUq0n9JYX/l7+uWfIX00VpaNsJ6mavXnrhspV9cI14NjgAAEIAABCEAAAhCAwGgIIJBGQ4tlIQCBhMCAUnZh9jguKWfJIH3PT4ybPNJ3J4ZCPxfrg6S/pyIp7Y+UF0ixmNKDs+PSCXJfpivt8+ITRT5Z5JNIXhxp+sKnkdLPJpo0gWS9kKzcV5xE0ilgSyAlMilQckhIIjFqovvS3aO5/kcuJRSSdPH9rJ/1Z9s962Tdp6+Xx+6uXdbu9As75NXvXC1nXXxZJpWng8EKK1bDJ0vluXGRu7dd2UbxY8MlkJJlorEU9T1y9374Pb7VE3lkIllEvnj1C2VLdPxDSaQf3PQfsm/3NpkxrVXap7dJe7smkFQilWVaq/ZDKsnBrm7ZtukJmdmqfZEKsv9Qr5PR5XJRWstlOWbBPJm76Di5+EWvkQWLjpdDhw7Jnt27ZffTT8vWrY/Llm2bZfPjD8vO7Vtk96690trSIlWpSKlUdBPqhw9pD6SyHOzuloWLFkrbtGly6XNfLMcuWnZE93N1e1FaDhfl9BWtUiof9Pz6p8v9D/RI77SKFJZUjrxsXZPJIwXuUkjRxPNwEvKILtIUWfmRTQ/JJz/2YXe2wyWQRoqk88ABed+qd7rFr3v/h2T+MQtGuuqA5Qakjz5D76Mxw6zzivnxmz8c+hzV+QKxewhAAAIQgAAEIAABCAxDAIHELQIBCIyJQK3WHPHEuKWPrISWpY+SFFLRl9qyEnbJe5I+SqWRK2kX0keWSLIyeFrGzibabSJep7VV6pjcSUvZ+ZJ0XiBp+iiXPEokUtorSSfTY4Fkk+qWQqpdys73Ykqm75FIY7rHmmmlfGIvlSypPDLRavezvdu9vmXDbfLDT62VR9bXFklnXtQhf/jO6+Tsiy8Lkkq1UZA87l1TdL60owqkvBw1gWTfJxIp9EsyIWvjyt71Og2WPkrksYj89LNrZN1n0n99ftIpK+TNb3vPgMt88zf+RXbv2i4z2krS3j7Np5DaStLWpmmkNlfecu+eg7LniT0yu63oS871VqSlUJLWtqIrsbVg4TEy45hl8tyXvk5mzV0knV0HZP/efbLzySdky5bHZcvWx2XnE1tl2+ObZf+B/a5MngqkakWkpbUkhw52S7mlRQ5298qSpYukUCzI71z+cll4hALJnaymwboKIvv9NSnMqkphZnXU4kg3le8Rc8FVq+T8q5uz9NMNE5xCWr5ssbz0918gt6/fKgvnt8nxx8+VA/sPS1trqzy1+4Ds2tsnC+cXZd6cVqlU+qW3ryo/+vEOaW0tyOJj9b4tS1kTbVKQXz3WI/P23CvtT+2RQmeXVFrL0lctSF9RZPrCeVJaery0HjNHppXLMmvOHKkUijJreovsP7BPKsU+6evrlROWHydtpRYpFEV6RWTPrt0ye84c6S9UnSDd5QTpHvn53feO+NFpkubt77pWTjjxpBGvN9iC//R/Py2/+sUGaWtrk+v/5oYxby+fPnoZ6aMxs6zniiqO1pM4quclYN8QgAAEIAABCEAAAhAYFwIIpHHByEYgMPUIDCeQTObEAmlgCin0bgl9kKxEnU8fDRRISZ+k8DeVTm6SPcgol3hyU7LRpHkQSYlEygkk64mUSSJZqbvQE8lK36WJDEs1FZJSXi59pKmnaN82I0w/pKk3PvJnnJZ083+J+x9leoaFco95eRQn9jSJdMsNa+XhuwYTSZfJH2ki6RLfbD7u0RXLIxNEXhhVvVCStO9XKpB8AiktDenlrJXFy5dnTMd+wfUn8/2Yqm6sqkC69dNZiaRpkpNPWZEg+/ZX/lGe3rnNla6bMa1FprW3Snu7SqSyk0hawm7P051ycNcBmd1acHLncJ/uoyjlUkGmlQsye948mTF/sbzwtW+R9vZZ0nWwS55+8kl5YscO2brtcdm8+THZ9dQO2bZ1ixzq7JLW1lZ3Qv39/dLS0iray6VYLEt3X58sWLRAWlvK8tzffZksWXp8Q9zM+Ql2PSiVRxdcvappy2XmJ6OPdgpp2dLF8vI/+D25/6F9Uu3rlBWnLJZDXf3SOq0ou3c/Lb/ZXpRTl0yTZUtmyv79+6W3V+TRR3ZJS3uLE5Ga52spF6R7+1ZZ98td8ruF7dJ69pkixRbRNkKVap9Ui0XR6okHbvuJ7Nt7QBb+r9fJ9Lnz5Lu/PiTPO6lXZuzeJb39ReluLcvBYknaZ81246FSqTpJ8/RTT8ms2bOkv79PWlunyf59nfKzdXeN+B5999uucv/desaJJ8nb3uV7zxzJy4TUs84+R15/1ZvHvKl8+kgFEq/JQwBxNHmuFUcKAQhAAAIQgAAEIACBkRBAII2EEstAAAKDEsiLpAHluUKPJJNHunycsMiXstPfTRRZ8ij7e+iZVPDvunypGHosuclq3xdJJ8X0lUx6SyjLVfEJDJ9AypevS/shmVjS5WKBFKcz4nJgFSkkk+xxXxg7BpvVpRfS1BxMgwmkpORjEC3axt5Senpfu/HhfuLeX/67m29YK9/++8H7SfhE0mo54+LLknvT3bOuRJ3e14W0P5jJIytd50o/+uXSUpB+QFn/o+Tezl1SK12pyQsVR/lklZay+4c/eVFmrVgGfO2//kGefnKz60ek4mjB/LnS39/thNK0thZpbS3L7p375dC+Q9Kupe2KBemuVKVQLMq0knIqytxj5kn7/EXy4v/vrVJuaZeuri556okd8uSTO+SRxzbJli2Pyr49u2Tb1m3Sc+iwE0SFQkF6e3td6bruHi+Ops9ok2KpVXq6++W5v/NiWbRked1v4Lw8WnZuh1x41SpZem4QhnU/wqN3ABOZQlq65Fh52Ysvl927e6Wza78ct/wYqVa1w19Fdu/bJz/51T655LS5Mmd2u+w/sEcK1RYnkVpbi1Kp9MqBrsOy/46fSc8t35VfXPL/y8uPPyxVbRTo6lWWnUSulIriRogKojvvkJ2/eVDKlz9fNmzsl+fP3SmLzn2OVBcuFi12eOjQYTl4YK9UNB133PEyc/ECqfRU5Kmuspx6/Expb2mVzZu3yc03/3jEF+DrX/0v+ckPb3HLH2nPou/f8h35zje/4rZ15TVvlTPOevaIjyNekPTRmLA1xEojEUeLV3bIkpX+WcULAhCAAAQgAAEIQAACEJgcBBBIk+M6cZQQaGgCA/ohhaONe7skn1X4RJPkXgD5JJIJoTSBJNJaKLg0UiKRSv53TR9pv6Rkgr1oE+9eILlX1ZeScxJJf9zkeNVNmvdWU4FUM4Xk5JIKpdA3KSSX4rJf2mfJJTrCtvs1/xSSGnHqIxyKP6To//1B1spyNfTl5uDGQKC2QKq6uWQnWqIxocLFJ+sigRTf6yGxZ6XtvvX3a+UbnxhcJJ1xUYe84h2r5fSLLkvkUZw+cp8jgWQ9vnxaKS15lxFH4T4PAy25jzPJQ5W5fno8OR+Tx5vvvk1+cMMa2RSV49OSdvk00hhQN+0qDz+0UT71iY9kzu/Cq1eJ/sS9qNLnTPOhmMgU0tLFx8oVL7hUdu8+IH2VPpk1Y6a0tGh6qCi93Qfki+t2yKsuPV6KxZJ0de13STdNFum1ONB1QPZu2iTV694vc1/7ermnd4FcPmeXVIstUii3SKVFPVLZlarrLhflsP6jh3KrHP7pOjnw1C559AWvlktm90rrtOkyXRNGLWWplkrSXyhI//59suvm78q0S39bSitOli9v6JNrfucYmTVjtvzyl/fJj0eRQNI75E/ffrVUKhUplcvykY9+Zkw3TV9fn7z3nW9w6x5/wonyjj9dPabt5O9xlaOkj8aEckJXGok40gM658rmLK85obDZGQQgAAEIQAACEIAABOpAAIFUB+jsEgLNRqB2Csl19/ClukIKyd79JLJOLPtUhfYx8kkkP2HuStkFSaTiaGASyaeP9Ps4mRGXs9NZPC1nZ5Op+ilOVLj0kSvb5fsg1ZJI2ivJ/uYSS2GiXd99iqNGKbtQMixf4svK2GUFEvKo2cbCYOczYoGUSyDpPT0ggRTGivubjp+wzjc/sVa+NoRIOu3CDnnZ21fLyRd0uHtXpZHJIhNIteSRSdK4r1itsnV67jbGXRIwHJdKJBNiyVgP53XLDWvkpk9m5dfRLk02Ge+5WiXrLrz6Wrno6tWJJHfPunBhmjnpOFESSXsgvfJlV8i+fftk5syZThxpsrW7u1v6+3vlX7/3kFyxcoGoPOns7JTp06c7wdTaPk0O7t0jT7/uf8niM06TvSc9R3a3zJIz2g64fyxRLJel3w3aVlHjVC63SF+pKD1airFUkj6ZJpsrRXlmW7+Uy0WZ3tYmbdOmSaW1XUoFPYY+6evpka0ful52v+RV8oX+U+VjV54j09tnyS9+ea/8+Lb1o7rFtX/S6ve+1a2zbPlx8u4/+8tRra8Lv2/VO6XzwAHH6MN/9ykplcqj3oaukO/pRe+jMWGcsJWGE0d6IOdceS3iaMKuCDuCAAQgAAEIQAACEIDA0SGAQDo6XNkqBKYcgeFSSNbzRSeYdTLZJpddAin8eIFkJeq8RBq8nF28nIkov771lMn3Q3KluMSX5FJhZH1fYkmkn93v1axYssSSTrSbSIon2623jOuBFFJJcRrJRFb8PuVukil8wsn4MJlq/bryCSRN7ER9vWLh4oVR1ZdtDCXtbOy4daQgG+9aJ1//+Bp54M7a/ZH0Epx6YYdc8ZbV8szzvUhKex35HkiWPNJxktzX0T1d6x6Ox7eKYVelK0ob6meTXbEs1u8euWudfPvvs8dMGskPllri6OJrVslFV69yz7Jq1WvyRBhNAYHkRMP5M5Onid4rb37be8b96WICaffu3TJ//nxX4lAFUk9PjzzwRJfcf//Dcvl5J7rvTSCVSiUnUX556w9lzlveLrMvuVAeWvIcmddelKUtPSItLVLRnn2loltPly26waHJpJJ0tRSls9guO2WWnFA+KNWy/vesILOrJamWi1LUknfVoivTePjQIVn/+S/Jz1/9CnnTH79QWout8uBDm+S2O34+aha33PRN+e53vu7WO+vsc+RPRti/SHn81XV/Kvv373Prrv7L6+WYBQtHvX9dgfTRmLDVZSXEUV2ws1MIQAACEIAABCAAAQjUjQACqW7o2TEEmo9ArSRSPLGsZ+wmluOURb4nUiyRQspIS9XFKSRXwi5855NKXib5CfaCe3clwURTUOnkqu+H5AWS9jUygeR7IflydZo0SiSSk0k+eeQTSppYSgWSbiMjkSqhnJ1JJCuhZ5O6SWk9/6GZUwLNd3cf2RnVFkg6HtKknusTFtI6Omnse3ulZRo1tWc9v0wixQJJ17HxtvHOdfL1T6wRfR/sddIFHfJ7b1otzzi/w40Hdy87gaRiIpVH+p1JUb1pa6WP4qRhJn0URJKJYis5qeemZShVIOm7JjO+8fE18pWPr8kc7lQVSSqOHn54o2x6aGOGxyXXrBIVSFZOcEC/tSkikNZ/bq2svzFNrh2N1NqypYvk5X/wAtm/f7/MmzfPCR99HTzYJf98Z6ecWt4hzz7d98TSHltz586VWbNmuYTSzz68VhZ84tPSftYKufms18k5s3bI3GKPFFtKUtWbX0S0C1KpKjK9UhIp97o0UrFQlgfaF0ip1CYLyl3uH0SoiW0plGRmn8ZzK1ItlqSktfKKZblze79UH71LLv3o30pbS4ts2bZDvnXTD8f0sPq3f75R7rn7Trfus84+R14/Aon08b9dK48/9ohb5xWvfq38VsfzxrRvXeldb70ys+6b1neOeVuseHQI5Mddrb2QODo67NkqBCAAAQhAAAIQgAAE6kkAgVRP+uwbAk1IIJZIYb4tmdS2391EeRBJbgI81yPFehvlE0j2e6YnUuiFZP2TrCSel1ReINkrnWyteoHkSniFXkiJJEolki9h5//uU0rZZePkhpW0s4ndZILXeiKFg3Dzu1NkkrcJb+8xn9LgAsnLTt8DyfcLcskdFUiZ92oo9xhEafS3ZDwFcRrf7w/esU6++fdr5aG7BhdJJ57fIc9742o57rwOJyZ0TKhktbKP9tkSdTGEpDRfVL7OJQxDEtDShpY6srJ7rlRlSFHZ31QkbbzzVvnSx9bIfbdnj3eqiCQVR/q6+Sb/bq+ON6yS33rDKnddfJLSv3sp7peK+yBNBTn9qSiFpOf/pre9R04+ZcWYx2h+xaVLFsmLX/g80QRSuVx26aPW1lY5dOigfOInPfKa0/fK8uOOd8JIS9cde+yxTjLt3btXNlxztcy95UdSOutU+eyl75LX7/meTG8pucFdLLoGSNJfLki51OK2297dJ23VPqmUC/KVwnly6czHZXprv0ihxf2LC00pzequSEupJJVyUaoqkAot8tMDZTnxb6+TRb/aILOPWSh79h6QL3/9pjEz+OhHPihbNj/m1j/l1NPljW9996Dbuv4Dq+Wpp550f3/BFS+VF7zoD8a833zpupd+5ibR/ke8GoMA4qgxrgNHAQEIQAACEIAABCAAgXoRQCDVizz7hUATE6jV70VPN+mFZL1RYomUTJinqQRNE1mvI/ceZFFGIIV+SVrqLi2N5SffTVLp1Kolkazck06Sq/TxSSSfMLIydXlpZPIoLXUXUkhhXZfcCCXxKtVCMrmbn3i3SV0/0av/Tw+kJh4GmVOrJZBsTKg0ygskl0BKJFHoIRSVe7TkkYqmWMjqhpKgmwqGIBsevHOdfPeGtfLwECLphPM65NI3rpLjzvUiya2bK8eYv15efmnJOj/G/HmkZSlTEaYpo7THWdy7zJJISbpKRO6/41b5j79bI/dOEZE0mDhSueeuyxtWJSkxu6bp86UaytiFrm81UmLNOM7yk9rjXcrOSthpeTrtgWTl6x5+ZJPccEuXvOG5RWmZM196DnTK0sWLpbWt1ZWk27d/v2z6wF9J220/lf7p0+Vzz/2AvGXrP0u5rU1KZR0rZalqOTxtE1RUqdQi5Wq/tPYclvaeXnn/3NfInx/6hnTPnSmVcpsbTLrd9u5eae/rk4qWsSu1SKFYlZ90L5Oz/uE6af/a12XR2c+WA50H5Utf/c6YL7ee499/9EPy2KOb3DaOXbRY/mz1/0nSV/qdCrT3Xfsu6e/Xgpci511wsfzx6/73mPeZL9O49NwO0d5HvOpPAHFU/2vAEUAAAhCAAAQgAAEIQKARCCCQGuEqcAwQaDIC+clyL3B8eS39PzdhHia6La2QToj7SWb/E/oclbQXki91lZaz82XtYsFkpewshWTpBz+xXXX7NoljiSGXQLKSdqF8nZWr86XtrKRdVXr6vTjysimIp0QepcmNfpVIUTogLjNlAssLpACkya4/pzOQwKACKSrrqBLGEkjaR8gkqJV/872RgpwJqT1L+sRjyvZu912cilOB9L0b1sqj6wdPJGkSSUulLddEksmIQUrXuTvYlc7zAimRR0lpSivF58WwSx6FMpXJ79YfycRTcm4i//63a+Tf/i5b1k732SyJpFo9juz6/e6bVrlkmJXbtMRjXuolvdYs3DhFBJJyOpql7EwgaXm6GTNmuMtyuPuwbNy0WT773SfkulcfL7c82CJnzt8t5z37TPdfmb6+Ptm8dats/+8vSvHfviBd0xbKl897u1y16TMi7a1S0MSRCyJp2bqSFLQXkq5ZKku1VJFpezrlgwv+p3zwqX+SwzNmS8/cuSKFohSKRWmp9Mi0rh4plarSr6VaK73y5d6z5PJv/7X0ffpTMuecc6Sz65D84Cd3HPEj+Av/+g+y/q6fue3MnjNX3veBv3YSq6urU/7iz9+RbP9Vf/Q6ufi3njvm/eX7HumGSB+NGee4rYg4GjeUbAgCEIAABCAAAQhAAAJNQQCB1BSXkZOAQOMRyKeQ3ESz/QR5pBLJJE+auEhLdFl/FNfnKE4jFbI9kTISSZNIYaI6SWcEgZT0QyqEZEXo8+J6IZkYSnoeeXHkZFK/fQ7vsUSyFFMoh2fySCd7kxRHSHMk8shdLt9nhhRS4927R+OIhivtaPLFvUcJvVismpxx706ypOkjWz8+dhMLcckz/azSdNP6dfKTT18vj989uEhafm6HXHTNKldKKi69aBGntO9Rwfcby5Wl1HGo49rGY/zuUkdBHKXJI0tdxelBP0J+dfs6+de//aB7z78mm0waLG1k5/Wit6ySy9+02kvqKCXZrz3YQsm6uISd9aWy50vSp0pvAKsbejRu6gbZZr6U3Xj1Q1q+bIm89Pcvl/7+fpk2bZpLIB3o3C+/2bRTbrlrk/zPPzhH/vHHu+RVzynJmaefKoVCUSqVimzevFl2P75JDr3zXbJl9mmyecnp8tv3/JtMq4j84OSXysrdt8u8Sq9U582RvunTpFpslUKh5Poc7Sq3yrrKKfLqXT+QYmGaHF50jPS3tvj/KIrIzF17nbDVfmjVgwfkX6f/trzklg9J+7e+IwvOPEMOHe6R//7a+KR3fvC9m+Tb3/iy2297+3R57+oPyP9533vdOerrjW/9Uznl1NOO6C6gdN0R4Rv3lRFH446UDUIAAhCAAAQgAAEIQKApCCCQmuIychIQaDwCtSbM9ShjiRRPlFu5OX3X0nWWurDeRk4iDSqO4jRSNGEdyoDZ5LbtWw8inlQ3geQma3Ol7FQiJSXt+kV6nDwKvZAsiRQmea2UnXvP9SnJpwRc0akgkKZCv5LGu0Mn9ogyxQpNoOaFahBHJoOsNJ31CYsFkpdIXiDF8ik+K9cfx0rRmXjQ0o2hNF2/iDy2fp389LPXy5YhRJIKJJVJF1y9yolPSxJq7siX3zORVfUJpCR9pImptLSkjmE9Fz+WfcLQpwWr7nMsyxIhFqVpdMz+8me3yr9/dGCPJDvvRpVJw0mjl73d9zd60VtWO2mdltX0Ets/W7LXzl3bWnLabF8ScmzuUpnbNqyTr7/hRZkBPR79kJYtXSy//4Lf9gk7LTlXrcqePXvk0Z09cv+D98uKFc+Rh7Y9JL912nI5/aST3f4PHz4s27Ztk/7uHtnxnvfIxr5jZe4TT8spv/me9M6eI1+44D3yygc/L7N6u6RaLkv/vHnSN3+OSEElUkG2zl4urU/vl2fuul8enH+GnFTdIocWLHbpH00uzXxqrxQr/VLt75VD3VX55rLfk+ff9GFZfs890jp/vnT39I2bQNLz+c63virfv/nbAx6W2htJeyQdySsvj86/apWc754xvCaSgI6f7RvWyfob1w6523OuvFbOuZLrM5HXhn1BAAIQgAAEIAABCECgUQggkBrlSnAcEGhCAvlpS/+7JhV8OTubIK81Ye4ml6OEgi9fF5WwK4SydkWTR+HdlbsL61rCKdMPyf+j/CSdIV4aaSrDlYrKCKRIHmXK26Wl7Wyy15ICJo9skj4pNzVgojf0QAqTvEikJhwAuVPKS9U4pWdy00rR5eWqSpmk11G4n/13fixZSch4l5ZIcWXonNCsOkkRy027PzffvU5u/+z1opOJQ70uvHqV6E+8z1j+Wtk9fY/7HA1IH1kZuzBGTRjb+vlnh55LPKZ+efut8p8fXSP33zH48apMOvnkFa7c3cmnrJjQG0xLc216aKM8/LB/H+z1qneskpe/w0uj+CdNRPpymRmBFGSgfhenGrMJpMi8TYEUkiYn7o4mwMejH5ImkF5yxe9Ka2trcvm2btsqv9lWkL59G6WrZYm09O+RM05YLMuXLZWWlrLs379f9u3bJ20tLfL4PRvkB5+/Wy66+6syc89jsuX406VSmCPH7d0kM3v3BzFVke5jF8uh+QulUOyXjUsvlGdt/5XM2bxRPnLBdfLeX3xI9j1T000l9x/A1l27pdxzWErlVnl47imyY9o8OWPXr+XEr/2nlPurcri7d1wFkp747T/9iXzpi//qGBSLJXnv6r+SY49dfETjqVbfIy1dx2viCOiY0Vc8bmrtHXE0cdeEPUEAAhCAAAQgAAEIQKBRCSCQGvXKcFwQaBICmUnzcE422W0lr+wnkhS1AAAgAElEQVQ9k7gIiYS4T0qmlF1OIPl+SKlMsvJ32RJg6WS7/mtym3D10qealosKEimTPsoJJEslJf2QtLyUSwkUkmb3Se+ZfD8k61WiPBBITXKnD3caXhjmSzumqTjf/8h6hcVy1aRKRipZWilOM+VEQdpvSxN3vmSi3pMZgWQJpajk4l2fWyvrb7x+yBPSRNLF16wS7ZeUl12WJooFcNL7KJSXtJRhWXxvJBunJtB051Zy0gI1mphKBG0o56Zj7r7b18nXPr5GHrxzaPmlUkFfJpXc5yMUSyqK9GWS6OabvjHcjSB//K7Vbti/WsVRpnxm2l/NiekglXwPpLjHmk9QJgIpJ5L8Y2VqCSQ95/GWSCqQXvmyNNlUlYps37JN/v3eXrni+E75xeaqHLd8gZy0sEWWLpov1WpB9u7d63605N3+g53y6X/ZIn/yN6+UYqVH7jvxEmnv6ZOFux+Rmd1PS0UqUi4WpVIuSfczT5Cetna57/jflQsf+bHs6izK+mWXyivv/bzsPWmFFNtnSamtVYqHu6S9WJWWuQvkm0ufL89Y/0057TPvlx9vnicvXFmUA/t75Xs/um3Ye3C0Czz55A758Af/Qq7/m09KW9u00a6eWb5W3y+VR0vP7Tii7bLyyAjkx8lgayGORsaTpSAAAQhAAAIQgAAEIDAVCCCQpsJV5hwhUGcCQyUv/KS5T1DYRHQifaIkkU1A+yRSwaWRVBpp2ij9nP6uE9TWZ6UU0g5xuS8/Ke0lkk82+PJQPoEUytSFXkcqi5xM6q+6v9nvrj9SMsnry9r5RveFNC2RlA6zFIi/GHFawH6v82Vi90eNQJjMd7LHjwZzPdkUkpaHS9N5STIvSR+pZNJyWn6suPcgkNw2c8evW0slUiqQErEZ7k0TSy6VF4kk/ZfpGz4/tEg67twOueQNq+QZKpJcmiguIakl7KxcnRdFSRm7kDB0SaUgkOJSfMZJU1OWFkzTfUH2hvRgmhwUeeCOdfLdT65xJB5ZP7RQinGZXKp1C6hw0iRR/BoqVZTfxtkXd8jZF18mZ1/SIWddfJmTP3pdLO2o71oa04SRf/7UFkhxCmtQgWTuaIr0QIp5aym77fek1/1I+iGpQHrVy69wpeuq1Yr0VXrlm3fukJ8+2i9nHdsvp8zqkpYZC2Xp/BZZtmSBG4B7du+Rzs4uaZ/eLpVCUT588275/c9dIzN/+ahsPO5Mmd+zT2YfelJm7N8pxc4uqYR/KNE7f570LzpW7jz9pXLxr78tdy1cKcu3PiZnPXGX7F1xmlSOWSgts2dKe7lFZrRNl8LCefI3/RfIS6bdL8/+83fK6n95UP76tcvlQJfIf3/tO0ftSXakG1bh+qlPfCSzmZd+Gnl0pFxHsr6WqBtJ2ki3Ram6kRBlGQhAAAIQgAAEIAABCEwdAgikqXOtOVMI1JXAYMmLJI0U9X9JBZKWwfLpBC+QvBQygRRLJJ9ASgWSLZemIKxPi590dy830erLeiUCKfxrf5vcNUGk8ihJJNWQSMlkcJBHOqnttxv/6N7SSX13CCSQ6npfTtzOswkknWxOxkQ4iEQM1ZCqetc4WVQIfYei3ke6eq2kn5dH4X6LEkgmMOL+SCaPMsIpbFUn5O+58frMxHye2/Hndchlb1wlzzy/wwkhP2693E3SR1aS0qWO0j5n+neTYSrG4rPxJfaC6M2VmuxzEiYuPemli0/riGy6c51oauknn17rhI2W6ZuI11lBGOk1ed27V/uSmcnzJi3Fp8foEkiJQPIS2j1zgkTqD+dj52TPFSePLHmUTyBF4aOJON9G28d4SaRYIG3bdVDue7RbNu3cJHv2t8spC/bLxactka17+6S/vyR7DrXJbz9nrhzYvcdfl9ZW6eopyme+v11efUq/rH/vP8gJj/9MqiefJDMObJdZB5+Wlkcel3J/n7u/pW22dJ18ovzo2X8sl9/zT3L/rDPkmJ1PyBl775ODZz9b+pYskuKCuTKntU1aW6dLzwMb5bq5L5U/ffOJMmvps+QL37lf3vvqM2XXvq5xL2E3Xte3ljw6T/seXUVfnfFiXGs7IxVHi1d2yJKVpMCO5rVg2xCAAAQgAAEIQAACEJisBBBIk/XKcdwQmGQE8ikkmya2El5xqiLuo2LySN9VHPnSdH5iulbyKEklucnqkELSSWyXcig4GeUnqaMSWVUtTuRLRMUTtlaeziWOgkDq1c9OIFn6yIsl61/iE0j+J+k3E1IdvoxYbYEU5pdDNqm5m95Pslt3XA93QF+w8EU8DgaMCZc2CiXutOeRla2LytfZ/RwfrPXVclLICQe9zwtpyijuyxUlj6yuYtKXK8SldmxYJxuGEUm6/xPP75Dnv3m1nHphR0YgJSI4CGEdn3HZyqScXxBXun8TSDaWYmHUJ/myk2HshSSgjmVLLVmvp8fvXudkzta718nWDf6z7lc/j+Z18gUdbr3TLvIl/M66qMMljFz5viDH4jKENr71OsR90vR8TBapTEr6IFkKyZXFTKWYiSQT07GYyvZAGs3ZNNey2zesk6+/MS09p2c3liRSLJD6+vpl97598uDmXVLq2yPLFi+QgrTK5p07ZcP92+XS55wkd/zmoFz4nHkyozRbfr6tU/bu65TH9/bIipOOk9tuuVOuuuH1svns58kx+56QrUtXSPGpPbJwy8NyqK1VHj7xEjmupUt+dNrl8rqf3SgH+rulu3+uPKv8iHSetVKqCxdJec48mdN9WHb86IfS/Yo/kv/b2iEfecV8+cf7WuXY7m3ymstPl6ee2teQAgl5NLFjTKWRvkaSOCJtNLHXhr1BAAIQgAAEIAABCEBgMhJAIE3Gq8YxQ2CSEkgmz5NJc81HhBJ24ieTkyRCED1xAsmlFhKBVPUSqeD7HmkpO5dCKom01kgrxQJJJ7Lj9If+C3CbkHUSKQggV0bK0kb9aek6SyIl6aRoEjjtV+Inft1kca7PjLUnsYn99HL6KXtPhVezEshc3RoSqJYgKupdEUrgxX9XRvkkk3GrJZAslWQpJH+/eVGTpuHCmtGB+nHqC8tpIunuG6+XbcNIF5UsV7x1tZx+kYqVbCk7N65VIIlPGMal+HRPJkO8OPLj0/qUqXBxiT9Jha+NVUsg2fJuDMZlJKPykXa+CUMrDRiOSaWSL8snSbLKlcUM8lqfPdZrLf7sBFLRXxc7L7sW6XPGPxtUSFsCKUkjmZAO52nCyfdYCzxC6c34GYJASp8YKpG+8cYrMo+Q0UokE0hujDj5X5XOzk733t/f73527XpSli07Qdrbp8nBwwflv7+3UYrlabL7wH7p7C/L1sPHSrW/Kqe0Pya/88g6efp7d8uOBUtk04IzpGf3QTlr0+3SW6jKou7t8qtzXiVbFpwoz3nqXjnvibvkiTlL5Vkz9squZ5wprbNmSu+TO6V751Ny+NWvl/krny2f//5j8o7nnyh3bnxS2tpK8qILTpSdTz0tX/76zQ316Kwtj64VTR/xGl8CKoz02Tzci/5GwxHi7xCAAAQgAAEIQAACEIBATACBxP0AAQhMKIFYIvlp4hoCKen54idvS2FCNxVIPn2kk9C+dJ3KIxNJUSk7J5JCEikqq+UEUiSR3ORgmGT2k7VpWaxEIIUeSJY+ckmkGikkE0hxUiDuW5KkQWr0QfIXwpe549W8BGoJJBsHyXiIxJK/V4Ns1QRSrR5KES79e0Ye+dvK3VmupF1c8iz6bGLT7kJ3LInsTfdrvcpUJG2/e53c/rmhJyw1ifSyt60WLe2mAkb7IlkaMJZHKZdCSB5Zik8FUr5UXVV6VaIkPchy6aNEOkUlJAeRRzF7Sw1prykrpVksVJOyfJmSfFZSMyrV5/ut+WeO9amKr4clqazfWp+VsDMJHaSRPltMhtmzpD+U60uSjXGCLFz/OJHUvCNoZGdWazJ9NBIpFkhuTOi16uuT7u5u997T0yMHDhyUBQvmyezZs6VS8UKpddos6T54QO578AH56ePHyCLZJscfN1tOPG6xbF77YZm+4Q4p9BSk7fEdUu3tlKKKqTNXyLcuuEY62xfLyp6fS8fejfL47JNkxbwe+cGs50hx5zbZ112W5777f8i6+/rlgSd2SWdxuVx5aVlmtTwhh/sXy4UrFsn2HU/Kl77aOD2QkEcju1ePZClLGSGOjoQi60IAAhCAAAQgAAEIQAACQxFAIHF/QAACE0pgYArJT1f7f63vJ6mTJFIQRzaR6yZmw7/6t74qvpRdNoVkUsn3QbKftOeKTl5bMsD1JwkCycpL5SerTRal0iiUsXOppFC+LpS1i0tsafIh0/Q+VzIsmeRPaoX5S5H7dUKvDzs7+gRsDCSqMNz3qcjIyaJwSCaOYvmZrpPtg+Tvo5BoCzdU3H8rn1zxE+Tx/Rfkbk4gpYLFj1M/Nguy7Z51ctun14qWiBvqdcZFHfKH71wtZ19yWVJOMps+0uMouJKSVlZSRUp2TPrUjksiBeFi75YetNSS204oJxmLs/wxZsoGRqUu9di8EKqmvZycJLJ+bGlvtlQehVSVJraCCDTemnbstz5pmiZSceTOJZTCjNKPSarKnaNPYTkWgySqBl7Do38vN/oejiSJlBdIeq6VSkV6e3udQNI0kv7e0tIic+bMcf3Jurq6ZNasWdJ1YL88trtX/uv7D8ibfv9kqVT7pVooyNNbtsmuP3uPzPn5L0S6uqSgkdl5c6Vy+nPkrpM75FcLzpI3d/5YZpdE7m1/hjxdKUnvpo1Svfy35IwzT5C+1plSlB750I+WybxZVXnZqU/Liy8+Qbp7WmXe3HbZum1Hwwikm7/zDbn5pm9kbpHzriJ5NF5jRsXR9g23DdmbTvelaSP/TuJrvNizHQhAAAIQgAAEIAABCEw1AgikqXbFOV8I1JlA7fSFTZiHNJIKnpB+MHmUpJCi/ilWSqo1JABaS7kUUtQryfVPChPe+u5kVShZ5Sbaoz5FbqI2mZiOGtsn/Y/i9FEqkXxqwPc0sYlemyzWCXCb+I1TSPGkr10aBFKdb9IJ233ImkUCyexhvoydHlIsOZJDtCRdNRJIYZCpGHX3V1g4Th9lv08XSu+9NB2oO9ZEjsldJ5GC6LU0kZcsIlvuXic//tRaeWT90CJJ00h//K7VcvbFlzkRFb8SkSsF0YSOlW2zMWml3iyBlJFIVuYtlKXUbVn/o6wgy+7T2CaCLEikjLwOMtrK8SVy2vU98uU0TSJZmUwrO6jPmAFlMkOJTFfCLkgk64cUP0csgeT6qmUEUkiUxdc4IwEn7EZu6B3VkkgnnbJC3vy29wx53LUEkq6gpesOHTokBw4c8OOrWpVisSjt7e3ufcaMGaoJ5fv3HZRf3/cred0Lz3Qpo36pSufePXLggXvl8P9+s7QePCAyZ5ZUTzlFqouXyC+PvVDmzOqVc4r7ZXpV5OnfbJQ9yxdJ6aWvlkXLj5NjFs6Vcrksew4ckg/952Oy+NhWuWDFYrn8nEVSqIrbd6MIJOTR0RsSlKk7emzZMgQgAAEIQAACEIAABCBQmwACiTsDAhCYcAJDlfAyqWPvlnKw91QCRf1HtJSU64MU9UIKv1ufJCtlZ+unpbPSAlNusjlM9FqSwSUdgjhKk0jZfkjW+N4JpKoXTknZqTCB7ZJI1msmSiL5CcjcBPqEXxF2WC8C2ZKO6VGY0NBv0jJy/u9unagEo62VL3xoCaS055a/1y2JE2eWBkrLSCDl0oFuLOp3IYmjY0nlkUkkTf49tv42+d4Na+Shu4YWSXrsz7q4Q1777tXyrIsvS0SuJfeSnmJhbCXJI9cDySd4ssvEPZN0zGnJvvicU6FmvBLWoReTSaRyKGOXnFt0nv654tNH9nf9nAjvTJnMcAwhkWi9nOLUlE8yarLRC+h8ab6kn1p4jtizStNaSe+jASmyet3VjbffwSSSlrQ7+ZQVNQ94MIGkC2vy6ODBg0k/JE0k6X2mKSQVTJVqj9z4s1ZZ0fqAvOz5F0qpVJZqpSJPPvGkzJ05Wzb94+dErv+IFM86Qyonnigyb7ZUps+XmdPL0tZ1QHZ+69vSf9U1Mu9FV0hrWWTu7HkyO6Sc9uzdI5t2bJd9B2fJM5bMlmcsni3lko5IaQiBhDwa//t/pGXqSBuNP3u2CAEIQAACEIAABCAAAQiIIJC4CyAAgboQqDVxnikjFSbOLe1gwsdNVoeyWUkD+9DnyAsk64EkYskkndi13iWuj1KYKHbbjM7eUgI6IZuUworLS4VyU1a2rifTB8lK2aXltXw/pbSElpa0s8l7TSNQwq4ut15D7TQvfUwWJaLIhFENkRSfSO2uWYlCypWnq1UmsUYMKNOHyacCTa64RKD1MgryKNMfKJR40zG6af06+cbH18gDdw4tk1QkveZdq+XMiy5z48Z+8mnAJIkkXthqKidN6WiJOBtzvpeST/x5FrEoywukNH2UlubzZTPtXE0ape/6PFGR5CVSViClkk+Pw+/fnZNJr1CGz8kiVwJT5XOaYIyTVTEPOycV0nGqiv5HQw9tlUjaJ0Z7d8WvwfoiDSWQTCKpOLJ+SIcPH3YJIS1nJ6WKXP35p+Wt522WM888xz/3q1XZsWOHTJ89W/Y8/bRs/eD75Zi+Himf8EypzpwurW2zpPcXv5DuPXtkzl9eJ+3Lj5OWcosTUscee6zbtr72de6T6e0zpLevIm3lFinrzRde9U4g3fCJj8imhzZm+FK2bmz/ydH7Ve/VkfY2WryyQ5as7BjbzlgLAhCAAAQgAAEIQAACEIDAEAQQSNweEIBA3QgkE7hJnxV/KLVSSNkkkpWjq7qyUbFIao3SSNYbyVJIaUrCT/RakiIF4Cd5fe8Vm+z1/Ul8yij0KQl9j1QkmUSyFJIlkFyKICeQ4gQSAqlut11D7XiA+MmPhehoB0srxfdv9uTSrQ9Vvk3XqSVW3Fh0P9Wk5KNLHiW9j1Ss+LEYp3S8SEqlrZWPfPCuW+UrH1sjv75j+FTSmRd1yCvfsVpOvfAyJ4k0eZSmj9LUUVzezY+3VCC5sewm7oNEyl15f25ayjL0YIsFmTunqOylnpOEfmp2vjl5lEk3FrM9qdLydV56mTRy51XNPVtCCU0nsYNsigWSTx+ZGEvPbbhr3FA3fh0P5ptvuGJEEmk4geTGjV7L/n7p6elxJe20H5L7vlSWP/+n38j7/8dCWbrsRHcz6HK7du1ygkl7JT25ZYvsfN91Mv+M06Vl9nzpuvtn0n3SabLobW+WaVJy0lFfM2fOlLlz57p0k+5Py+dNnz49Iajf26teAqlW6kiP6Vx6Ho36Tte00Y4R9DbSDWviiN5Go0bMChCAAAQgAAEIQAACEIDAKAkgkEYJjMUhAIHxIxBPnsdlutzErks/hInraNI6nbwOE9dhMteXkwoN7S2JVPA9kaxXiU5q20S3LzVVcJPh0TR7IpB0wtenBSKBlIgknzYygWTyyL3bZHckkJJERFTCDoE0fvfRZN/SQImkE8f+2+Rv4avMmLETjxfK1KKL7+wspaH6bMXJHJ+iqboeSHH6SD+7xI1L/4XydclYHCiP4nGneYn777hV/vOja+S+YWTSaRd2yIoLO+TkCy6Tk87vyIyvpHRdMtai9FG+XGTOkKXyOu23pscVJx2T0nziz9GSRnHiKEk2WvqomKa0EuJR+UovhVIx5HseeUHW4z6Hv4tPJbl0VcWfV/wcMdGdliPMppEm+5g42sevk/Qbbrw+sxvtixSXtBuJQNINqNTRknadnZ2uD5GKoq5DIt/6yS/lpc87TdpaW6VUKrmSd/q31tZWt05vd49s3vgbqf719VLoK8nsNe+TWSeeLAtmz5KDBw+7Y+vu7na9lVQS6TZ0XU0iWRopz6keAmkwefQHn/6OLD2XRMxI7mUrUZe/J2utS5m6kRBlGQhAAAIQgAAEIAABCEBgPAkgkMaTJtuCAARGRaBW+a44laQT15oQSEpLZdIPPkWUTOwGgeR/N3HkJ7KtX4n9Td+tV0mxoHuwifq0zJX+6+9UIKW9jbwkKgSBZIkkSyj55SxVkC87RQJpVLfHlFrY7nsrOpfTR0lGyH2fpJTyIyhYEpMlcT28XMpoKLiZ0m7ul2oiWxPJ4krY5dJHVsrO0kdREiktPenLRpq4ve/2W+WLIxBJehSnXNAhz3/zKnnGeR2h75EfoyqSnPAN0ki/S1I6hqSGQPLpo/R4rFxm0m8tEmO+h5qXSCqe42dKvnSd22aAmKSfwjH6xFQocxlK1zmBFOSRf774c0r6qAWBZFI7L4/ypTCHkoNTalANc7K1JJKuEpe0U4k0opdKJNdrq+LvvUpV9ncdlDkzp7vh6q5Zf78TTDZ+dfm+/n7p37ZDinPnyLQ5c7RDWUgaWe8zFUeqb6OxHj8EahycSqSJeD380Ea5+aZvDChZR+poZPStRN1IpJFukbTRyLiyFAQgAAEIQAACEIAABCAw/gQQSOPPlC1CAAIjJFCrfFcqcyyFlE42Z8vY+Ylc61FiZbR8OiBKHkWT2YP1KvFpJ//yfVJ0MtCnj/TdTe7qZF88yRsSSFbazicJ0mSBTf7apK9NcMcT2/RAGuGNMuUW83GjAePDCs0l9+swAiltwpPUqMsHlJL7PvzB5qZtHNrYyKePLMGXKV+X6YUU9x3zY9Ukkm1btxmXl1OZ9F8fWyP3j6DE3Ynnd8hz37BKlp93qfRLIaRz/Li13kC+91FUni8Ndjm2Jo/t3PQ7E8taqs+lpjJl6ryM1nO2Mn2ZZFWQUSaQrKScHZM9C6wsXZJczAgl66Hmz6lPfLm7pARero9a8syKLiwCaeQPDJ3E1wn8fF+kfBpp5FucGktSsm7s13kwcVlri6SNxs6ZNSEAAQhAAAIQgAAEIACB8SOAQBo/lmwJAhAYI4FMWa4kXeE3ZkmFfFLATfRKKKFVqIY+LGkiIk0hxeWnUuGkpbdsUjtOINmEbL5niSUCXB+W6EfLTumEcJIcsJ4lFZ+IGFB6KjfB7faXm/FlAniMN1KTrTZQIIW7M/lDKpksuZRpZhQkVHo/RQalJqsgroKgcuOiRkLHyry5kpA6DjNSpcZ4ixJ/OuYSORX18fHpvKobM7++fZ185eNr3Kk8eOfw/ZKOP69DLrlmlSuXVVH9az2PcoEsO2V/XuE4ovNTaZQIJEs3RimrpIRdSFaZvPalMDWllX1eueMI493Kz7n0UVSqzsSzTyH554h/1hRcktH1dArPESt7ae+1ytfZ86vJhsJRP52RpJGO+kFMgh0MJo700EkeDX4BKVE3CW5uDhECEIAABCAAAQhAAAIQGJQAAombAwIQqDuB/ER5ph9SmMzWslf2L/utBJab8A2T01aWTie104nefKkp37clnxrIT2grEC+Qqi7NYGmi7MRvWrYuL4/8xG/oWRJN/ibpiDBZnhTOQyDV/R5s1AOIk3HpMfobZmBZqzhu45eIX2l5vNpqymd1fFm3OIFk481KvKWSRcdSkLfRuIr7BVlKsFbJSN2HSwuFPjJuzITxYmNI00jf+eQa2XTX8CJJz3X5uR1ywTXXyrKVHSFNmL2y6XmF3kfW98jkkT1PQpJRjzvtoWblMP0zxFJY6blpyc3AruCfIU4gWY8mPTeVzaEPUvKefJf+LSlfF/U+shJ9+WRVLKCRz2MfyYOlkXSLcVm7se9h8q6p4khfWrIu/0Ic1b6uo5FGugVK1E3e8cGRQwACEIAABCAAAQhAoNkJIJCa/QpzfhCYJAQyU9rxBHYQR3EaQie4VR5ZSTs3gZtM/MYppIGlplJ55Etq6U886WuTsToRq//6P5n8jfqS+JRASAtYzxL37stNxZO/mdJ1UfpIJ8715SZ8KT81Se7SxjnMwRTQUEeYtEYa5jQGFUgDxpyONZ+8ceI26hmUjLOQ4LF0jhPBobSeE0jOefnUUCKQkhROVBKyIvLQXevkh59aK4/dPbxMWnZuhzvL86+6VuxzkjTUxJA7Fy98LIloz4NERodjz/ZQC6XtdBshiWTPItue4a1IIT0v66mWe25Y2cukBGbU+0iTjUkJzERqW5lNE2/p4wN5ND7jc8ONa11Zu/xrKpa1G0ocLVnZIUvPvVTOvWrV+IBvgq3ovaOv0fQ1WryyQ5QlLwhAAAIQgAAEIAABCEAAAo1KAIHUqFeG44LAFCQwWCk7k0cDSmppCTstG1W0SWwvhKy0lk1iJ+8hVeDKboUf7YNi6aYYeTWkjwYIJJvcjiVSKGMXJ5XSklUhzZRMlmf7vsQCiQngKXjTj/iUQ7ooxPPGIpBGsqtM+i+kaSx5lPRBSoStjr9sAsml/8JPLHVt3Vgg6fH4fkWhd5FJJJO1YYy5km6RVHp0/Tonm376mbWyZcPIZdIFV10ry8+7zPc/CgJJ373cSsvx+ZJ8qRBLBFIoa2d/988RLV8XtqcnVEhHsQokew6ocFa5rFLaytQN6IEUzt/ONRbYcW+nuMeTymcn4NzFPVp3xUjunOZaRnsiqQTYcU/t+6vZE0lDiSO90udeeS3iKNzyiTT6/EDpWGtU0NeouZ4VnA0EIAABCEAAAhCAAASmAgEE0lS4ypwjBCYRgdFIpGTyNhFCXiR5iRR+klSE9Uvyk8OWiHAJpDABHE/A6pSs9Rpxzex1cjdKF/lJXt/w3ouj6HNUtq6/WkhSFvneJVaKSi8P8mgS3aR1OdSR5odGfnC1dMMAgRSVkLTEn72nZdyCcAmCxQRtImqLlvjxoiV1HTo2vPyIRW063ny/oPjHpZRcf7GqkzOb714nW+5eJ9s23CbbRiCTdN9a5u7ia1bJ8edemhHJ7rmhz4tc3yOfrPKlMa3fky7nOaTnFvPMn5MTSK73kRdJSeIoJBfT3kc+iZWkj+LkUSiH554bUf8onh8jv+dHu+RwIqnZUklD9ThCHKV3D9JotCOJ5SEAAQhAAAIQgAAEIACByUwAgTSZrx7HDk23gfUAACAASURBVIEmJDCYQNJTjZNIcaIhk4yIBFIikopeGMUT28XwnfV3ScpbBaY2Aaz/2j+bQsqWqcsIpLhfSdQDKemF4tIW6eSvm/gNXgCB1IQ38yQ4pSH7j0XlI7U8W9J7LAjYjKw16ZIbf1rmzRI+bv2IiUkQS9dkxlnFyyOTSdmeQF7GWLrHxqoKpPWf8ykAnfgfyev48zqk4w2r5Jnnd/hnRBBISR+1RESnpTFNTptAikv+mczJCyQVRz5JlYpmSyC53mqRgDYh7fuwpQlG66dkzwoE9Eiu8Pgs08wi6eGHNsqmhzbW7G9k9EgcaVm6UJ6OpNH4DCq2AgEIQAACEIAABCAAAQhMGgIIpElzqThQCEwNAsNNaDuRFBJD7t3KR2XK0qWyyEraWTktm/T27778VNIDKT+57XoWxX2QtCRVOnntU0n+d/dZk0eVVDiZfLKSUz5t4c8wmQRGIE2NG7thz9LuSH9fDppAyggkL4I0qZOXSLGojVN+Ns6KufvfUnmJPHJjKCuPkvEVZIqNwVg8mUyxcbV9gy9BNlKRpOd+4vkdcvmbV7v+aisu6kgSR14m+QSSL4eZJhjj50csj5KeTiGdmCSMKlWXPlLxHJeyc2nGpP9RKHdnZS+r2ksplPlzT47CgOdH/Exp2FutCQ5sOJGkp2ipJP188ikrGvKsRyKN9MCnsjjSa71DnyMjFEbKi/J0DXm7c1AQgAAEIAABCEAAAhCAwBESQCAdIUBWhwAExpfAYALJTW6HXen0qZu4jcpHWTrCUgHamyWVRelEt5XfslSEK2EXpmTDFLrbi0sQRP1ZVA7ly2z5FEQqlAb0PXICyq/nJ7i9QIoTBPYLCaTxvY/Y2kgJWPecoQSSH2/JGAt9g1TAJmMslIrMj7l8UtDGsO017u2TH0+1UkeVaugrFMRuLKBs3MZnrvvTPjbrb7zejfORlrk7+YIOefFbVzthdOZFlwVxFOSRpapcH6Vs56FEFgeZ7EpbBjGUCqOQQgql7FwqyS2TijN71ng+XiC5BFI4ueR5ET04eIaM9J4/8uVGIpJ0LyqTTj55hX+vs0warq9RTGWqiqPRpoyUGdLoyMcTW4AABCAAAQhAAAIQgAAEGpsAAqmxrw9HB4EpS6BWKTsnkapVl5LwZaMKSRopP1FtE9k66e3TRyE1ECa/k+ULuhWfwsgLJNecPpJA8aSum+wOfVhqiiNbLy5bN0j5uloT31P2wnPiE0xgGIGkhtPJI5/WcwI2CFxL8WVTfVayLipdZ4nBSAL78nVeplofpLgsXW15pMK2kErZkBAcrJRbkiwMzwo9dk0mbdtwq+uZtGWEPZP0gpx+UYf84TtXOw5nX3KZE2dx6TqTN/lyfCqHXO8j1//IJxW1nJ1+tp5qri9SEEjGwD1TJPRP0/RR9Byx54WVv7QbBoE0wUMnyEndq6bdVFQO91KRpK8XvOgl7v1oSSWTRQ8/7MvTjeS18spr3WLnXrVqJIs3xTJ6zfSZsOOe20Z0/eykkUZNcfk5CQhAAAIQgAAEIAABCEBghAQQSCMExWIQgMDEExggkdwMaRBISX+WtAzdgL5ISVIilLoLZe7iyfCkHF5uctvvKSSRVPxEIklTBU4macpAJ7RDCikpWeeW14nuVECFQ0+2ab8bVSZ/J/7+Yo9REy4nUuMSdlbazovVYij3mCaRfE+kUlTGLi5Zp2XgUkkbZG9NgeTHkpV80zEUSxQvZ71gsTSOfrbxaMk+G692TZO0Ykgp2jj3x6/pxIIrb6e/r/vMWnls/fCT/7btsy6+zDF57btXy9kXX+a+jp8VdqyaKHJiyJJGQSK5fkihhJ0llLxMSs/TJx69LPPJxcH7p+XPnfu6PgRURqhI0tdIZFJ8lCaWNK1kL/uu1tnkpZCKIn2NVBbZNqeiNLKU0T2jKE2nvJBG9RlX7BUCEIAABCAAAQhAAAIQqD8BBFL9rwFHAAEIDEEgI5GS5SyFlE5662R2dpJ4YH+kdPI7K52S9FGufp5OUmclkvUh8ZPcNtkdpw7Sklqh7JRNLpM+4j5vWAK+r467/aOeYOFXn9AzgWRiKEkh+bGU73cUCyQTUy4xGBjYuLIx5sZQkLJxqUj/OR13qVQJ5dxMruTYpumjghNd1i/Njsv1agql6KzH0eN3r5Pv37BGHr5r5DJJd/usiy+T17x7tZNaKpdMgCWl6QYRSK5sXT59pD3UQtlLK10Xp4/yvdN0/8jnxhtYJpBGmkyayDOYatLIhNFoU0aLV3bIkpWXin/vmMhLxL4gAAEIQAACEIAABCAAAQg0FAEEUkNdDg4GAhCoRWCARIonuePyWOH7TL+W+Lukj0sqkOIyVDZhHk/KxmXsXOohSULEE73p95YUiPuW2GR5Zrth1pfJX+75xiFg6b60mKP/pD2QvPxJU36hL1KUTEqkUVQm0saXShwvp8IWI6GaKRMZEkhpuchYHllfMl/6Lknm1ABox6r7yz8PrOReWSVSEEktxYITSi2FgvvukfW3yjc/sdaJp9/cceuIL9GZmkiqirzynaucSDr5gsucJHKl66yMXUgfWc8j/VsliKTM86Wq55mWr+P5MeLL0HAL1ksoqfhQCaKvqVKabqxl6ZQRKaOGGzocEAQgAAEIQAACEIAABCDQAAQQSA1wETgECEBgeAJpSSq/bPJ7UsrOf5dMWOfEUTL5HSaU42X99qwXTHosSUrCykeF1FEy4R2SAr6Pi01uh9SSTZC7cltVqUYWTMvbxZPBw589S0BgIgiEsnVWzi7s0sZKNuXnS9glyaREzoY0UpBN8TjL9xjTzVtiT8eQpfoSiZJJHg0yvmpgiXsfZXo3WQ8nE0c1BFK5UBCfSAoyqSiy8c5b3bn+18fWyH23j1wm6aGtuLDDPVmueMtq6RORE87rcOXrknSS632UlunTUnaOS8yG9OJE3PwTvg+TStaDxw5gtOXvLB1joki3s/TcqZOaORJhpKyQRhN+67NDCEAAAhCAAAQgAAEIQGCSEUAgTbILxuFCYKoSGNAPaQQSKelvlEsmeclUSGST6ZxcBbukNFTSf8QkUSyOglxKJsJzyQpb1xsvzRMUkppTpI+m6t3cuOc9aBk7S/2ZKIrKwg1VOjIuD2mf4zJsSYlI0V5iqYjVvkdpOcisPNLv/Wga+LIxrKmjJH2U9D7zcsvK11kCSdNHLUVLI6UCSWWSlblzZfrCOatE0p97b18n945SKD3zfC+UnvtGn1Ba7oRS6KkWnX/S4ykvj3InzjOkccfSeB+ZihJKqfn+Ujs2+DKTo+1jpOtQmm6870y2BwEIQAACEIAABCAAAQg0OwEEUrNfYc4PAk1EYKQSSU85k5rIJ5OiyfAB5fFyvKxHi83bxomJuH9Lvsm9m9jNTf66r6IZXyZ/m+jmbJJTqZX0y6eI8mK2lkAasE4YlPp9fmx4iWQCKRJHmRROKOcWxpTh9t2b0leaPkpL18X9mVQaOYHkUka+XJ3KI0sd2XcqjrxgKiT9nbyUSvfnkocicu/PbpUv/N0adxC/HkW5Ozvq487rkGXnXirLVnbI0pUdbpuWarRSfX5Zy0mm58szpEkGHqcxKIF7blzr/jbaHka2QYQRNxcEIAABCEAAAhCAAAQgAIEjI4BAOjJ+rA0BCNSBwFDl7HyflexEr5XeSia1wzJuSjZsLD8JbZPcSWooTOrGE7u6vkkk64/kvgtM4t5HtmyMi8nfOtw87HJIAkONLZ/c0z5JvpOR/iRSJZdMGkwg2c5NpCZlInPlIZMETjLGCq4UpK/wFpJ8YWPJMUfi2B+bl0iWOjJx5N/T1JGlj/y7Tx050RQEU9xDKX5mpKX2fPm9/mrVJZL081c/vkY23ulTEqN9afmxpSsvdTJJ+WhpsoEFNmsnsEa7L5aHQCMRONJ0kZ4LwqiRrijHAgEIQAACEIAABCAAAQg0AwEEUjNcRc4BAlOMwHBJJDfJa5PLsVCKkke2TC2BFOPUSev4X/7HE94DPudKa8WCKE4e6faRR1Pspp1EpxuXsUvGifvgeyR5OZRKpCSRlBM4sURyq4dBmcrZXL+wAcmb8PdY1AZ9FOeOMgIp1/tMy86VQoqolKSKUlGU9jtKE0leIPnkkaWXTCLZg8VEskokL4+ivkYVkd5q1fU6euCOddJXrcotN6x1Y/7R9WOTSiqRtHyZyiWbJJ9EtxSHCoGaBI40XWRjwfo/nXPlKkhDAAIQgAAEIAABCEAAAhCAwDgTQCCNM1A2BwEITAyB4SVS9G/2cz2PkknxMFNuhaHSbfpyWfaKS27pd3lxZN9Zybrk97AB5NHE3BPs5UgJ2JjxI8GEjy8wF5RNXMZNEz7ue5NJmk7KJQCjtF+m1lwYVNWqH30DflypuvC3ajoa/XLp2LR96/HGSUNLHvl3X6ou7X3kU0Yqj5LSda6UnV/O9z3KCiR//tUEih6BSiMTSNrHSIVRbxBJ/t1LJfc5/Gy6a51b59bPrHXpxa2hl8tYrpwKJSeWglSiP85YKLLORBCIk0VjLUVnx2kJI/0dYTQRV499QAACEIAABCAAAQhAAAJTnQACaarfAZw/BCY5gdolt7L5HktMuEnxcL420e2nv/N5oKRTi1s6nyQaUKIu6suSWTa/MsmjSX63Nfvh+7Rdfpxkfk/Gj182lja2XD55lKwfWV8vVdNSdE4MRQk++z0WSzYYY7Xrx/HANFRauq4gljzyAin0PQq9j0wYtUSl61z6qOiFlK6TSjF/vHZMljzS0nVeFqUCSYVRr35Xrbp3l1AKP/3ue5NPVdmyYZ3c+bnr3YNm+z1jSyjZnYlUavYx2vjnN56ySM/2nCuvdSftxZFP4PGCAAQgAAEIQAACEIAABCAAgYkjgECaONbsCQIQOAoEaiWRbDfDp5SiQlhxUsJET2SD/Ec/aZ4IpEgc2V/j97yXymuqo4CDTUJgXAgMNXZ0B34UFLKJo7i3WChzl1ihTKIpSNkwfmIha+OnlkwaeGKWeMr2ZDLxUyz6FFE+fZT0PMpIpGz6SNdxZesyz4VIIJkMypWuc8IopI8sjeTEUZBGqXRKE0yV0NvJ+j5t37BO9EeTGvrSCfkjedmk+2LSSkeCkXVzBGJR9MQ9tx3xfaqbJ13EbQYBCEAAAhCAAAQgAAEIQKDxCCCQGu+acEQQgMAoCcST3W5yO/dF3CPFbTp8kZkkr7FPH5II09tJ/5aCm/0ekDQK64dgRchWpHtAHo3yorJ4XQkMNab833xZu1gi2dBK+4plk3zxNpPEUa4v0kCZVI0cVP6odKzrcXiBpOLIehVpgqhm76NiwZeuC/2Q/LsvaedFk//seh+F7aUXoioVKbgSdHqcXgpVRRNFsSzKfDZxVEMg6Xbcj1STberjplbCUZNJT9yTSiX9fKSvjFgKyQ4SHkdKtbnWN3lp7+MlipRSLItIFzXXfcPZQAACEIAABCAAAQhAAALNRQCB1FzXk7OBwJQmMPykdxbPgOno7Hx3TZaDiSM3pR6V4LK00pS+IJz8pCUwUNVkxWzaNyzbLylJJplN0rZBRmFACTv/h4w0qilnreuRF0WZzQXR4wSSfY5SRyaErFSdvluvI5NIWtZOpZIvdZf2PopL8ZnwqohJH9/fyJWmC3KoV/sgxT2Qor/p9yqaLIGkqaN+21aUxMo+Q/LPlOztpJP64y2VbA+15JL+DcE0aYf0kAfu0kRBSqok0teRJt/iHSKLmvO+4awgAAEIQAACEIAABCAAgalBAIE0Na4zZwmBKUNguInvZMY6V7JuNIDoczQaWiw7GQmkhRqzIypN91kCyZ+dWyoZU5ZNGv7M48SeLZ3dskmU0J9pQJk8v+9YHmlyyMrWWf8jSxlZ4ihNIKWl62J5ZKXr7HwtGaSJIZVAKpJUIKXl6XwfJEsfWRm7pO9RWC8WSD595IVUvgeUsjCZ5D4Pj9ItcTSlkh1CLJFcWTzSSyO8OvVZLJ8i0qM4GpLIzs56Funv51y5qj4nzV4hAAEIQAACEIAABCAAAQhAYNwIIJDGDSUbggAEGoVALYmUPbbQv0W/zC9sM9puhcEtUzy5G297pBO9jcKK44BAbQJpibr8371USe/0gaUg/bgZbhzGQy0uF+m3HG0gWTC7XUsIqTDSY8qXsEt6H2kiKaSMXKm66LMmj/R3l1AK6aOBvY+86LEeRSaBUoHkRVJvSCLp9/bZJZQGyCOVRloOLy1hV61aYUBPO/98OZLnSposGd8SeIONnLxg0uXi70gxjd8zZ6LlUHzkpIrG7zqyJQhAAAIQgAAEIAABCEAAAo1MAIHUyFeHY4MABMaFwMCJ7JBmCBPPyeTsYLO0+eYt0VEdycTuuJwcG4HABBAYSbJvQAnJzHGlYy7+OpPmG0ze2kJhB7afRCDl5JEKIO1h5ARSIofSvkdOIOV6ILnliwWXZLL+R3acuntLCZk88qXrciXrcgLJ5JEKpCS5lKSOUoGkBfpUIA1k4Y/gaD1jJlos1bpNa8kmXS4vmaaCdIpLxuXLx1liSNmMZ2m54R4dsSTSZelVNBwx/g4BCEAAAhCAAAQgAAEIQKD5CCCQmu+ackYQgMCgBKLk0RFSOlqTukd4WKwOgaNGYKhEUVrazu8+u2zOAEVHmBlHrpTbQFtUS0xZybxa6SOVQBl5VBTX48j6ILUUCuKSSK4fksmmgpNNJpBsn0nvo1BmLhZIvudRmjZKytmpSDK5JFryriqVasGXvrMflzLyEknf47J9YyldN94XPZZLXlr4vjjac6kRXioy8q8lKy8d8tBqrTOe5zIYG2OX31ejsTR+SKLxvCvYFgQgAAEIQAACEIAABCAAgclPAIE0+a8hZwABCIyEgM3KFgrDltYaanOIo5HAZpmpQGAkqSTjMESIzy0yWElI98dcOTyXPArpQet/ZO+l0A/JEkUmjXyJOksheYHky9d5gVQaUL4uLSnnSte55FDVSSD7cWXqtFxdKFOXCiSfTErL13mBVFsehf5HAdR4lq47mvdgrfSS7q9RpMjRPPfJtu1aKSI9h6mQ6pps14rjhQAEIAABCEAAAhCAAAQg0IgEEEiNeFU4JghA4CgQqF1C6yjsiE1CYMoQGCyVlE8kDQYkU7VuKGqRRBpSIIVydj6BFFJHIXFkwqglKmtnAsknj3wCSVNNzlC51FHBya1+UQmUyqO+qFyd63/kStppv6Mgj8LfNX3kkkeuDJ7fli+HZ+mjtERdLRaTVVjHZdZMKsVJHETTkT8i4kRVnL4iQXTkbNkCBCAAAQhAAAIQgAAEIAABCKQEEEjcDRCAAAQgAAEIjJnAUKXtxrzRGiualMoKpKoUQ6rQys+VpOpkkMmhfMk67XVkiSSVTD6BJE4eaT4xK5AsfZTKo34rT5dIo6xASpNHVr4uX7oupI5CWTxXJk/PN2eLJqs8Gs01H9jrJy2Rly/91szSaTAZpCyzfxtYum80vFkWAhCAAAQgAAEIQAACEIAABCAwWgIIpNESY3kIQAACEIAABAYlMFqhVEuU1NxGSCENl0AyIeRSSFG/o7SEnZauKzhppJJJhZEXSL68ZZKeCoLHkkeaIuoPKSMniSyFlJSwq7rvTCD59dIEUpo+8iX7EnFUo4TfVJBHRzqE8vLJtjcS0TRYX6KRHtNw/Zby4ifeLqXjRkqZ5SAAAQhAAAIQgAAEIAABCECgEQggkBrhKnAMEIAABCAAgSYnkHYVSj8NdcqD9VgaqUBy8ihIIksc2e/WIylNH/nydZleTZHkUXFUsfJ0JowiWRSXrssIpFD6zpet8+JIRZQJJD3/fPoIedTkA4HTgwAEIAABCEAAAhCAAAQgAAEITCICCKRJdLE4VAhAAAIQgMDkJmB6ZGQ5pfxSmg4amUDyCSMniuwnlKvT1JGlk6yEXVFL12XsUZoQUvmj8kjFUFKeLkofacpI+yDZ3927yiXX98iv5+WRdj7S98Kg6SPk0eS+uzl6CEAAAhCAAAQgAAEIQAACEIBAsxFAIDXbFeV8IAABCEAAAk1GwNxOLYGk32kZOuuBlPRCSgSSTyJZyTqTSppQst5HLn0USthZL6KKeOHjBVLcA0mCMErFUSyQkpJ3oYRdkj7S7TmZ5AWSvvR3eyGPmuym5XQgAAEIQAACEIAABCAAAQhAAAJNQACB1AQXkVOAAAQgAAEINB0BtSvOHPneRO6TSyCpgvFRJBVHXiBpgqiaSKRS0tfI0kbZvkdOHEleIFk9Ob8vKzOnCSLX/8gkUsWnigakjsLfU4FU9fLJbdbLI7fdIJCQR013x3JCEIAABCAAAQhAAAIQgAAEIACBpiOAQGq6S8oJQQACEIAABJqAwCACySuYQpBJXgQ5ieRSRlUnldLeRqlAssSRla1TyVQspL2PLN0UyyOVP0kCSSVS6IU0mECyZf16QSCF0nUZeeR/CUKpCa4VpwABCEAAAhCAAAQgAAEIQAACEIBAUxJAIDXlZeWkIAABCEAAAs1DIE4g6VnFfZB8CqkQytilKSQnlCKZ5KVSQVQgxSXvTEbpd/ZyvYpMHiUSKe2DZGmkTGm7UOoulU5WAk+3lOt7pDsKvZGa5ypxJhCAAAQgAAEIQAACEIAABCAAAQg0GwEEUrNdUc4HAhCAAAQg0GQETCCFynUZgaR/0ySRKhqVRvYTl7Fz8ijpk+RTR/bj1g+l8FKBVHAl52IZlOltFKRSViTFJesKLoHkt5EKpOCNpJrUr0vOrMmuGKcDAQhAAAIQgAAEIAABCEAAAhCAQDMQQCA1w1XkHCAAAQhAAAJNTCDWLC59FL7w/Y98l6RC6IEUp4syn10CyfolZQWSJZpSgRQSSKIiyJejU+fj+iHpe660nf5dy9u51FLon2TvlmYyeUTpuia+UTk1CEAAAhCAAAQgAAEIQAACEIBAkxFAIDXZBeV0IAABCEAAAs1GIJ/TsX5FJpN8CsmXtnPJInsPn504sp/kb2kfpVgghdZESQIpk0RSQVSJBJJYn6O0V5IJI/ceytTF24wlVbNdJ84HAhCAAAQgAAEIQAACEIAABCAAgeYigEBqruvJ2UAAAhCAAASajkAqkLyKsb5F+tnEUSKRklRSVM5OeyS576tJuTq3XpBObptVvxffuSj0LLIydiFxlPRFqqbl6nxCyf8MKY/8xpNX9LHprhcnBAEIQAACEIAABCAAAQhAAAIQgEBzEEAgNcd15CwgAAEIQAACTUvA1I6doAqkTD+kKH2USSOZYIpTSaEEXibFlCEX5FGUIErK0oWeRk4WRT2STCwlAinIpNgZJW2Psh6paa8ZJwYBCEAAAhCAAAQgAAEIQAACEIDA5CeAQJr815AzgAAEIAABCDQ1Aa90fIDHy6Rs+Tn90vdCSlNFcUk7J5XC3+w9XtZv0QJCqa6yMnQ+XeRTR5k+R3HyKF+uLmzPHTnJo6a+Pzk5CEAAAhCAAAQgAAEIQAACEIBAsxJAIDXrleW8IAABCEAAAk1BoBrJHX9CVsLOStvFMqiWRLIeR0m5u5BYcutHZewMl9+jl0YuaWRyqIZAyvc6SvodhY2RPGqKm5CTgAAEIAABCEAAAhCAAAQgAAEITEkCCKQpedk5aQhAAAIQgMDkJWBCKJY/9l1Smi6SRLWkUnBHXkilTZaCOPJsMnIo7nEUytepHIqXsXWSdaMv6Hk0ee83jhwCEIAABCAAAQhAAAIQgAAEIDBVCSCQpuqV57whAAEIQAACk5BA7Hqyn6tBBEXl7WpIJC1hp684vZT8kutPZOXnfG+jglSrmknKiaXQKykvj9zvwRohjybhjcYhQwACEIAABCAAAQhAAAIQgAAEICAIJG4CCEAAAhCAAAQmDYFcWCgpNpdIIZNG7l3/l+2NFKeN8tvKQ0jK0bmkkXZi8gJJ/y8WScijSXP7cKAQgAAEIAABCEAAAhCAAAQgAAEIjIIAAmkUsFgUAhCAAAQgAIH6E6gtkbzGsXJ1TihFEskE06ACKb/RIIlMDrktRwkk9320TEYiRZEj0kf1v184AghAAAIQgAAEIAABCEAAAhCAAATGRgCBNDZurAUBCEAAAhCAQJ0IeNdjaiY1P/a99UHyPZL8t5mSdXbc4cuBSaRoD0EaZQRR+MVSSDEGytbV6aZgtxCAAAQgAAEIQAACEIAABCAAAQiMOwEE0rgjZYMQgAAEIAABCBxtAqniyQskb4usdJ2TRzlDNEAYheUTJxXK1dk5xKXsBoik6ESRR0f7qrN9CEAAAhCAAAQgAAEIQAACEIAABCaSAAJpImmzLwhAAAIQgAAExoXAUP2LTBjVTB3VEEpDHVDc8ygRSrnwk4mjvHAalxNlIxCAAAQgAAEIQAACEIAABCAAAQhAoE4EhusfXafDYrcQgAAEIAABCEAAAhCAAAQgAAEIQAACEIAABCAAAQhAAAL1IoBAqhd59gsBCEAAAhCAAAQgAAEIQAACEIAABCAAAQhAAAIQgAAEGpQAAqlBLwyHBQEIQAACEIAABCAAAQhAAAIQgAAEIAABCEAAAhCAAATqRQCBVC/y7BcCEIAABCAAAQhAAAIQgAAEIAABCEAAAhCAAAQgAAEINCgBBFKDXhgOCwIQgAAEIAABCEAAAhCAAAQgAAEIQAACEIAABCAAAQjUiwACqV7k2S8EIAABCEAAAhCAAAQgAAEIQAACEIAABCAAAQhAAAIQaFACCKQGvTAcFgQgAAEIQAACEIAABCAAAQhAAAIQgAAEIAABCEAAAhCoFwEEUr3Is18IQAACEIAABCAAAQhAAAIQgAAEIAABCEAAAhCAAAQg0KAEEEgNemE4LAhAAAIQgAAEIAABCEAAAhCAAAQgAAEIQAACEIAABCBQLwIIpHqRZ78QgAAEIAABCEAAAhCAAAQgAAEIQAACEIAABCAAAQhAoEEJIJAa9MJwWBCAAAQgAAEIQAACEIAABCAAAQhAAAIQgAAEOBrnVQAABrZJREFUIAABCECgXgQQSPUiz34hAAEIQAACEIAABCAAAQhAAAIQgAAEIAABCEAAAhCAQIMSQCA16IXhsCAAAQhAAAIQgAAEIAABCEAAAhCAAAQgAAEIQAACEIBAvQggkOpFnv1CAAIQgAAEIAABCEAAAhCAAAQgAAEIQAACEIAABCAAgQYlgEBq0AvDYUEAAhCAAAQgAAEIQAACEIAABCAAAQhAAAIQgAAEIACBehFAINWLPPuFAAQgAAEIQAACEIAABCAAAQhAAAIQgAAEIAABCEAAAg1KAIHUoBeGw4IABCAAAQhAAAIQgAAEIAABCEAAAhCAAAQgAAEIQAAC9SKAQKoXefYLAQhAAAIQgAAEIAABCEAAAhCAAAQgAAEIQAACEIAABBqUAAKpQS8MhwUBCEAAAhCAAAQgAAEIQAACEIAABCAAAQhAAAIQgAAE6kUAgVQv8uwXAhCAAAQgAAEIQAACEIAABCAAAQhAAAIQgAAEIAABCDQoAQRSg14YDgsCEIAABCAAAQhAAAIQgAAEIAABCEAAAhCAAAQgAAEI1IsAAqle5NkvBCAAAQhAAAIQgAAEIAABCEAAAhCAAAQgAAEIQAACEGhQAgikBr0wHBYEIAABCEAAAhCAAAQgAAEIQAACEIAABCAAAQhAAAIQqBcBBFK9yLNfCEAAAhCAAAQgAAEIQAACEIAABCAAAQhAAAIQgAAEINCgBBBIDXphOCwIQAACEIAABCAAAQhAAAIQgAAEIAABCEAAAhCAAAQgUC8CCKR6kWe/EIAABCAAAQhAAAIQgAAEIAABCEAAAhCAAAQgAAEIQKBBCSCQGvTCcFgQgAAEIAABCEAAAhCAAAQgAAEIQAACEIAABCAAAQhAoF4EEEj1Is9+IQABCEAAAhCAAAQgAAEIQAACEIAABCAAAQhAAAIQgECDEkAgNeiF4bAgAAEIQAACEIAABCAAAQhAAAIQgAAEIAABCEAAAhCAQL0IIJDqRZ79QgACEIAABCAAAQhAAAIQgAAEIAABCEAAAhCAAAQgAIEGJYBAatALw2FBAAIQgAAEIAABCEAAAhCAAAQgAAEIQAACEIAABCAAgXoRQCDVizz7hQAEIAABCEAAAhCAAAQgAAEIQAACEIAABCAAAQhAAAINSgCB1KAXhsOCAAQgAAEIQAACEIAABCAAAQhAAAIQgAAEIAABCEAAAvUigECqF3n2CwEIQAACEIAABCAAAQhAAAIQgAAEIAABCEAAAhCAAAQalAACqUEvDIcFAQhAAAIQgAAEIAABCEAAAhCAAAQgAAEIQAACEIAABOpFAIFUL/LsFwIQgAAEIAABCEAAAhCAAAQgAAEIQAACEIAABCAAAQg0KAEEUoNeGA4LAhCAAAQgAAEIQAACEIAABCAAAQhAAAIQgAAEIAABCNSLAAKpXuTZLwQgAAEIQAACEIAABCAAAQhAAAIQgAAEIAABCEAAAhBoUAIIpAa9MBwWBCAAAQhAAAIQgAAEIAABCEAAAhCAAAQgAAEIQAACEKgXAQRSvcizXwhAAAIQgAAEIAABCEAAAhCAAAQgAAEIQAACEIAABCDQoAQQSA16YTgsCEAAAhCAAAQgAAEIQAACEIAABCAAAQhAAAIQgAAEIFAvAgikepFnvxCAAAQgAAEIQAACEIAABCAAAQhAAAIQgAAEIAABCECgQQkgkBr0wnBYEIAABCAAAQhAAAIQgAAEIAABCEAAAhCAAAQgAAEIQKBeBBBI9SLPfiEAAQhAAAIQgAAEIAABCEAAAhCAAAQgAAEIQAACEIBAgxJAIDXoheGwIAABCEAAAhCAAAQgAAEIQAACEIAABCAAAQhAAAIQgEC9CCCQ6kWe/UIAAhCAAAQgAAEIQAACEIAABCAAAQhAAAIQgAAEIACBBiWAQGrQC8NhQQACEIAABCAAAQhAAAIQgAAEIAABCEAAAhCAAAQgAIF6EUAg1Ys8+4UABCAAAQhAAAIQgAAEIAABCEAAAhCAAAQgAAEIQAACDUoAgdSgF4bDggAEIAABCEAAAhCAAAQgAAEIQAACEIAABCAAAQhAAAL1IoBAqhd59gsBCEAAAhCAAAQgAAEIQAACEIAABCAAAQhAAAIQgAAEGpQAAqlBLwyHBQEIQAACEIAABCAAAQhAAAIQgAAEIAABCEAAAhCAAATqRQCBVC/y7BcCEIAABCAAAQhAAAIQgAAEIAABCEAAAhCAAAQgAAEINCgBBFKDXhgOCwIQgAAEIAABCEAAAhCAAAQgAAEIQAACEIAABCAAAQjUi8D/A9sdQzi7qvm8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030" name="AutoShape 6" descr="data:image/png;base64,iVBORw0KGgoAAAANSUhEUgAABpAAAAQaCAYAAABElztWAAAAAXNSR0IArs4c6QAAIABJREFUeF7svcuSY9eVpnngQZH5COJjkNMWFczsTLOSqqofokyjfIFsqVKKZCorVfkCGuktuk01KLNuhUJlVqPQY5DzmrRIRqBtXf691944gMM9/ILLF5ITcDhwLt85AI7tb/9rbRb+QQACEIAABCAAAQhAAAIQgAAEIAABCEAAAhCAAAQgAAEIQKAQ2EADAhCAAAQgAAEIQAACEIAABCAAAQhAAAIQgAAEIAABCEAAApUAAonzAQIQgAAEIAABCEAAAhCAAAQgAAEIQAACEIAABCAAAQhAYCCAQOKEgAAEIAABCEAAAhCAAAQgAAEIQAACEIAABCAAAQhAAAIQQCBxDkAAAhCAAAQgAAEIQAACEIAABCAAAQhAAAIQgAAEIAABCOwnQAKJswMCEIAABCAAAQhAAAIQgAAEIAABCEAAAhCAAAQgAAEIQGAggEDihIAABCAAAQhAAAIQgAAEIAABCEAAAhCAAAQgAAEIQAACEEAgcQ5AAAIQgAAEIAABCEAAAhCAAAQgAAEIQAACEIAABCAAAQjsJ0ACibMDAhCAAAQgAAEIQAACEIAABCAAAQhAAAIQgAAEIAABCEBgIIBA4oSAAAQgAAEIQAACEIAABCAAAQhAAAIQgAAEIAABCEAAAhBAIHEOQAACEIAABCAAAQhAAAIQgAAEIAABCEAAAhCAAAQgAAEI7CdAAomzAwIQgAAEIAABCEAAAhCAAAQgAAEIQAACEIAABCAAAQhAYCCAQOKEgAAEIAABCEAAAhCAAAQgAAEIQAACEIAABCAAAQhAAAIQQCBxDkAAAhCAAAQgAAEIQAACEIAABCAAAQhAAAIQgAAEIAABCOwnQAKJswMCEIAABCAAAQhAAAIQgAAEIAABCEAAAhCAAAQgAAEIQGAggEDihIAABCAAAQhAAAIQgAAEIAABCEAAAhCAAAQgAAEIQAACEEAgcQ5AAAIQgAAEIAABCEAAAhCAAAQgAAEIQAACEIAABCAAAQjsJ0ACibMDAhCAAAQgAAEIQAACEIAABCAAAQhAAAIQgAAEIAABCEBgIIBA4oSAAAQgAAEIQAACEIAABCAAAQhAAAIQgAAEIAABCEAAAhBAIHEOQAACEIAABCAAAQhAAAIQgAAEIAABCEAAAhCAAAQgAAEI7CdAAomzAwIQgAAEIAABCEAAAhCAAAQgAAEIQAACEIAABCAAAQhAYCCAQOKEgAAEIAABCEAAAhCAAAQgAAEIQAACEIAABCAAAQhAAAIQQCBxDkAAAhCAAAQgAAEIQAACEIAABCAAAQhAAAIQgAAEIAABCOwnQAKJswMCEIAABCAAAQhAAAIQgAAEIAABCEAAAhCAAAQgAAEIQGAggEDihIAABCAAAQhAAAIQgAAEIAABCEAAAhCAAAQgAAEIQAACEEAgcQ5AAAIQgAAEIAABCEAAAhCAAAQgAAEIQAACEIAABCAAAQjsJ0ACibMDAhCAAAQgAAEIQAACEIAABCAAAQhAAAIQgAAEIAABCEBgIIBA4oSAAAQgAAEIQAACEIAABCAAAQhAAAIQgAAEIAABCEAAAhBAIHEOQAACEIAABCAAAQhAAAIQgAAEIAABCEAAAhCAAAQgAAEI7CdAAomzAwIQgAAEIAABCEAAAhCAAAQgAAEIQAACEIAABCAAAQhAYCCAQOKEgAAEIAABCEAAAhCAAAQgAAEIQAACEIAABCAAAQhAAAIQQCBxDkAAAhCAAAQgAAEIQAACEIAABCAAAQhAAAIQgAAEIAABCOwnQAKJswMCEIAABCAAAQhAAAIQgAAEIAABCEAAAhCAAAQgAAEIQGAggEDihIAABCAAAQhAAAIQgAAEIAABCEAAAhCAAAQgAAEIQAACEEAgcQ5AAAIQgAAEIAABCEAAAhCAAAQgAAEIQAACEIAABCAAAQjsJ0ACibMDAhCAAAQgAAEIQAACEIAABCAAAQhAAAIQgAAEIAABCEBgIIBA4oSAAAQgAAEIQAACEIAABCAAAQhAAAIQgAAEIAABCEAAAhBAIHEOQAACEIAABCAAAQhAAAIQgAAEIAABCEAAAhCAAAQgAAEI7CdAAomzAwIQgAAEIAABCEAAAhCAAAQgAAEIQAACEIAABCAAAQhAYCCAQOKEgAAEIAABCEAAAhCAAAQgAAEIQAACEIAABCAAAQhAAAIQQCBxDkAAAhCAAAQgAAEIQAACEIAABCAAAQhAAAIQgAAEIAABCOwnQAKJswMCEIAABCAAAQhAAAIQgAAEIAABCEAAAhCAAAQgAAEIQGAggEDihIAABCAAAQhAAAIQgAAEIAABCEAAAhCAAAQgAAEIQAACEEAgcQ5AAAIQgAAEIAABCEAAAhCAAAQgAAEIQAACEIAABCAAAQjsJ0ACibMDAhCAAAQgAAEIQAACEIAABCAAAQhAAAIQgAAEIAABCEBgIIBA4oSAAAQgAAEIQAACEIAABCAAAQhAAAIQgAAEIAABCEAAAhBAIHEOQAACEIAABCAAAQhAAAIQgAAEIAABCEAAAhCAAAQgAAEI7CdAAomzAwIQgAAEIAABCEAAAhCAAAQgAAEIQAACEIAABCAAAQhAYCCAQOKEgAAEIAABCEAAAhCAAAQgAAEIQAACEIAABCAAAQhAAAIQQCBxDkAAAhCAAAQgAAEIQAACEIAABCAAAQhAAAIQgAAEIAABCOwnQAKJswMCEIAABCAAAQhAAAIQgAAEIAABCEAAAhCAAAQgAAEIQGAggEDihIAABCAAAQhAAAIQgAAEIAABCEAAAhCAAAQgAAEIQAACEBgF0n/6n/9rCxMIXCqBZkg3y6L7dus/+dhNuX2x2Sz2+82yXV5slvyJxz66WZaP8jG7b8+15+ix+H3rv9vz9Xd7jn7328V+z/X4uuLvsd56q20Zn69t13Ptd7sf+7Np+6XnrR1be9Nvt8vyPm/fbbfLO/99u3z/fvH79th328V//34bj3//frt873+zx+I5/rr88eXmj92rnD9KXpWrc1yS4U3sp/29vs6205Zp69B6bXu+e7/4z7fvt8u3dvtuu3y7td/1uN3m87ab2N6y/b7NEwd9GNo69Y8PyEv9dGC/IAABCEAAAhCAAAQgAAEIQAACEIAABO5LoCdTbPSs/2ZjlPpX0yv7xmntuRrTjPt9bLD9rvHCMqbbxw/t1TY2mmOR+ZybYZx0O4ydxljqpoypjuOYbdy4bYvWsbJtZZt8ezfxXG173MYI46E0T2yB/dv6uK3f2+RYa46Paoy0je0O45vbNkarcU+N2fbx262Ph9a/t2Xm2HAbM85x0w0C6b5vEV536gSGN2T9kKkfNClt7EOhyx2Jo7iV+JBAkjxqMmmzcbk0yqS+DEmRkEhFJg3iaBRK2h77oKtiyR+v8muSYfqAig/NIOA3+tCJj6CQPBI/SxdBJoRCGHVpZBLJRIw9brdd4oSQkWyyDzn78IlV5YfiIOc6S2eVEs44fuTibbPc5GN1H31Jua3vfFtDaklu/cUEkskjiaRBIMXzXDal8AqRFPKoii+7ry2vAqnvzamf8WwfBCAAAQhAAAIQgAAEIAABCEAAAhCAAASejsA+IVIlko9Plk26XSR12eLPTSEjsWQLmwMCdTL6cH9nTLhKox4wkDAaQgeTzNJ4a5ND03ZoP7Us7fIsk/oIZD1Oo47z8UgbZ02BZGOjmrSv8dcQPSGb2iT5vK8xzzr+GdIoJJOkUb0f48UhmDR27GoQgfR0byjW9LQEhg+m/GX+cPH0UUqZLndGGVQF0g88hbTxlNEgQGo6Scmlm0jT+E9JHWk9IYaqOLL74ZojkRS22tNK+Vj/ENPz0n5P9t29ff10khzRB0R+uJiQiWSPkkeRMLKkURUv/numeUIuhcRRAslu9WFVhYtEkCe4MpXlt8kr5JGxDKbO6qZ/kNvrm0BKedQEVqaJvn3XU0h/KYmkSCdNAinTVLLudls/ZHt6Kh7XP1JIT/veZW0QgAAEIAABCEAAAhCAAAQgAAEIQAAC50Fgb6qmVYTSyFpP5gxyZaocVf8WAikTSpooX8TOukyytNE4ZpqLyXHg3TRRjBlPr5sn7q+sv8uisSqUtmvYz/xFaaT56PYEUq3w1O9HlaYeDKiSx0VQlUdTeGCURrGMXXnURZTW49wQSOfxRmQr705gr0BSKkZxxpYKkuzppehMZvygSY5laQIpBcgPUnz08nYpQjKRFAIpRVKVRXPJuiaLesIopFH/QHMZI1E02XOV4RvEUftQmj9oFFPcLu+LBFLqyMRLLxFXRFIVSCmYIn0UIqkKJB2tWp6vJbQmpiaOjGNNcEmu1dkKtnytryakvHxdEUeeSNqTQpIc03LWytjZtusDWPuBQLr7+49XQAACEIAABCAAAQhAAAIQgAAEIAABCFwfgR2h5BPmx0dvSyRJ+HTxk5WWNN45tyupv9dSdrVKU5uAr0n7peXJVP6uhRByyzVGOSed+vbFhunvbftLqCE02MooY6mKNI9FzpPd9XuVR0MCqSWSNkP1qdW0klJOtcVHppC0lfY6BNL1vYevZo9rnLB/6PR6l7U0XC0tJ5GhdIxLo5slRJLdSoDk/TlFo3J2tQeS7g+Jo9LzqKeO4qOk9WXaqeu5z5D3yOXaAZ6NdMQXt17KzdNHKlmX5eqiv1D0D7K+QvX3KB0XYkmv9yRP+dDR7AAJJPWHUvLIWAbPKP8nESf2/diU+KatTykk9WXKnkdVIv1FiaTcbsmkEGMhx3y7c1ky9MMHb0k+GU8E0tV8bLCjEIAABCAAAQhAAAIQgAAEIAABCEAAAh9IYDWVVCSPFr8qkiSJckC3F1mKBdSiSz2hVGVQpolUOq+kkXpiqY6xZvZnX2m8neRR345hW6osWklVrSe1+qijqjBViaRUUp3sXiVSLWfnqaGhJ1JIJHt8LHs3juO2v63II0rYfeAbgZefNoF1gdRL1pk5jtJyY88jkx2135HLjpRGJpPaTz5vTiWpxJ3JkiqR1uWRyrVtUxp1eSRjba+TAPNY5J4Ps3jO/EkcHxztg2Wt71GWgmtiKNM8JpBUAs76C4VESrGUEqknkKbUTul9ZBIpStOpXF3Iox8UfrrfBVIkkmT7JXFUem5OINm2u0R6t11qGbsqj9QzyQSSl98rAmn8sO3CqDWsO+1Tna2DAAQgAAEIQAACEIAABCAAAQhAAAIQgMBJEThc2q6XtdO4Z2z8brm7WqHoeJkUy4lx1DK2mitrCaMV6VP/1pNIKqUXW1nHLHvqqLQUmZ6jbdEB0n5Yz6H5X30kxnXj2SGRovxc+90yTVPLkp3SdlNPo1EYjcutyaN2JChhd1LvKzbmAQmsCaQaM2zpmJuQSOrBE4kiJWNSduwIpM3ycUnOhETqUqSVrpNESoky9jYay9VJDkWpurFupj7s5hjkJuOVcuz1g7n66ypIXMK4PNl6STiTKSpZZ2ImZJHJoxBIJmUkaJRK8tuUUZJI1YRLcsX+9p5SEnOzkBvK2Fk5O/WByvNBAc93aczVg6mX2itl7N4tXSINKaQQR+rhNMuvIYmkD+KVCOkDnqIsCgIQgAAEIAABCEAAAhCAAAQgAAEIQAACV0FgRyitlLYzEPPz2u+rqZ7dVJKWYeOmfXld7gzyZ17m1Daklq7zZa0loCZR5Uqm9G3Swe0a6PDhbmO6KYYiTxVJovx/DwvYokp4YG2SfAsXTCEDLXMOH+QifSNJIF3FW/N6d/KQQFI/IS9dl/2KqkDykmqZNvp4s2mpI5dGmUj62KRSSSQpeWR/t95JQ/+j7IWk0mz2YaNt8HJ1FqUsjw0fRrVRXH7qzR90/Sg3fx0PqblabaKW972UWwqk77ZjwijkUQqkcn9IIb3fpoja+HKG5momgLIUn8oDSrLVMoDOz3mGfPOU0iSQjI3+mfRy+SURNJXZ259Cyv1rwqz3U5JQ84hnEUZzNPR630nsOQQgAAEIQAACEIAABCAAAQhAAAIQgAAEHobAukjKQc9pFXeWScPYaRFILWnUuzENfY1yvZI8PlbbSuDFH3v6Ke9P1ZNiDLNP6Vfuqe9DFVorLMvOjlWR1DkpKk3Zv1rGTgLIH5/ajNQ00vr9SDTVIFRNOPl+k0B6mBOfpZwegX0CqfUXKumYkD0qsbZp/Y6UMvo4JUf7/WZZukBKkaQeSSZCUhiZLIkETqRqXBJJFKUYcpG0tzRdfqjtfCDtfnBVPx9v9Iw0NnkU9S7tJ8q3KZHT5UorW5fSqPUTamXtFk8eKYnkQieXpw+oGvOsJfw82SXhVqSchFz8PcSd88sUUnxAxwelySOLavYEUi+pZ3LrL+8kvSJJpd5I3svJpFMmp7yEnfdDimWKy2Dc85SmjN3pvbfZIghAAAIQgAAEIAABCEAAAhCAAAQgAIHzJjCLlTq2WcvWaS+rTFpLJcUYYhkzdQk0loiLcctUO00qzeOsU4KoPc/zOGP5unkZk/GSRJJY2pFnBw5hVVEqXDcKpCqUMqU0pYxihLiIpeyT1B4v8mgonVe2C4F03u8ztv4AgVWBlPJGEknpGJdHJi9SIiktY8LIRJFu7fG43x/3cmyenOkl7CLNFMuLdURvI5XNk8Vu8sglkj6AorKlkjd1P2rNzth1NXmrirr08EmJFOmalD2zQEqp4qXrsoTdt++6gPlLSSKNCaQuolT+rX2g574OAinlkTiJpSWPejop7rt0S4EkFvqws/2Q/DEB1KXXKI1cIPl+9B/1P7L91DLUV2kuYVdrfupDlTccBCAAAQhAAAIQgAAEIAABCEAAAhCAAAQg8DAEDgmVNYlka11NJc1t4efn1dJz4YFG2VTSRkNyaFruKKhUXK5LKd++soGr23okujkJNE5yL72Qtl2TjZPjM2Kgv2f/pLXl7pNHtjwE0pEHjKedH4E1gdTTR5smc15sttEDKfscheDIsmpNHi3LJ+X+KJRUyi6EkQmQSDONZexUqq5Ko9iebq53opNTo7f2ITnZ7Xp01sSH5JHkiyWQJFM8lfPekkW1ZF3ImL9kDyS7remkSCGFlFIvoSpZJMqit1Rw6Omjzlal61TKriWQSs+oKtMkeUL+xLq/LYmokEVdHEl+KYFk+2Dpo70CKdNI9YOUBNL5vffZYghAAAIQgAAEIAABCEAAAhCAAAQgAIHzIHBrKufAOOhqKikHUNeWu/b83THksa/SLK38+UMqKTgfEk87R6LWjPMXz1mltFylKN4hgaRxWR/TnFqN9MemUnW2ytZnqRbfi63V+hBI5/E+YivvQeCwQIo3tUrXee+dTAxVgdTTR5E6con0YkwlqaydUjRxm9Ikk0cthVTK2LkYsf+tlKfrNrt/ePQPphFG/eDbZ5B3BVIvA6dydLNAUjm4lkDK8nD2PJcwXgYuJI6XltMni6ePuqBTSTrvK9XEXJYAbP2PUuAVdkqHVYEki97TQ6V3kwmwljhK+aX0VD6uxFJse5SwizJ8m1bKbqceqD6Bhyqm9zgheQkEIAABCEAAAhCAAAQgAAEIQAACEIAABCCwQ+BWiaRXrCSN7E8Hkz7T4OkgkSY5FXKojMfWZa+KrKwOldun1/d1qO/RvIVjab3dPQiBNI/1duFTEki2900EZU+j3J65t9HsrXaWv/I6BBJv2IslcFAg5WfBKJCiB5KXVHsRKRkXSJssWfciBNInevzFWNqu9fJxCVITSClU1P9Iwsjkkj5c1pJGe+z6bR+oc3rGewdl+bpIDG2X770HUkggk0Hfbk3EWAIpJIykkd/m7zXFoz5I3v8o+yrZx5Pc+E4CSeXrslxdk27qLVVKCJpoir5RUQYwRFv8RwJJ6/V9GBJIkaLSdtc+SPZ4lOCLUn0ukN53AeYSSTKs1QtVH6n5Y/9i3zbsGAQgAAEIQAACEIAABCAAAQhAAAIQgAAEnp3AbWOgtQxd3dhDrxvkUZFSVUI1fbSnfN3wsk3pVOQDo6N8GnM9Wvvcl0miqD4+7sVqiTkvSRfP08R+nxgvCdRGauOBtSpLs8ZqAYGi5BBIz/5WYAMei8CaQLLH1IvI3s9NIGWJtSqQJDnU88jEkRJIUc6uCyQ9VwkbF0g3WcLO0jiTPLKeSJGsCTnStrV88q1+oBVYcx3Q+UOgJmmqQPLSb1bCzsq5pUQKORQSycvW5W1NIfXnpIgpPZW8tFz/uCrlAUMCWcKrCjaTcuod1coFWgJsSiDZ8bH9DNGWzeBMiKUAkwSKEnxj+bouj1SarwgkE2eZPjKBFssLgRTCLRvMtQ/gDn7+YH2s85flQgACEIAABCAAAQhAAAIQgAAEIAABCEAAArv5nDUm+3omxaji7r+d1NLKk/qYbS7lThP+cxSxveaAQJqjQWWLVyVP7k4tWWcPxWK2y7btS97JhawljrSMWKSe0cUUAol34MUSOCSQJJJ2BZL6GYXwcEnkyaNewu6TkjxqaaRM2LgUSTHVBJLLo5BJpo3Uhynkkf0vXXGz2rOpHg/RoQ/D9iGRb/dI7JgYsTJty/JuiQSSxEsXSGP/I0vw/MXLvvU+SOovJFljsqklkGpdzE3sT00R2b57n6MURC7cMo0Uj/fydibflD7yMnZFtNmSXfCkQLL9Uk8jT1KpB1K5lQSLBFKkj+y5/pO9lCx9pCSVyvENTefKJzUC6WI/MtgxCEAAAhCAAAQgAAEIQAACEIAABCAAgTMgcDCdVP6473k78mje5xVRtC6hxifOuaFRx6SEapKm901qBelU3qkJpJjl7svxhUe5OsmeWQjNJevWDuXwmtWBztiItu3/6X/+L8ZDz+BNwSbencA+gVTlRpccWXbOREbKoiaQLHmUfY88hZQCKVJIKZZepHjKEnjq+2O9kGIdSiFF8sgeC31kCZteK3NWR4dk0eoHgCzzmkBy6bIukOa0Tk0eSSTNAknl35TcqZHMG9unIeHV+ZhYawkkiaUXIZDaz01Ph1k/JSW14sPK+hV1eeVJokwgKSXl2/pu6oPkCSulkFIetSRSLcWXPZ1qCgmBdPc3IK+AAAQgAAEIQAACEIAABCAAAQhAAAIQgMAjEjgoksp675pOihHIuoD9Kaijt2EvB1vCuqLZJ252UkkHxi7XlrETeMptW3suCaRHPIFZ9PMSWBNI9maM/jy1z07ICpWdM/mjsmqWQGrpoxd5P29r+sikkidpMlUz9EC66eszGdISSC6PQiJFTkj/Qpgc+rceeCwxxUEgRUk2Sx8pMST5810meNYEUitlV3oiRZm7SO/Yay21o+RO3V4XSMuYJPL0USa0glUpY1f6RkUZu35MooTdyMRSQt6vyBNEPU0UfZzmJFIvbacyd9qHSCDFPpiEasvNRJV9aDYrP0U9n/fsZu0QgAAEIAABCEAAAhCAAAQgAAEIQAACEICAEThW4pTh14OvWU8b7WE99Up60CPS2oasBpDaqlYlUdmQ1rn+QJRo358QSA96RFnYKRHYK5BSSKgvkcrYhUAqpdWshF0rVxf9jyyJpFtLH7VeSJlQan1+Sk8lla+L3ku7Jezqh9xdbfi6bY6PBP/JDxmXPCmQIrET/Y8kgnpyp5esM4FkSSSJpCGBlOXgYrm9Z5COv8rO1RKBc5m6KpB67yj1QeoCScdJqs3WoTJ2TYhpX1JwNSFmfZGyFJ/EUkshmTzL11URJiHWGOZOZbjLfyO2eUrvdLYFAhCAAAQgAAEIQAACEIAABCAAAQhAAAIjgWOl0rET+ffx3bueYzdg34JvGYA8Np00jGWuvOi2cU4EEu+siyWwTyAp0WKSwwVHlkur5dOUJPIeSFamrogjlbFTAskl0iyQSqLG+/joR+mntEbRAyn+7fuwuu2zpr7J13ogheBRD6RI2lgpO/U/sttIFll6J3ofWQ8kEy4SSP57ihhL8dhzTT418VJ6INm+KGU19pga+xyZQHJhp5+NyaNeys6Oix0TLwFYEkgKdUpcaRtMinmfo9y+nkTKBFJLJkUZu7r/9toqkbwPUi1hl8dI8c7bPlgv9k3FjkEAAhCAAAQgAAEIQAACEIAABCAAAQhA4AwI3DamOu/CbSJp5/kHGUQfofrvrttjrz1mDPIokbTnSccsH4F0Bic7m3g/AvVNqR46XipOSaAUHVUgmfCoyZjocRQSqaWPsg+SCySVtfPnZBm7LNOmUmxrCSSTV/YZIoGkHmj3+VDZFUi2l5lCqgkkL/mWqZssXecSZRtl6SK1E6LIhNGQQHqn0nDZRyhfo7SOCanaXK0mkNRnqgu6jTNWqcCQSP2xKpFCIG1c9HVmma5KydMEUoojTxi5FJvFUQqmFEmSSCbCvrdyfCnEKGN3v/cbr4IABCAAAQhAAAIQgAAEIAABCEAAAhCAwCkRuI+0Wd3+O5epi7HSB1v/kTKpSad7lKrbd9wQSKd0RrMtD0pgFkjhbEwgbVxGqEdPExyZRGoCyUrYZfpo6IWkUnYuj6KsnSSTixDJkOyrZIKqS5AoYRcyJD5E/Gfl0+TYD5h1gZQSKQWSSr1FzyCTSJEgsluXRyZfXBKlOFoRSUMJu3x9T+2YsNp4aifEWOyj2NqtBJJLuqkfkvdGysSRSt1FH6SQR0pxVVZKCGnfbFtMHNl+fdukmJWw6/LL98FFU/6of5InkCKF9H67Wd6VBJItXx++Wmf3/8cepQc9tVkYBCAAAQgsy/L12zcDh2+m3w9B+vrtn+7N8NPPf3Tra3/4+Rerz/l0z+O3LpAnQAACEIAABCAAAQhAAAIQgMCjEbj3CN+dxdLD7UJtt3HMUo9JG60tB4F0DF2ec5YEjhFIs+AwUWGJmI9dcoTUiFJ1Y9ror4ZeSCaS4u9W+s5kktJHJqN8HTdK0agH0sal0VMJJCWFmkDyHkjbLlxqAslK15VSdlbGrqZ5Qr7Ea2vZN/VcspNF+9b4LiGQxDd6HvWSdn7f+08Z/17G7iMTSKWUXeNVrHtPQWVZulLCrif8T/R0AAAgAElEQVSrdsvYqYSdPcdL+pUEki3TZNFOKbsmk/SRe++vl7N8T7HREIAABB6agCTQmvypkucucuiht/GxlzfLJgmq3cfXpdRjbx/LhwAEIAABCEAAAhCAAAQgcE0EPmi074NefIDyPe3PPV82bAgC6ZrO/ivc17U+SJ6OUUqm9CeS4IgEksmMEEjqb+Rl7PwnUkefZPk6u62l7moCye5HgsbEUaaPMoEUkiVTSI+SQDIJEqXsaqk5EychTEICSQh5z6MpeWTpHZWzixJ3/fm+nNIHyQVSnmORFNpmCin22+WRfqa0UfRBqj2SUiL583oKKcoPlpV4f6f4sX00CWQl+SKFFNuq7e63Ud5OKSTjYPsSXDorySNbtvZNZv8hPnyv8O3ILkMAAldCYJ8UkhC6ZBn0VIe4yqVZOJFyeqqjwHogAAEIQAACEIAABCAAAQjMnY6ejshTjU8ikJ7umLKmZyDQvExN+2RCRn16JDcGwZEJGRNDLpFMGrU0UhFISiJlAimen/18vJ9SJGiiFFsXSF1iPbZAshTNNgVLlGhTqbYqkJpccWGUIkkppCxtFymkKBPnCaQij2bJEty3rVyfSvgNKaRMHBkjpY96EqmnuCLNlQmuchxVRFQCKdJVJpGKGFMvpNyvKpFcNuVz43W7AknLrnLMy/Tdoe7oM5z2rBICEIDAoxIwQVQlkIkhpNCjIr/XwpFM98LGiyAAAQhAAAIQgAAEIAABCDwogfuGkp5KEN22swik2wjx97Mn4G/SFYEkiaOeRHNCRiLIEkh2XwLJbzN9ZGXreh+k0gupSBGXR55EGhNIkYJ6XIEUYkcCSfIoEzeSJ5ksirRRSKJIHW2Xv7xblihhpzJ2kfBReqeWj6spHes1ldibRLL9NxnUOJeSdUp9mSiK9FeUslNfJLvvfZCUHstPXrtxyZO36usUSSQlkCKFpH3bSVLlc2sCqZb8U2m+tn8IpLP/TGAHIACBwwTmBNGpJYe+/PLLYQfm3/ft3cuXLx/10L9+/Xpn+X/4wx9W17nv8UfdwJWFSzJZiqnfp1TeUx8H1gcBCEAAAhCAAAQgAAEIXD6BY0XSqYgjHREE0uWfm1e/h7NAkthQOTQXSKXEmomKEBopMzKB1ErYlf5HJo9MMPlteZ7kkwkQFyclQaNSdiGwQiD5Nk2fInf9UPFidf7/zP+oh88SyaMo8xbl3az/kf9kyTdPF2WvIy9jZxKplK+rfZBMHql/kEq+ec+gTOVEQic+6qrwqaXoeo+oTB+tyCQlk5RAsvSSjpN6LGlNSkANAinFkPo3uUB610vaKUXlomlKIDWBlGJqlkiJOg6c7fB88K7+XQcACEDgHAjUJNFzpIhepgiaBdAseo4VROfAfN82zkJJMmrn8T1C6jH2Hbn0GFRZJgQgAAEIQAACEIAABCAAgfMigEA6r+PF1t6DwL4+SJaS2VgqKFMtKq/mAsnKptU+SE0UZR+k0v/IEkle4u7FmEBSkiaSN70EWwgrrTe2LnoGjTt3N4EUvY4kNkwimdcI8bFd3qUIiT5BIY9MoIQIipJvVSCFbNku/5+SOyWF5OmjFC41tWPrMpET/2LlVdKpF5QnkLIsXS9dp9RR7z1V+yIZPx2fm5sQU85M0koJpOzLFPsX2xlyTGX5RoGkXkjOob02+yCV/kpVIPneJdvYVdtRHcV7nKC8BAIQgMAjE3hKUSQpZLtUxY+k0DXIoEc+nG3xVS6ZcBp+f2TRJLn02c9+7ttD36WnOuqsBwIQgAAEIAABCEAAAhCAwNMSQCA9LW/W9gwE1gSShvtVvq72QWoCaSWFFOXrqkSK5FEraZdJpJBHKsEWJex6giZK2dUEkmRIiyOlHDkGl5xNTyBJHMWt+viYRBoSSHMJu1amLkvXpTwaS9j18nUuXLLvkCeQmrByq+KbLoFktxJIxsF/UiKpTF0Io85N/aTiuV0gGcs1gWRrNHH0riSkTCL18nu9DF99TOX4vA9S2afaW0kcG2vK2B1zavIcCEDgiQk8hShaSw2ZHEIMPfHBPnJ1TymZSCwdeVB4GgQgAAEIQAACEIAABCAAgTMigEA6o4PFpt6PQEvypLSRPFLqRwmkEBy7PXpUyq6KIvVBGh/LMnYvNl4Cz1JJ9tpIzvT+Pz191EvYrZWxu1sCKQROdDzaJ5CilN1Y5s3SRyFWLInU+h9lqTdLItXydSoHpx5DdqsydtaHaEjmeMKrp4U632AhiaT+R42z+iC5UAqW/vzC0gVSOZ7aZ21PSyCtCSTftyqWQjypNJ+kWBVIvm8lYVWq9KUqu9+5yasgAAEI3JdAlUV//t1v7ruY1deZJJrTQwiiB0V8MgvbJ5heP2CCibTSyRxuNgQCEIAABCAAAQhAAAIQgMCdCSCQ7oyMF5wjgb1l7Krg8H5FRSCluJDEiBJ12e9IfZBK+shSSDt9kFJ6WP8fkyC+/CUSSJFC2jQRMpexu59ACoVUS669t1ROJmviVqXrsnydJZFMqKRIsnTOX0rJtzWBpNROTSCpD5GVzLMklVJVEj2DQGoJpEwdpShS6siSSPW++iFFPymxy8pxeUJa2T5PIKUkMzGm7VRfJ5XpC4EUZe3iOXsEkqe2QoyFIDO2vceU3gun1tzuHN+jbDMEILCfwGPJoiqKSBFxBs4EJJceozweUonzDQIQgAAEIAABCEAAAhCAwHkQQCCdx3FiKz+QwJxC0u+tlFz2QXLJkemYKGUXCRgJjRBEKlm3WZREirJ2uwLJUkgtbbOJPkgmQew20jmjQLLdVC+khxBIkh5dIKVgUe8j7xOUAskSSN7ryMRK7xlkAkmiRUml3T5I2yJZev09SSSVCgy+IYHsR32OagpJjI19SKRIH9lzlORSCTtbbk8DFYHk+9fFkEuxKXWkPk/fSjhlT6haym5MIcU+IpA+8M3IyyEAgYMEHkMWvXzZE0WIIk7AhyAwy6XXr//wwYs1qfTp5z9aeim8Lz54mSwAAhCAAAQgAAEIQAACEIAABD6MAALpw/jx6jMhUGVMFTRDj54qkUrfHfXmkdhQCsnl0c0meiK9CJlkwsh+D/kRJey8BFsur6ZwonTefoHkMukIvrt9eSKBpESQJZDsviWPJJIsqaMydCpdF/JIokUCqaeRop9QlzLWAylKxkWiqad0+kYrfWRJK9v3m83Wb1Xaz+SaGClxNKa4RsnUeknlsep8Nr7P6wmrXq6uJ5G6IPN9SqHm8ih7KNmyglukj4xjlAmMddm/+F0dn444WDwFAhCAwETgz7/7V3/k67d/Wr55++aD+Jgoaj2KXr5s9z9oobwYAncgYKXv/vD69aISeB8ilkgp3QE8T4UABCAAAQhAAAIQgAAEIPBIBBBIjwSWxZ4Wgb0CSb10vLRclEaz20ghRXqoCSTvaxS/uzgyYZTi6K/s1kvcxeMSSPZ8pWdseUo3RSInS9llvTeldYzcXVJIDyOQLH0UoqUmdUy4tKROFUhFtHz/PsRUSJaaCIpzQKX6QiBliUBjNJUI7OLIxJuxTd5KguUxUYrLNI4tz/9tUyC5RJpL9I09jyJRNT4Wiapexm7o7VQFkkujXYHkm3BapzxbAwEInCgBCaMP7VtUZdGrV69OdG/ZLAgsTSZ99dVXjuOhpNKnn5NQ4vyCAAQgAAEIQAACEIAABCDw2AQQSI9NmOWfDIFZIs09etSXSAIpkjIqtbZZPi6l7ObE0V9Z4qj0RTKR1Hv4hBCxFJLK14VMyVJ2H1jGblUgqWdPJmeUpFEKKZI225a8MXEUfYH6rfVBWiv91voFZVLH+w69HwWSyspFAqn3fJKkEw8TdJHUUpnASG7VtJf/bSOGJvUk3lRMrh9ZTyCZRGr7Nu6Tl+cbBFL8PdJVXTwZn9o3ytNVluQqsooU0sm8tdkQCJwsgYcqR4csOtlDzIbdk4ASSh8qlWpKCaF0z4PByyAAAQhAAAIQgAAEIAABCBwggEDi9LgqAlINcxk7y5SY3Gm9em4yKWPSKMvPKX0UJeyy55GkUZFHJpdcgnhiKcVH64WkPkghk5TOUS+mefvs4NxWxu6gQHKRpBJ2Y4k3L2Hn8mS7fOvpG/U/kkRahp5IIZdCtthPL/eWCSRf1yb7BEV5NxdInrbq6SOTSOoLJXGkfkchjw4IJO+fJPEWJfEqoSp9fN+yNF1LVb0rvZ1KCqmW57P9st/rsjxZJSmXKSsE0lV9dLCzEDiKwEMII2TRUah50gUSeIjydwilCzwx2CUIQAACEIAABCAAAQhA4FkJIJCeFT8rf2oC+wVSCI5BdGSJNUsOmUSS5IgSdtH3qPVDqumj0g+ppZCyHJ6nkG4kkTZtfUrpSBhJcInPIYl0bAJJKSTvf9QSSNELqaVwtimPWkqnyKQUTEogSbL4srJfUJSwi15BUjubKuayjJ2kXHBV+iiEW+8jFSXsPs70Ue+b1LnZ8aqGbV0gZQop5ZFK8vUydjWFlGIs+Wh5tl+WPpolkq1efZD8/lOf0KwPAhB4dgIfWpLuV6/+yffhS3oWPfuxZANOi8BDpJRMKH36+Y+WuKXk3WkdYbYGAhCAAAQgAAEIQAACEDgHAgikczhKbOODEWgixkurlZ8UG/aY+vRYmTkTPkrLtATSJsrVqd+RytlZX6Tjytj1UnZWxk7iykTLWh+kyZHssNgnkOzxkB41gRRpIZdI2fdHt3MJO/VEiscXTynZbSSQer8gX14rYRfrsnV7Asn7OW08heRl+6y/VHJ1IeQl7EaB5BzzcQk4Yx3HIm61rNYDyQ/sxvsfSfp4SmoqzWc9nVbL2L3Lfcv0UUixKM3n/Z2mHk/2u4QRAunB3p4sCAJnQUApo6/f/mn55u2bO28zwujOyHgBBBqBKpXu00vJRNJnP/u5Lw+hxIkFAQhAAAIQgAAEIAABCEDgdgIIpNsZ8YwLIrCvD5KZDqWPWi8kCaSUSErLhNxYSR81qdT/1gVIJJgkP0ycNHlkEsnFVQgk+xfipYO/cwIpBU6IHJWYK/KoSCSVbGtl7LL3kYSSJXW8xFuWgwuJFCXvvt9uXLIogWQCpwmkth+xX9H3aVlUws76Gs0CKeTRKJCiDGD8uETK5eg4dTYmkKwHUogfK183CyTv6VTL2Pn92J8mx5pE6gLJJZL3k+pyzNkqdVSiR6SQLugDg12BQBL4kJSRhNGvXr2CJwQg8MAETCi9fv16ids/3GnplLu7Ey6eDAEIQAACEIDAFRCoY0+MbVzBAWcXIXAkAQTSkaB42uUQWC1jl8kj9euR7KgJJC+1VkrZefm6LFe3lj6yMncfZz8ke62JkJZqcgkSv7s4SoFVU0j3E0hWQC7+dZHTexR5QseFT5dJnihKOSSRIkmk3kGtR1BLIfUEkqWPeum4KYGUyaBBINUEkveJigSSGCrZJZHUSweuCCS3bSGoPHFlAsl/+vZF76aQRKM82ro8Uim77yyFJHnkcqyXs/MEUkkiqUTfnP6yzeEi63I+K9iT6yWAMLreY8+enzeBDxVKpJPO+/iz9RCAAAQgAAEIrBEYe0fvPiP+vm/ich9luq1DN/QhAIFLJYBAutQjy34dJFAlUitlV8rYDQKplLILiZQJmdL3qPdDChHySUkjSR71Hj6WoonSdVqPp5EydWRf22uSa98ONYlh6kIJmZJAer+E1NGPyRVL5rRSdilNvkvp0vohTeXfQiJti2xKwZIJpN4vyHogbZpI0b60BFL2PTIGvf+RUkcb7y/l8sgZxn1nmMItUlxZ+q9GtrKEXUikFEhDcmotfRSPKW0V5flMqEWJv9rfSSkk74NUODdpVMra8faDAATOj8B9pZESRi/pYXR+B50tvngCJpT++auvfD/vklAinXTxpwY7CAEIQAACELgSAtsihvYrooBx37/Hq5lMeyWnFLt5lQQQSFd52K94p7NhjSV9/Oux9kLK++pJZMJDP1ZqTemjEEL9p8ujkB8mj1wiqRzbiyhf5z+tLF6kjyRVbHtsvS2JlF/cSiEdVcKuCCT74n+/jXkia32QTICoD5LdRjm6SCJJIM1ppEGyZGJJ5e/s1gVLppFaabc81UwneeIqk17GcK9ASvnmCS/Jo7yNEnbBzlnlMdOFjkrotfRQSR957yP/XSIp0kd/yf5HPakUpe+8BF7+KNlURVwXd3mhhEC64g8Wdv1cCZg0umsvo5cvv1xefvnlgjA616POdl8zgQ8RSpZOom/SNZ897DsEIAABCEDg/AjcmhmqrRP2GKDtHeraIZHO7xxhiyFwDAEE0jGUeM4FEdDXWaR8qqCRjLDHJDqaQBr6INUePUob1XJ2SiH1VE2UYYuePyaRLEGjfkjRyycF0iC1orSdi64DR2A3gRTPVv8j9e6J20gjRSk7lWmLtI0SSL2cXZdJ0R8pkjrR/0hJnZAtEi1WHs8ly9wbKEv01WSXElm1p5SV/GsJpFYCMNJHkk7GsCW3GpfYZ9s/JaFCjPXyfC6QUhaZSKryyMvY5d/EwfcpX78jkGqPqWlfuWC6oI8LduXiCHz99s3yzds3d5ZG9DG6uFOBHYJA9k26e/8kSychkziBIAABCEAAAhA4dQK740jjeNjOQJP/eR7RaLN22+72Z2RpvOkljImc+pnB9kHg7gQQSHdnxisuhsB2GXoOpbxRAkkl5mrfohBAY3m1EB5FIE19kaKXT0kgZfqmCiSVZJPUUlk99fc5JJHql3MGrEIeNcmRJeyyR1BIFomWlD9KIEkOrcgXJZKqSFJqKcq9RX8lEzjqR9QvT0LWScxFb6ksTec9kEZxVPsh1TJ2lj7qJews1RQno9+YGMt9DPmTqSqV3msJpBBj6oc0ppBCkFkvJN+nnfJ8IceURGqcy3UWF0sX8wHBjlwIAUmjP//uN0fvkaWMfkzK6GhePBECl0DA0km//uqrO5e6QyZdwtFnHyAAAQhAAAKXRWD/JGQraRdS6NZ00h4k8yTmtSUxLnJZ5xN7AwEEEufAFRMwgdRbBaoHkd1GKmjxvkRzGTsTH72EXYoPL1sniRSppChhl/188r6kSS3FFmma7OlTEkghRm5PIQ0CKUVGKyHnMmfbpIcJpndLCKQoYxdppJAlEi7Z50gSKaVSTR/5/eydpKSP91TK3kothZQTUmyzGtfF5FGUorPbEGy935ELuRfx2G4JO3tNlv/L41TlmvYr+juF1Iq0lJWui5J1KlVnaSTJo/p47FvvofT9+00Rbl0geS+kMj+nyrsrflOx6xA4CQL36Wf0y1f/5Nv+q1evTmIf2AgIQOD5CEgm2RYc2zuJZNLzHS/WDAEIQAACEIBAJzCLIVW20TPq3+8qkWop/0WDID4uoiX1QaBRIpXBIQ4WBCBwdgQQSGd3yNjghySwr4zd3hSSi48qPUoJuymFpFSSlV+rKRqVbhvL2G2WFzcxb0N9kKS27l7GrpSwM31UEkE7ZewkkOw2U0Te+8d7ANVSdSFgVL4u7quMXQqoTO0o3WQSqfZCaoKu9IGysnRR3u94gWTPVwk7SzTVmTORDIp0lVJIEl1NHGW5OpdHJYn07buUSynGVP7O5FqU/Ivb94sJpaVxrfuIRHrIdyfLgsDdCNwnaYQ0uhtjng2BayRgMsn+3SWdhEy6xjOFfYYABCAAAQg8P4FD8kh/W5NG/tgBmzTIoBzrsUGRQSjVZWTjpPh7vuC2lTw/PrYAAhDYQwCBxKlx1QT0/aWScZI3uu2iYuvJlyi9FgLJ5Ifd9hJ26n3UH/+kJGk+bmXb4rVzHyT7va8/ezTl0blNIulLuX2pbzcpb+ILfZBInpwJyeKyJcVIpJEytZOpJBdGKVRMwEgaNZnUZItK4cXr1TOorls9puxWpehGloVn5VYkU6SWMoGUKbF6EVQF2SyQbF8icRS9nKo8isfi7yphZ/uqHkjRLypY9RJ2YhwHSfuq+1f9xmLnIfCEBCxtdJfydEijJzw4rAoCF0jgrqXukEkXeBKwSxCAAAQgAIETI3AXcbQzvpThoB2/kwNM+6reeL2b+TmbkkYa/kYC6cROGTYHAncigEC6Ey6efEkE5thulLPrCaC5jF2UXYuSdiq7ZiJI/XpCJPXydSpjp8ctZWPpGXuNyrfZrUrkxfo2Xuqt9mYy5scKpJAX/o2dUmNFIHkPH0meLnuUHPKyb1MPodb/qKSSaiIp0jo9ibSWQvL9yrJz0VcqStjNCSSVrvv4xZj08rRSvsZkm+ReyD+lrtTvKbbFhJgkmG3vt1m2zgWSSthlCmkQSC1dFa+P8nyZQHLxtonydSVlhUC6pE8H9uXUCZg0+vrtn5Zv3r45alNNGr18+XJ5+eWXRz2fJ0EAAhA4hgAy6RhKPAcCEIAABCAAgcckMIxtTSap9deexpV2hJMPPO2GkHxoSYmj3Ik+9jEnkGKSbf1HlZbHPPIsGwJPRwCB9HSsWdOJEViboSHB4belF1IIj8XLzJn4CBmksmtddPQ+SKUfkvf0ydTSJgSSytjVNI16IdVtkBi5TSDld/rOF3WUV+tl7Oz36E+UoqWUfDNJUiWS0jdRzm4uX6eSdj2x48/PPkrqreRl7MrFxj6B1Fkq0aXeUmP5v55c6uKtNoDceom52Efv7ZTiR+kpl0ieNNp6Ekm3kkcmleI56vFUklUppHzZKY92JFKdYWM7PhcbPrH3AJsDgXMicNe+Rr/81T8tL798ubx8iTQ6p+PMtkLgXAlYryTK3J3r0WO7IQABCEAAAudLoFVlKYNcQ7k6TZZWlTqrfuO72zsXrS3DnzGMcYxtCvpYj406dXmERDrfc4kth8A+Aggkzo2rJTAKJPu6ixJyg0TKxJGlg1wiZRm7kEApkDyRNJatayLpRSaU8u8unlIixbKi95EEVay7b4dv0xEJpH0CSY+PZexiloinkIpskXRp/YNKoki9j6KE3Xb5dhsixn4fk0gpXFLcaB2atRKzX6IcoJfwS47GxBlm6bpWGrD8bn/3EoL2Opd5IZHqcYu+S2OqSr2MYltNEJk8ClE0iyT7vQmkTFWplJ1LsSxh5+X//GIq1qWLpX5xpRq/B4oIX+07jx2HwPEE7iONbOm/fPXq+JXwTAhAAAIPTEAy6Y+vo3/SoX8qcWfP+fTzL257On+HAAQgAAEIQAACTmAtebSv0o6e3yrv5PiXj2bUEnYT29bjqIikmkpST+i5IoueozEpLXaWSxxKCEDgPAggkM7jOLGVj0Sgf7mOAqn2Qmp9kGrZtU0IpDmF5OJopYxdK8fmr+tl7NQLqQmkoYxdypEikOaLhBnL2kyP9oXfUjORSFJ6pvZDMhmi9JDSO1bSTukiSyJJGCnNIzGj/kgqZReJpp52ahcsSwgz9UJSIksSTiKplv5TyUAXTir7lwLppog/XbT4PpXeTk18lQRSlLGbJJIEUvZJsn1xgdRK2OU+JT8TZCHjymybKd79SKcui4XARRO4S18jSxrZP6TRRZ8S7BwEzpbAfWQSIulsDzcbDgEIQAACEHgyAnNqaEgd5TiSSthpYnL7vaWQYpKvj9fsmf9aU0hNGKmc/1zWv6WW1B9ppazdkxFiRRCAwEMRQCA9FEmWc7YE6pdu/zLtSST1QlLfHruNfjyzQFqXR59MKRqTIfZaTyBlSTwJJJMhtj4XWErXpHnpX7uKG+8iPxQV1gwQkytdtEQk2USIlWXz2xQ/IU1Uwm0uY9fTR5Hq6SXuav8klcUzMaV/xrhKuRBqvVRdTXP1RFIkvCx5pPJ/SiCtCSTbQ193bn9LUGVyauyBpH5IUdZOyaQmxLSM5OJSrP54icA4OvRBOtuPATb8BAjcJW2ENDqBA8YmQAACdyJgIsn+WZm7uySTkEl3wsyTIQABCEAAAldB4KA8mkrW9dRRqbiTAklVYtb6HwlkbUugcY/ariAe2/h4Uh8XCbOkInk7Y1VXcZTYSQhcDgEE0uUcS/bkngRmgeS+xgROue0l7Ex+hACSQKopJJNFa32QlKAJOaIUUggRL2OXPZasfF0Iq5BEIZHsn/XT0f14ZG1yyFoceGe2SJshMiWRsqRdlLALAWMCyW5dwOz0E1K5t6mUXT5fqR1LOlk/Iv3z/cp9e7GESBsEkveL6iUBnZ09NpT+69xCuHWpttMHKRNEXnpPZexMJM3po3fWG6kIJJNJ2helkGaJlNINgXTPNx8vu3oCX799s3zz9s3y59/95lYWP375pfczIml0KyqeAAEInDiBu6aSPv38R8tnP/vFie8VmwcBCEAAAhCAwFMQ2Fe6zh+v8qjc19iSxrlsDKXdz43WhOqYGqv/9r5HEkljRZss6V/aCdQWCsNyyoAVpeye4kxhHRB4OAIIpIdjyZLOlMDazA3FeyU6JJBM9LTePSmRQghZ/57e78hE0l9ZOTtPH4VUamka75mk/j/Zzyf7+kgg2TrGiHERMJkrPtRdZ/wyVnR45Ys/eyBFGbbsi9QkifoZZQm7LGVXex/V9FErbZeiyYRNlMOLn375kXIuk0ghkEKq1TJ2Vgqwlf7Lv/Xyf6NAigsfIxL7qv2RDLMSfCbFmkDy/kcmkUIaRS+kIpCyR5JK30me1f0Z+yD1BFLMsql7e6ZvDDYbAo9IwNJGX7/9k8uj2/5Z2ghpdBsl/g4BCJwrgbvKpM9+9nN6JZ3rwWa7IQABCEAAAh9I4FDfo2EMyceUtm1SsiYot4nS06TlKp/CHnWJ1Hs+qwd0tESIftD21M3QIqGKprmlgnY/hojyr/tq530gK14OAQg8HAEE0sOxZElnTGCcqTH2Q6ol7JpA8sTQtkmPSCF1URS9kEIg6VYpJPs9SuBlL6Ts5fNRlq+z0mwqX1cTSL2ebUwjOU4gdZW0P4mUX/ylr4+kjyWHWhm77AeknkdVxvR0T08rVYFk4iXEStbWLSkkL0mXPLowmhNIIZcas0xsWXpLx0cCSQJHgqeX4lNSKkRSlKtLgeEgABoAACAASURBVOTySCXsukiKfbUk1tISWEpn6YLp/fvt8j6rBsuT2X72PT3jNwabDoEHJHCXtBEl6h4QPIuCAATOhsCxMumHn3+xIJLO5rCyoRCAAAQgAIEHITCPAcm7zK0YVLKupY6ywk7/vbROyOo2ek3f0F6Crpal84nHmoDc+mxb+bpsj5CPaUykySQXRmOqqf92aHTrQdCxEAhA4AMJIJA+ECAvvwwCPYWkCq29jJ2nglRyzRJI3reo/3hPozWB5Ikk9UUqSaShjF0tYRel7Gx9dquybPFFXrYr7dFtX7Fj6DiOU/3y7rIjLgD8b5YWGnohbZd3md4xmaIUz2GJFKJm7oXUY8zbiEonU+8Flb2NVN7Pbj215SmkmkxK6ZaJLXudBJJx0xVJS1Qtts29FF9NTCl51ErZuVRKeZQJpEhVxb7E/vfyfrUX0sC1lAg8rPku473DXkDgNgKWNjqmRJ0t5x9JG92Gk79DAAJXQMB6JNEr6QoONLsIAQhAAAIQuAOBQ6XrWp+jnGw8yKIce/Gxk3pfz832DZpYnbNhYwwpf0IQRQJJAinGjvJHSaSWSrKJtmUMKuc212o5lLG7w8HnqRB4ZgIIpGc+AKz+NAjslrELYeO9kFIghdyxEnYhj/w2JccgkDKJ9EkRSCZBJJPGPkjRA6j2QpJAUh+k3vDQvl6z188tCaRKVVkYCaR6EVClkuLHugB4t4Q88hRS6Wvk/ZDUS2jPbZR+M/GiXkqKNkcKqZYItP03ll6ezsv79R5IvSxgJpC8lF0klix9pOOgvlF1SosSSLb9IcEicWQySCLJhJGnkTJ9VG8jYZX7sZJAkkCy21rjV/d1DLgoOo33OFvx9ASOFUcmjewfZeqe/hixRghA4PQJHCuTSCWd/rFkCyEAAQhAAAJ3J6DaJl0fzckjG2CJSbqbZbOJ8ZY20XbRROX62Hi/jznFGNja2JH3PUqB1MZaFksehVTycRGXS5u8DeHU+yXFeNba+AhjJnc/K3gFBJ6aAALpqYmzvpMksNYHyVsB+hdxxHujfF180TaBNCRnxh5IkaBRAqnfqpSdSyeTIJIhKVKs/1H9sq9f5gavXiwcA3P+MrYvcb8gyBerZq2JnSGO7BcBKYCy/5EJISvnFn2Qxp5CtaSd+iTp+S2tkzNQqkCqia5BIqV0632RIo3U+yCNAsm4VYEU+xLbL4Fk2+NSaDuWq2siqfREimRSlrDLBJLJpyjrFxdILbo9SaR6waVjxEXRMWcrzzl3AiaN7N9tiaMfv/xysR+k0bkfcbYfAhB4KgLHiiTbHmTSUx0V1gMBCEAAAhB4bAKjQKrtgmrPI/U2GuVR9PCubRl8bGtKJMW4V5SJ0diYKtZ4iqgmjSSMlk2MieQYSU0i1cnJtRKN9kTtFRgreexzh+VD4OEIIJAejiVLOmMCbS5H+cKskkNR3yGFdBNCyUvYteSMSY4ikrwPUsqj7IkUZdlMHmXqZkUgeQk7/1JXP6T+RT5fMByD/ZBE8oaIpexazCwJOaL0kaSJkkg1hRSSZZZJWcYuy96ZcGlNFmPiSezfkmIuywJGb6gsXedpo8WlUStn5+UCVcYu0ltN7CUIHctYX0ixKD0XpexCIEXqSOXrvBeSC6N+qwTSXMauMylx7eRn67J/4lmPDQLpmDOV55wrgbukjV5++dLlEf8gAAEIQOB+BI6VSYik+/HlVRCAAAQgAIFTIjBPeLZtm/seDf2OUgi1Fgk29pLjVxJIGtuqr9NyfUxDP9PE2SaNfLwoBVJWrqkTbGv5OhuX0fK07GXbE1WMlZzS2ca2QGCdAAKJMwMC+eUrEGuNCGsPpKGMnQsPlVeT+Oi9j0ImmUQqJexaT594vvr/dBmyKTNComSdYshxkdAt1219kA4JDM36qBcGMTskatUqhhzCJMrYmQiy+1GizmRMiiP1DlLCp6WUQtrYa2sKSdtduVoSy+SRygEqqSXh9knKI4m3SG7FjBpJpHl/vadTS1Gpl1Fsv4sv3+7dMnYSSkMZO0shtTRTJpsk2+Yydv57mrLcKC6K+Ki5RAJ3EUekjS7xDGCfIACB5ySASHpO+qwbAhCAAAQg8PgE9vU9sjVL/ihBFC0YesJIYyVt4m6prDMIJG/bkPmgUtilJY/K+FAfJ4r+2VbtRSmk2ie6TSDOkZHdftwIpMc/e1gDBB6OAALp4ViypDMmMIiY9DNtRkfrhdR7IElYWB+enpqJRJGXrUtxZPKjJZBaMimTNaV/kskjkyfxBT/VqC0NDfvMk7h3F4Fkzx8kRkoPPV77+HhyJ2eUNAGTIsiEkImUVsIu+wi5dCniSP2GTDrZc2vJt7rtjWURSMFRP6Unkph5/6lewi6WEQeuRq6rQLKLm9abKfseuQCrZevs8el3SynF/satJNpwcZSzctpFUc6wqUcIgXTGHxBs+kDg2DJ19DbixIEABCDwdASOkUmWSPr08x8tn/3sF0+3YawJAhCAAAQgAIF7ETgkj2rFnI1Xrtl6hRdNeFZvbR8rKZVfNP6iMRSVvosSdtE/SeXrqkDy1gBrP5k+qn+rrRF2JiyX5QsKYyX3Oj14EQSelAAC6Ulxs7JTJrDvy7nVkC11Yq1vj33hukDK1ExLz5TePXP5OkvRqCRbJG2yjF2KqJ6mSYlU5FWTR/5Y39oPkUg1heQiqYmQLpBMJtnFgKeQPIEUQshkismXtfJ1UfYtk0r5/F4ft58FminjFy9NIIWU89KA2UOq90HqJQPVO0oXPnY7CKRMAWmGjMrYabt66b2pH1KWsRtL2PV9qYmqubeTav1Swu6U3+ls230JmDj6+u2flm/evjm4iH/81avlH1+9uu9qeB0EIAABCHwAARNJ//LVV8sfX78+uBTK230AZF4KAQhAAAIQeGQC8ziPemO75ymTjKPdQggke1xjK7VSiwkkGz/p8qi0AtAE6jaRupeb0/hQTR15dZnsCa1xIvWc1vN2StmVMv+tF3exRgikRz6ZWDwEHoAAAukBILKIyyHQvqTnFFLWkK3NB10gqQSdJFKKD08h1f5HpQ9SCKSeQvKePjVR0/r6WIx4jCX3Orf3F0guiuoha/2Pss6tS6RtyCS7OFiyXFvpZ/TdUMZOPZDUB6n3RKoSSUkmSRZd+LT+UimQlMaSXPN+UY1XpJJc1iWzQSCVVFbMdIkeSJoN4z2QlCYqfZtMJlnyyKSR+iBVgeRpKk8gdYlWhZjq+zaBlJArZy6KLudz4tr25PgydYijazs32F8IQOB0CSCSTvfYsGUQgAAEIACB2wgcmuAsmaQJud4728eOtimJNj5BNyY9L8tHJpaaQOqVXDS+1UrhaZCm9XiulWlCHKk9QYik3q7AJhur6sxcyq5Wu0Eg3Xbk+TsETpMAAuk0jwtb9YwE/Iva/xMzOGw2x05N2VY71mTG1mdz9F5IYxk7k0VKIkVPpOiHZCLJJUkpgxd9kPLLPmeP2MVAnWES98f5KHdNIc0SqSZmeopGvZAygZTRZJVxk0RyuWJl3yyRVKTMkEKaYs11/XHRYhc62Q9KPDydtSuPJJa8d5RYeWS7N5JUByJFrl0g1f5Nua0mhVR6z3shvUuB5P2RFpdNvh/vet8nJZnsts6widk5Jt7iaOgiSacyAukZ39Ss+l4EjhFHljayfySO7oWYF0EAAhB4EgKWSPqXf/7q4LpIJD3JoWAlEIAABCAAgVsJHJJHNjjkZedUrWYoWxel/aNXdAqk1js6Kuh0kRR/r5OWVdGlVlbxsRRvb7BtAkmVabxfdpFKmri7O04S1W5Uzs7HS0gg3Xoe8AQInBIBBNIpHQ225SQIrKWQJCfqDI3eB0lpmFp2Le7PKaR4LIRSTdVE+buIESvV1GvX2sXBLJFCaunffQSSf2nnAmopO4kPkyFeu9b6IXkJu5hRoh5IKmWndE6IGKWQQrjob/UCw5ahmrq2+o3V6s0eRj47RgmjFEjqK1V7Ipk4Withp4TWqkDKfVD5vdbDKbdZvY98P0we+fanQFICSX2gclntwkgzdBBIJ/EeZiM+jMCx4kjy6MPWxqshAAEIQOCpCHgq6Z8Pl7dDJD3V0WA9EIAABCAAgZHA2rjOodJ1td2CS6NWzSaSRy2B5BIpy9YVoeQCSUKqrFwCqYogn0hr4yESRnlbS/zHmJHGkWyC7SbGlChhx6kOgbMngEA6+0PIDjw0gdZrKO/MMztUV1aCJ6RHSKQxMbMsn2Q/pCqNWhqplGWz15ko8WW5HIlEzYtshOhNEYdat48vkCK9oxJwWcZOvZD84iEFUfY4CtminkhdJNnzTCZJQNkFRUs8bbeR7kqBFAIte0tNCSSJpEhsZVrJY9jZL0pJrdRikmJ2sdJK2OW2Wj+nKodMGEl+KYnU01Sx/SrHt5pAQiA99NuQ5T0DAcTRM0BnlRCAAASegQAi6Rmgs0oIQAACEIDALQTW+h7ZS3org35f4qe2WVDCKMaV8qcJo5iEWydC9wnSMWE5uh9lb+wUPxpLsVsbEwmRlD+lV3b0QxoF0rtlU/psk0DiDQCBcyaAQDrno8e2PwqBVYGkeHCrLdvry9Yv5o+rRNrpezQKJfVCkjySgHKB1KRInxHSSrR5qbbYSqWQPjSBpIsEv9UFQxFIJpIithwXBC6F8gIi5Mosj0LQ9LTP2Ieo18DdhhiTQGp1ek0ShZBzcZQJLZWvG3pGZfk6E0mbLDu4ux+ZnpoEUk8hdYH0rZXja+kj7UdeLGmWzWoCKUr+UcLuUd6WLPQRCRwjjv7zr14tJI4e8SCwaAhAAALPQMBE0n8hkfQM5FklBCAAAQhAYJfAMK6z0pfbXqHxE5WeUxk6yaGYkCx5pEnKMVE3Ekk2ATd6JYVAisnK+qcyc1GNxqRQtjRQAil7SjeRdKCMXUsfkUDidIfA2RNAIJ39IWQHHoNAlUi636O9SgfFF+5H1gMpZ3c04eG9e6zfUfQ68lJ2XrpOZe2s/1Hcb8malqqpTQ0zXZN1bdX/aE1y3ZfDwTJ2lkBykdRnkkQCJ2ae1GROlKtTAqkLpTGBFBcfLcKcCSSluhS5Vhk79ZZyrimRjFcIpJ4+Mnk0N35sNXaz9J6LL82WyQSSb6/1OXrXE0k1eaT7dT/7zJouxSLijUC67znI656egEkj+/fn3/3m4MoRR09/bFgjBCAAgacmgEh6auKsDwIQgAAEIHBAIA39nXu/I5Wsi17d2cOolKqz/kYmiGz8RK0RxiRSlrHzcne9/5H1/Z7bANh4ik8ibmX8+0RiTSiOcnb7+yCtCySlnLouo1807wYInD4BBNLpHyO28BkIHC5jFzM0FPdtAmmnZ09IpN4Lqcsjk0khmDYumEyI2PPmmSISI219lj2aSusZnvsmkOy19cu6NjaM+1m/tkikVvs2Zcx329rvqJeuk1BSQsmbLmZyx5YdEmk7Nn8sfaAkibxkXSsTqIuh2hxSQi9zWXmxpRJ8fuHTZs/0Hk6+Xa2UXU8ajTJpLNO31iBSPZ283B8JpGd4t7LKuxBAHN2FFs+FAAQgcH0ErEeSpZL2/aNH0vWdE+wxBCAAAQg8PoE6pjOM+WTFFpWxa2XnBoGUSaMbm9wc40q9b3RUdrGxpeiTtCwvymu9pUCpRBPjKDFe4xVoSh9olbDzFgVZlab2QHqXFVs0CXl/AsnaGiCQHv+sYg0QeDgCCKSHY8mSLoyAf52txIZD5vQUksV/awLJZnqEODokkJRMiiRSlGarX/L6ct/4l7suEmoCSb2ZhP2+EmlNIIVYCnkk2RMSJlI8tYydXTBYObsQRlHqzZM77/L3FEwhjzKBVJZrZefsn/ogeaqr9YOK+xJIPpumpY/G/kcWwfZDlreSYa3xY4lcR3oqxdfUwynK8elH+9Tr/dYEUm0q6ZyyF1LwC3b6x6yaC/uAOMPdua1UnaWN7B+l6s7w4LLJEIAABB6YwG0iyVb32c9+vnz2s1888JpZHAQgAAEIQOC6CBySRzYm1fphl7EhlaCTGFJv7t6jWyKpj6+o53SdEN3GlXIsQxNw1cLAxnu8/1GZQFyrzEgg2WO1X5IkUi2JtzZOoseu64iztxA4PwIIpPM7ZmzxExGYy9jVxoW1UWHUkY34cC+1Foki+z1K10U5uyhhF0kk9UBSSslux5kiiheHrNKX/L4ydoblPhJpFkjxBR7tEyWPVP9WKaJaDq73QgqRJIH0XRNIutiwC48QULNssXXWmTQmjcR1lEkRyRbvltDK2r11/+uFis2EqQkoE1lKRnWRpCSVejp1yaT98oui1guqJ5skjnSboWxm1TzRe5XVHCaAOOIMgQAEIACB+xJAJN2XHK+DAAQgAAEI3E5gHsOxCbFtLKqkj1rvoxx70gRcjY3EWJJ6H/XJyWP/6BhzamNLZcJ061OdVWPeLVlBRn2glTjKsZSQSGoTsGkTjVX9pQqk1sIgcdSJtgik288RngGBUyCAQDqFo8A2nCSB1TJ2KWma7JA8UpPCQSJlnyPJoyaQujxSKTullby/j9I3KVHUFFHNDT1ivMlybSVxI4jHSqS1RIy+yKtAUoQ5ehfFRYSETJ2F0voE2QVF9hRqEedM/yi5VC8m2nZLki2biFWrlm/W8W0XRt70sf9daTC7lUSTPJKoipkwJT2lxo8tNbUs3w5SKRJIKs+nlFWbVdNK+mW8u/Z1amUBiWWf5Bv7ijbqGHH045cvlx+//PKKqLCrEIAABCBwHwLH9EkikXQfsrwGAhCAAASumcBRpevaWIkqt+R4SJ14m2NRkUDK0v9TBReNqXj/6Fym2LcJxNkC4Hsb+5nlUY6RDOXr9JzSOkCl61oJO6WbEEjXfKqz72dOAIF05geQzX9cAqtl7JZtK2EXsz76jzcrzC/uSCBl3yNPHGUaaSWJ9HH2QPIEk/9kAidvo0FiSKP4so/7dWaKfjlGIB2WR8Z0TCC1PkISSGu1cJtw6T2Rmnip5ePex7KVaqrbHftXywMGW0sdNaHkvPtzXKaVix/tm9XU7bV3U3ylRFIfp167V+X2In2k/ki6v9YY0svXlf3QPgW9+EcJu8d9f7L0dQLHiCOVq4MhBCAAAQhA4C4EJJLevH6992U/+e3vl08//+Iui+W5EIAABCAAgasjEGM3Nnow9bqufY9Uwi5v+/hTrdrSx6G87L9Xt4nKLRqjquNWGj9R+X+NXUj4xMTZmIDrYyatfF3vKa0Ekkr82+/qm1QFUks2rZT51wGn3P/Vnfrs8BkSQCCd4UFjk5+OwFzGztZsPXt66iXlkQkeyaPs0TOXsLPfo4xdF0n+2Av1TCq9kNpMkj1l7JpAiq9a10nFHB2SSPu+nHv6KPh6Cqkka+wCol4QKE3kFxOtp5CJmJAxUSYuLzrygkMXIdZLSf2V6va4HFuyZN8g54KDC7uUaT0FljKt9D6y7a9l5WK7M4Kd8kvpKZdcGcduiaOWUCqxbCWvsoSdBFhLU2VCS80gZ85cFD3d+/Za13SMODI2yKNrPUPYbwhAAAIPR+A2kfTDz7/wHkmIpIdjzpIgAAEIQOCyCEgghcgZq8z45NoUSVGNxsahNHk5emVbObra+yhkUVa1aS0SessFvV59jzRuJMkTVWdMEsV4ThNHg0Ta+t815qPnqHSdJtlqgm1tjSBRVY8i4ySXdU6zN5dLAIF0uceWPXsAAutl7OKL21JAEho3m230QLL+PJkgslqzXpouBZF6H6kfUsijkEkSSbWHkmaMWNomfnQBEes1kRWXGfFvlkh32f05KeNLlhDxJE3IF8mSuDgoFxSZMGrCyMSRiRmXSyFoYmZKvCbkS0gkXURo9ksTSJm2CnHUBVKksXpSKWoEd2Vm+xIXKT3ppIsYbYPfqmZvXgyZPGpR7CKQlD7SzJo5eRRMQrbFuvs8Ii6M7nIW8tz7EkAc3Zccr4MABCAAgQ8lgEj6UIK8HgIQgAAErpVArXijsZ0qd2LcR2XrSqWWHBNpfY+aOFISKcalXC5lSbsXmxjHkpSa+0f7OEf5sfGcmkBSEqmP+cRE4nf5vL0CaU/5OsTRtZ717Pe5EkAgneuRY7ufhED7Ui3NBU3cROS3JGWWEEg1Jhz9jEwiRbIo0kc9hdQSSfb3fFyv0cyR9mVfUjc1btzL2KVCOaZ+ncjlF3n5NWROGh31EepJnhA+Ekme6Gn1bnvqqDdTHB+LpFKKqCKQtB5dMNklUr1Qakkj8W5l/OIYdPEkcRR71La7JYZUxk4R7BBGtj8tjVRi2jWKHcIpX6+ydVP5ui6uegm7epJygfQkb9mrWgni6KoONzsLAQhA4KQJmEj6d//73+zdRhJJJ3342DgIQAACEHhiAmuTlX1MpEgjkz11PGQs668Ekvod9XJ13le7CaS4H8sKidTHXmKSsCrPSCBFAinL1WnCbVZtaY+3KjNZ7aWWsMtlRlWbmPrcxn00ifiJebM6CEDgwwggkD6MH6++cAJzQ8MQNiGQPCnjYqdHiS0urC/qLpBCIil55EkkJY9aAinkUqSWSuR46v8jaeXr1+yRTLxo9sqhQ1KTRnpeFRuzPKqNFJW06RJJAklJpLzNcnYtgVRmpEgi1QRSFUjLNojXiybtZ5NKKY0kz2rcu9bXDYE0l90rpezyQqhLsLhAUkk+CSS/iMoIt2bVtN5KSh/ZWVHSVH6hlJdlNRZ+4W8Xdu+JCNwmjmwzrEwdpeqe6ICwGghAAAIQaAT+yz9/tdjPvn+IJE4WCEAAAhC4dgJr40w+DjILpNL3SFVZoj/0tiWLap8j9dOuZe2smo39HlV0TCSNU1t73+hMFKUYUiUWm2zb00fZvmCaTGzjJSrxb9Vfatm62iqBHtHXfuaz/+dMAIF0zkePbX90Autf7NsS+40vb/XncYGUPZB81ocJIZdEUc5uTR7pMS93l/LI5VMuxy8QWtk2zUDpfX/s3jx7xcGU64JD/XgGgZRl3/zlfn/TZ6QoNZTJm95TSEmeLl+ir1AvcafSdSohVwWSz3jRkUyB1CRSSX5JIIU46omrOXqtJNBuAqnLoy6FVFpvjF57FHvnJ4RZlUetR1SbYRM7E1LM/nuXSNijn86s4MwJmDiyf3/+3W/27gni6MwPMpsPAQhA4EII3CaSrD/SZz/7xYXsLbsBAQhAAAIQOI7APMbUxNE8kXYo6R+9jdTawMaZrAe3jxlZK4Vso1BlUkxsVk/tPgF52fRSNOpTpF7XvUJLjPEoieR9rtUGIHtgqy2AxoVsrMSXV6rBtCotiQaBdNw5wrMgcIoEEEineFTYppMisBstji43vYxdCKT4iS/oqEWrEnbZCylL2M0iyeVSlrCTQLLb+uXfeiDlDBSbfaKUztwAcZ+0GJNG8Zt6Hem+fpcAUdw4Ys1Rwi56AMX9sebtKJAUba4NGEeBlH2QqnxpR35MItXawBJIutAqe+LCqwqkOpsmLop6Cb0xYRSPr4mjSFzV0nvjRZEtt0uj6f5JnclszDkTuC119AsSR+d8eNl2CEAAAhdJ4M3rP3ga6c3r13v3D5F0kYeenYIABCAAgRUC8/TSWo6/TZhtYz7Z+8hFUlS6UZoo7odAivYHdpv9uMuk5j5O1dNNMRAU011t7ET9olslFi9Vp/7QedtaF/Q0UusvnW0BeuuDXq6uCqS5Gg4l/nmLQOC8CCCQzut4sbXPQGCYIZLapcd/MxGUCaEXNymQUh55AinTR37beiBlLyT1R5JAemH9kiJ9pAST3ZecavVvVUIvEzouU8p9SaS1L+WoQzv26an1aOvfa73a9yaQsmTb2GDRxFERMFnurQmkrJ3b5cwkY/LixUVMSSON3LtQimf11FUkpUZx0+v4brr0attf00W9L5KXp7OLn+yZ1JpATq/z1JH9FPElztT1fYY36IWvEnF04QeY3YMABCBwBQSOEUk/+e3vl08//+IKaLCLEIAABCBwjQQGeVTHcUrpOvU8Uhl/VbqROLLxJq940yYtrwskn9TcxpF6+boYSVG1mZwcnBJJpf2jXF3vZ+2/qw9STrqNicS7E3TXKrS0sZIDFXKu8XxgnyFwbgQQSOd2xNjeJyewJpCUPvJb64EkgWQJpIwK9yhxlUgpjkriyBJI1v/I+iKZPIoUUs4m8QuDLqVqA8U6Q6UmdDqgaFaof732bM/suHppJdfimW2WSHm8ChNL43SBJAHTBZLLpDZDZeyTFGXhxhSQkk2SL4dnouyWhOvyKBo0qiRenQFT6/GqfF4TRCaM8uKn93faeCJJ++3ybE0cFUZcGD35W/OiV3irOPolPY4u+gRg5yAAAQhcIAEXSb/en0iiP9IFHnR2CQIQgAAExsL2e+SRjXT4eE8mjjT2o3YGXpKuCKSePNpNIEkgtWVMwyg2vqHydSrdHxOALX0UvaFNHCmJZH9TH6Q6Mdjut7EWGxvJ8ZG5Sgul63gTQOD8CSCQzv8YsgdPQGCWSEr7dKGT8eKc5RH1ZuMnpFDMDLF+R9YTyR5zcSR51P6m544SSSXs7DbWGbdz+TpFoMMEKWXURVJmdfKLXb/FF32+ZBBIVcbU9NEgkDKVpFJ1IWOiHFyXSVHebpZHIWhCzjSBVNJRY9m9sa9TTVkphbQjkEp6qMug2D6Vt5MQa/KoiaJML2UNX9tOpY/mba0JpEO9p57gVGUVZ04AcXTmB5DNhwAEIACBWwkcI5J++tvf37ocngABCEAAAhA4dQKHytbFeI4V4o8WBTeLxntCJNUSdCGMokydT1bO+1UkRR/t3veojldpvMdue3WZXsbfpFEXSCGMeim7nkLaW1nmiN5HlK079bOV7YPAfgIIJM4OCBxFIPoe2bd69ODp8kazRHq8uNejVS+kJpC8RF0XSH9Vy9oVuWTl6+xC4OOMJscMkrgQCHlUBVJccPjmlX0ZpEYmi5okchczpY+mxJFq4krw1H5Ckc7JJNGS6aP3462VglMTRrsY6D3tQAAAIABJREFU8Zkt+dxeHq4IJJWFm0vDFblVL3pWpZdftEQfpCZ8dCGTy+/yqKSKhrRRTR6FfOsJrKwVXPpHtbJ1hbEOAxdIR725eFISOCSPvnj5cvnix18u//lXr+AFAQhAAAIQuAgCJpL+3d/+zd59oT/SRRxmdgICEIDAVRMYJiPnL7XPtiePWo/tGO/R2FItQ2diSLJIPY9CGJUydlkRR+KpLXeTE3ZzgKKW61cvo1keRepom4kkTRDuYzw23tKqtuR4isZGbPykjT1Ruu6qz392/nIIIJAu51iyJ49K4IBAUtTY5U6fJVITSF6STikjCaQXmUDKNJL1R5JcUhk7+13LUQrp5iYFUq5X+aJdeRSP1NJqvUxcpGnql3pN1Ui+VHnSS7jVEnT9vtJGlujps1J6Cqk1WWwiZywL11JIElmZHvJtrNvqW517vZJcGkrX5Wvnx+bSdKrVO5ep672USmm/ffKowp7DUo96brLwcydwTOroF4ijcz/MbD8EIAABCOwh8K///NXyr7/+avWvlLXjtIEABCAAgXMmsE8g1Woyqi7jqaOSINIYUOt5pPRRlrJbK2Pn8qiMUWk9fYJw6X2UVWM8faQydSmN1PvIS9plebs6ztNL/vdxHa1j3yRbJtie85nMtl87AQTStZ8B7P/RBGqfoTpjRI0Od2rUZgm7kEeZKMpydt7zqJWw64kk9UBSYsl+bwIpLyQ0I0WNFVVOr+5IFy7rEkk1b6tAcmkk4bIqXvqFgXoZedk36yGUfY9qj6Mh2pw9kXoJuzJbZUj49OSQ5JUE0nARIoE09Wyahc/QD0l9jPK1Kp9Xy9J10WSCKkvrTX2OVNe3+yLbskg96R8XRke/ra76iYijqz787DwEIAABCBQClkYyifTm9WtEEmcGBCAAAQhcDIE6dmQ7NY8laVxHaaEmjVov7EgZqce2J5GshF19LCvW6Hkao5I8Gsd9oqS//6hMnU0Ctvs+bpP9j3IMZ+59ZLIpyv9H/+neT8lGUGJcpE9cHmfWMk5yMac1O3KFBBBIV3jQ2eW7ExhnjcTXntepVQqoNTsc69TqS94FkvVDaimj6If0SUkhWW8k75HkpesknHqjxJZAylhybbJY98i3rvQ/ahcLTbZkLx//vZdkW5UvWapOMqdFnVtcuaaReo+jWR5VsfTOytlJGpVeRCqRV8WNhI7vw3AhUvs6xQya9vdSCq+mmtqFjeOJ/kaxX12c9aaPduEz9mYS07k0YBYDXJbtKOvufpbximsh8PXbN8s3b98sf/7db1Z3+Re/fLWQOLqWs4H9hAAEIACBSuA2kURZO84XCEAAAhA4FwJtHEn9q3PDJXZqiTlJHxv3Uek6k0UtfZT9jdZ6HtlYk7c9uCnpoyyLl4NXrZ+zjbt41ZjsXV2lUStb1+SRJZM22d86hJMJpto/WmNFNqqCQDqXM5PthMDdCSCQ7s6MV1whgS6Qtt7c0P6p75B6INnjXqtWzQ5bc8OQQN7TKMvX2a0nkF709JGlkurfrSmil7BrKaReC9fL2OXsFVt//TcKpDL7o5WGG1M+/Qt/bKbYytf568aLhJZAShGkZFGbyeIzUrLvUZvdomUU6VQST7WsXEtClW2u4mbnwkTSKLe1i6AulppMGpo7hojyi52BTySQ4jG7nZJcBTjJoyv8QPiAXT6UOjJx5L2OXn75AWvgpRCAAAQgAIHzJ0BZu/M/huwBBCAAgWsmcHzpOmtRsG19jySQQhytC6QxgdSF04tJIEke2a3K9Xtf6pRHgzDyNFL0OPrOU0jZ/8gf2/TUknph5zhPn+iLQLrm8519v3wCCKTLP8bs4QMQ6HmXlEdZz67OHJFIGvoguUQKeeQ/lkKSSGpl7EIU7QikTCPZ63sfpGyqeBPRZzVcjBx0kRylj1CND1dZ5AkbFzgWPc5UUjY/9DRQJpQkdmqDRJNDMeskltGbMK6IozJDxZ9vFysST+VCRmkgJaHGbe1NH2N/JH5GQWQU+n7Nr8mkUqaoQ1KtCCRfSI1dd4GUf2o5bIml/vgDnGws4iIJUK7uIg8rOwUBCEAAAo9I4LY0Ev2RHhE+i4YABCAAgXsTGOb4lvRR7XtkE5LVBqG1Q8g2CJ4mUuIok0WqarOWQFJiySc056RmtTrQRNw+ZhMTetXXqImiJpBCHCmZZEJJKaTekqD3UZr7HtXKMTE+M2KkjN29TyteCIFnJYBAelb8rPx8CJiy6P8ihRQZpDWJ5I0LbfZHyiOLEmuWSJSo6+XsVMou+h/1lJJdIHgC6RaBFAokr0qq/GgSRCXaokZtKxGnJE4rIzc2P1RJOSvx5hcbddaK5FEKpxBCY+JIgkmpJPt7k07bTS9jl6/tJeW6+KkyaShh18SPytDpNXE5Up9by9gNtXglknxZwWinTF0rBRjLr//8FZStO5+38DNu6W2pI8rVPePBYdUQgAAEIHDyBG4TSZS1O/lDyAZCAAIQuCoC89hR7XukScCbTQqkrGCjicgqWTcKpHFSsiYnR8+jkkBKgaRxqhzicPZr/aqj71H2PPKkUcqjlkTqZet6m4KeZtoZwyljMVq3xlnGsZSrOh3YWQhcBAEE0kUcRnbiaQhIIoWsafIoa8vWnkQukFwixZe5zxIpCaQoZ7fxMnYSRypnpzJ2cVEQFwp9RkkvY6cZJXExUovsBY1eki2TRhJApWycPScSRl0e9VJyK4/vpI66XBpTSJqRUqWRkkqxPcN6Sgm6uRfTzoyWITk09j5qIqiWqcsrl3k5/YJm4wvR3+tF1m6/oxRJzKJ5mrfcma/lkDiyUnU/+vGX9Do682PM5kMAAhCAwNMRsLJ2v/n1V6srJI30dMeBNUEAAhCAwDqBqbtAaX/QJx63PtqZQFJqKMZ8YrxHFWhUycZK2dk4UaSQtm1sKQRSSCSNQTV5lBujSbQ2/mKCqKWPJIneRz+kKFtXy9j1lJJ6Jqn3kU0gjko2fVyn9ddemYSLROIdA4HzJ4BAOv9jyB48MYF59oiqx6npYW9+mI0MM3LsAinTR5EuGnseRRm7LpQkj+y2NUT0GSUxU6UKrLmE3VCHNr/AZ2HTSsYN6aIUSSVt1JNDPYW0VrrOLyaGlFLtm7Qtf9tdR+u3NMmt/XHonhryfZ0uUnZkUelvZKx0EaVYUeW1JuOaVNqTtyaG/cRvwhNf3W3l6n7+y1eIoxM/hmweBCAAAQicLoGf/u1fL29ev17dQNJIp3vc2DIIQAACl05gTSDVqjW9ek0pX7fkhOGsYCN5pInIIZGUQDKBZL9v/dbGmNQzyRNMObnZONu6agUWTyCZLFL5um2Io0ghhTga+x6lQMrX1X7X6qf0ftl4JZqhcsxKCmnfeArjKJf+jmD/LokAAumSjib78iQEqkDSF3O7EMh6s60PksWRS/qol7Kb5dFYvu7jF1nyLhNIMQslLjJ8hkrrgTTmj4Z+R0WajImfNUmUvYNcAtnfNZukJ5MiYdTTQ7VsXWvIuFLqzkvbzUKqiCKPPZfXDfJn6EU0lqZr+1rlUJ4B8992StOp7J+e3wRUlgNsXY7WE0ftAuhJzjhWck4EDskjxNE5HUm2FQIQgAAETpmAlbWzNNI+kfST3/5++fTzL055F9g2CEAAAhC4MAJ7S9ftVK0pYzu171FtYVDaIKi9garUaHKyKtXYrSYyR7uF+FfHVpQ8UppI5eoifZQiKSWS+iN9b5LJ2g94JZpeBq8JpJVKMj45uIyz1LETkkgXdsKzO1dFAIF0VYebnX0IAu37eKWMnX1p2xe2S56sZav0kGrZqvmhIsgqWRe/1wRSzDSpFwVWEk8NFntd23GeS1wk1LJ1kdbps0RSBE2yJ/4er1M5urHv0bgMTyGtCqPdpNJ4gbFNYbTJ2/x9El6rpevy6qMliKZ+RxJF7WKpNG00Ju3iRbGxklyK7lD2r5QDJHH0EG+Zq1gGqaOrOMzsJAQgAAEInBgBytqd2AFhcyAAAQhcMYFDk41j0vGmiR6Vrqsl62zysVWgaemjbIfQE0i9zYGNHem1dqvSeBV/nVjbexhFqToTSPZYlUddJmVSKZ/zrkik3te6lK8rLQTUF8nHXihnd8XvBnb90gggkC7tiLI/j05g0DVVIpVZH3MZu3ZRUOPHeTFgpewGceQSKRJHEU/u9Wx1kWFl7NQDqQoPMyDWz0hf1E3w6Au99DsKAVTq1jYhlH2N1B+plKaz5bpc2tczKV8TKaZ9fY5MUpnUir97rdwyc2UnWTRFr3fSRCsXJfU5roUGUaRTJLah/5Ngyhp3e84kYtaP/hY7uxWQOjq7Q8YGQwACEIDABRG4LY1EWbsLOtjsCgQgAIETJbBPHpnZ8YnGbbJxl0g+WbiIIOt1pNJ0raXBlESKMSKVr+v9smupPCGq/aWHEnYmkDxdFOXrlDiSTPK/5eNKHtlz1ANpkEgr8qi3CBiryPh2rY7NZOWXEz22bBYEILAsCCTOAgjcg8BaNHmsZ7ttSSEliKwebUSNN63poZoihkTaLB+3GSZRws4uIHoCqdTJlbiq+eSaximl5lzW1N/XkkYtSVT6Fg1l53qqSD2RRolUGyjuyqOxx1EKpJY4iuevlaQbkka1rFxaHMkcpZV0KOvj8wXKPgG0FqfO65t7nCG85BoIII6u4SizjxCAAAQgcC4ESCOdy5FiOyEAAQhcFoHjS9f1ntY1PWTjRFGxRgIpex5pfCgnFmv8SAklW0b8bHyK7jzZ2ScA57iOTSB+9z4mBIcwKv2QShm7Wr6ul72rJexyorBPLh6r0rSJwVP5vF5dpk7unTtG7VaEuayzhL2BwHkTQCCd9/Fj65+JwCGBpOiwl5orZex0gRCzRcrMkowpq65t75OUFxGbnkCK8nUhklSFzZsjuv2IRI0neiR/pl5DkUiS4MmkkTc+3C1rp55HbVk7iaLeD6kmnfyioSWKQhZJEMVtSRxJeq30OnJ5Ux6vMkeyZxBFRTApWlRl0SyO9gkjpNEzvanObLW3yaOf/+rVme0RmwsBCEAAAhC4DAI//du/Xv70+vXqzpBGuoxjzF5AAAIQOBUC89hQjMz0xFGfaGxjOSF71Nu6TRZW6bqWNkqBVNJHXqEm2x6oPYIE0s1iFWpCIPn4kMOxSb61p3UIpChlN8qjLo2iF5LK3VkSaex/1EVSb1PQK9j42JFPYI4JyOP4VFZ8aQMzuxVh5pYCp3KM2Q4IQIAEEucABO5NoEaUdV9ix4JBQxm7FEltZonPLslEkl8IxMXAKI9CHMVFRdxX/6MmkNoFQsqjJl26pFkvJVcvJFZKzc2JpZpGkgAq/Y90gaCeSbpQaOKolqwrkqvNRJkEUksN7RFIazJpTfyspY2yFdLqcac83b3fDlfzQsTR1RxqdhQCEIAABM6YgMrarYmkH37+xWIi6dPPvzjjPWTTIQABCEDguQkcJY8WE0a9Qs0L/z1K17kI0thQa2EQVWski9TWQKXt6phS7aMkcSUmGmsZEkjZksAkUZNINZXkyaQxbbQmkcZSdr2Xtlok1BYFarFglWxizCaozVVj1sZznvv4sn4IQKATIIHE2QCBexI41CDRa9ym8LHSdTHDZOt9jVwKtYhyNkksM04kkSSO7FYzVFoCKa8OtA09EmwiaewpJKnjpecGEdSjxy2BtPb38likkXpMuV8YRD+lmHGSyaFcn29bq4vbU1K6QGgpo0kW1dJzWkY9VLUh4/D4nuO5Txwhje75BrjCl90qj35J6ugKTwt2GQIQgAAETpjAb3791WI/a/9II53wgWPTIAABCJwBgbUxoRyqifEgTwblROA2LhQThNX/SBLJhVFradAnGffHqmyK+6p6Y7dabxtnUTWanPgrYdQSRVnCzsvUFYk0J47WBdKmla+LyjW95UH0zI4xobjNlgXzpOEDLQrO4NCziRC4OgIIpKs75OzwQxG4rYzdkEJaYsZJFUgSSdYcsQqluICIx2pN23ZxkHKqrt9mcUiySKz0snG1Lm0vKTeIJX3p55d6lURjCbrer6guf1xn9FxqMmkoRZezTfLvtRRdl2A6QtMMlWJ65tJ1a8e0Pf2AIUIePdS74bKXgzi67OPL3kEAAhCAwGUTaGmkP+6WtSONdNnHnr2DAAQg8FgE2niM2guslK6z9gNqcVDTQjsTi4deR0ogjX2Qat+jGCvaLDc5zqTSdXUkpVWJKf2uBzlUBJIeV+k6JYzi8bmMncmjmFis12lsaZZJmqjcJxSrrN2UQGptGfrjj3XcWC4EIHA/Agik+3HjVRBwAvNFQ3xxb1dmm2wHGaTSdDHrJGafSCJJLLVZKbV0nc1gsZkrlf+mfPluo87tGBlW0qgnkEw46cvcvuT1hW4XAf1+r1sbEml3uS6OJIOGOrd5YbDTxyjr3FaBVJ5juxVJoWygaBYuLc8se0KY2X/jKLRavwgj3p0PRODrt2+WP//uN8s3b9+sLvHnv3y12A//IAABCEAAAhA4fQKkkU7/GLGFEIAABM6FwKGKNLXv0caq0Azpoxj78fGerEzT0kcuklS+rgukccLx2CO7jw/1gZBWFab1xu59irpEip5IVSrZ60IYxXjRmEaKqjNWEq+JoyKYdsra1eo1Zcxpnvhch29UNYaJvufyLmA7r4kAAumajjb7+uAE9gqklhKK+rZKD/VEUaSLqkBSDdyaOmpNEUtPpXl2SexUTyApJlxFULuvUnIlYlxL27WZIbW/US1L10rRKZIcUqmVoUvC9fd6gRBqKFRPvThoiaIqj7qe86WuXUQowXTowHLx8eCn/VUskNTRVRxmdhICEIAABK6MAGmkKzvg7C4EIACBRyCwVo0mRmWylUFpaWBl7LwlQUok9cJW1Rkli7xUXQqkj62cXW17cKP+2DH5WC0OVPXGbuNfjs/M4z7L2AO7JoiqKIr7mnicSaMdYTSLpXxNCqcmkpYuraLEXVSqqXJrHkfyPdgzgfgRDiOLhAAE7kAAgXQHWDwVAjOBKpCkRiR44uLBYsUpkHZ6IkkgxewTyaLofWSviceqgLILg7r8fpkwJn66RFLSSDVpe8JojjTPqaVWhi57G6nEnBJOgySa+hf1cnS1QWK/mIlLG13ixC+95FxJHxXggwgiZcSb8REJHJJH/yepo0ckz6IhAAEIQAACT0PA0kj/ld5ITwObtUAAAhC4IAKDPLL9qmM0ed/GcKJ0XZdHbbwnWxWEIIoUUutzNCSQYrxIz4tKNaOMquNDrYrLzqThPgbUSsy50CmCp/bCHiYbhyyKZFJUtpl7JK2VuWvPK+LK0kutWk7thzSPJZWxHiYDX9Abh105ewIIpLM/hOzAcxLoAim+2vz3bcw6CdHTE0j2mGadaMaI/W7JIwmk4fGUSH7xkQmkvtzxq7T1QGpfvrXcXEgku2xQc8NBFk2l55p8qo9Ppejm1NE8S6SljoxCrntNGq0/pn0LiFr2vuPMRcVzvgMua92Io8s6nuwNBCAAAQhA4BCBP73+w2Ii6U/0RuJEgQAEIACBIwhUedTGf0raqCaQJI9sQnGtRKP2BRJDShp5GTsrXydp1Mrb1cnG4wTl2AbVeOmTctf6YQ8TiFMg9ceiok3the1/K6miwxIpZJR6KA0l7gaJpInNqmjTq9kMY0NIpCPORp4CgaclgEB6Wt6s7QIJtIzNTvPE6Ffk8qfMRKnl7JQuagmkUhs3/hYCqqWO/H5cINR/vUyc/bXElov46RcRvedRXDD056s3Ul3GWKM2S+WVvkc7EmjuaZQbWsvNDXVuy46o/1E8NO4lougC3zwntEvIoxM6GGwKBCAAAQhA4AkJHEoj/eS3v18+/fyLJ9waVgUBCEAAAqdIYB6D6SMWWx+36ZN+R8mzI49K/2tJo0gaRc+jVtJOJexKtRpblpJNMbl4nlg8ipmhXYEmCLfbTCapHcLUp8jHj6zkXIokCSTrgTQkkbyP0naQR99bYqn0V7LtUJJJy2vtE3b6Zu9OImYs6BTfEWzTtRFAIF3bEWd/H4WAf3HnFUVrpuj5oy6PvJzdJuRPLUsXqaPeWDEEU1yESCKFQNr6RYlfqGglpfTbvpJyc41Z/V6TRlUSDc/PUnOSPz3plGXmVIpuqFNrf0uttqd+7XwBUFNGfcnBj4uFRzllWWgS+Prtm+XPv/vN8s3bNztMKFfHaQIBCEAAAhC4DgKWRvr3f/c3qzv7w8+/WH76299fBwj2EgIQgAAEdgjsJI+msR9LGcXE4T4GpL5HQ6uCLFfnfZB2pFEXSJJI0Td7vbWBNlJjJsPE35owmirO9OfFyEu0H+g9tXs7gpRRKZHs8VrOrpa0+z4FkSeQUhz1NFLIo6F83txzu45r5Y6NY0SclBCAwHMTQCA99xFg/RdBoKaQXPCkPFICqfdDCgm0K5HKLBUXTF0gjemjAwJprcxcEUAqO+eCSHVxh/RR70WkKLOtrV6IhMbKC43J7OjXY5JGOuhr5eli6Wvzey7iVGEnTogAqaMTOhhsCgQgAAEIQOAECPz7v/1rStqdwHFgEyAAAQicCoHb5FGdNOyTgH0ycO9pXQVSF0chhjxx5FIp7iuB5GXuNNE4e2TXyjYx5qTJthJBGy//r1J0/X5WnbGxnEHU5NTdoQdRG9lqfapVys6eXVNEO72QlmX5/n0mkd7XcnZjOqklmiaJVCdEaxxKs4mZVHwq7wa245oJIJCu+eiz7w9GYLioKCXn9MXeehftNFUsMklNFofUUpavy+RSzGcpCaSSABpLzcWu1S9hlbCLx+psE/s9w89DM8MxZdRTSH3Z7Yu9kNxXnq7C3tfXiAuDBzslWdAtBPbJI0sd2Q//IAABCEAAAhC4TgKWRvoPe9JIn/3s58tnP/vFdYJhryEAAQhcIYE61tMqwaTAaZODfYxGk4K3S+97lP2LlDzabEIYlVJ1H9W+R6W8XYinTB+V1gg6BD5aM4zfxLjO3NPaysfFWNFY8M7K07XxHA3E+M72PVYayRZgy7X2B+qrPZSxU/8jF0fb5fuSQjKp9G7ZRIm79/H6oZxdjltpvKqOMc29tq/w9GOXIXAyBBBIJ3Mo2JBzJ7B2YaH0kH0Hz0miXiPXStZl5Dm/rm8swSRptCOkxrx0Tf60L9hhFknWrl3pTVTjyv5FPUWHQxp12aQrjLgAWU8KHSpPd+gYI4/O/R1wHtt/W+oIeXQex5GthAAEIAABCDw2gf9wII1ESbvHps/yIQABCJwGgUPjPLW6TK8yE+0Jht5HLozGHkeRPLIE0iZv4/f+ul66rk1ITiRtDKj0pg7BM/dAysnDbZynSqRxBKa3YpgKwtTydlkaTykiTyFlaTu7b+JoVyDVNFL0S7Iyd+qpNG+zJkZrfEpnAeNFp/F+YCuulwAC6XqPPXv+CASGiwtbfpU/axKpiiOlk6bZLJoE0mSUb3c+uVxA1NkZcb8niGr6KP7Sewup3u3weKaU9Fi7zW/tEE/5S52GU5jWUnZrqLkAeIQTkEUeJHBIHv3f//3/WX708ksIQgACEIAABCAAgUbgv/76q8V+1v795Le/Xz79/AtoQQACEIDABRNoYmXue6TxHe9hrR5Iy/JiydRRyiAvR3ez8ZJ0kka1dN1Y1q4LpNYTO9NNLW40tRmwVJBaECgdpN9VfcYe1795GrDkVI4ytYnP+j0CSdkjqZTIC4kUZe2+XzZxq9J1EknlsdYTKf9Wk0wuvzQJemcydGy5Ele9IfgFn3TsGgROkAAC6QQPCpt03gR2auTmxcQsguRdes1cK1BnwWKVrevh4fmiJQiN0eL4Us0v15yJosdaKbsigIbn27LWpNH0/HbRUQSVl9WLl/cNKIewBKPpbXTep/bZbv3Xb98s/+3vf7q6/ZSsO9vDyoZDAAIQgAAEnoSAlbQzifSnP77eWR8l7Z7kELASCEAAAs9C4Lb0URVHdt96H6nsnCWJ1MtoEEhDCbsUS6V0nZahZau/tiYIq6ycJvW2nkKZBLLHm0gqPa/rcE1NG9V0k6+zjF/1inalN5KWv+3l6JRCmkvXmTSSVPL7+bunkFxARYJJfZaURlpLIfVxpXnE7VlODVYKgasjgEC6ukPODj82gfHrLL7mrB5uTRBVedS/sLtAitfsCqTijHI3YrljGbtR2fiFwjSbQwzq69pjK9JovSydHt3/Bd5eZxsw1dN97OPA8iFgBChZx3kAAQhAAAIQgMBDENiXRvrh518sJpJIIz0EZZYBAQhA4DQI3CaPfCJwSR6F+OkCSfLIHvtBJpD8tpWuS8GU5e0knLQcu/VxoRwE8j7WJQEkUSQRE9IoexRlz6IqmyrVOrm5tlMYWivYeJSPSeUW5Pb0bYiqNLsl7CSKtk0YmTj6znsgdYnk6aWUXuvJqdhi+iCdxvuBrYAAAolzAAIPTGBNp6zGnufeRrXEXdmmKpv2bWoXNWN5Ov/CzRfN/Y3iL1kDd4o019fN69QX+Nq2UJbugU8mFvdBBPbJI1JHH4SVF0MAAhCAAASulgAl7a720LPjEIDAFRHYqSqzpx2BSR5VlDEBZL9b2mhIH0kgefIoEkfR+0gCaSx5pySTlbDTP6WNQhqlJCryxRI9LYmUyR5P8+jHB3FieUPCqGx/W28mqWxfbBvq88ftiT5GniJSKbupD5ISRyaP7McTSipzl69xAdZSTbHNto9Rm6cLpLruKzoV2VUInAwBBNLJHAo25FII9LaE82WHfQXGN3SNDM+/6wu68hiev14pbight9ULWrPEMaUUX8Rz9duxAl10UFJtuv1HB2l0KWfu5eyHlaz78+9+s3zz9s3OTv3DL18tJpD4BwEIQAACEIAABO5DwEra/Rsl7e6DjtdAAAIQOAsCc/poLvk2JHWWZXlx03sXWQm7JoeyjF1LHq0IpFryLqRNJpumSjM1YdTKvxV5Mwik2lNo6I7dK+NsNltPUNVeS55+mgSStml3dKuMlG7qAAAgAElEQVSXnnuXyadWrq4kjUIebV0eSSK1fkillF0txdcq6IjByoTnsziR2EgIXBABBNIFHUx25VQIaK7E2lfspvX8m6XQjljS7szCqUghf0rWsKsiZ03qzNHffeKnP24r2s1TIYxO5TxjO9YIHCpZ9w//iDzirIEABCAAAQhA4GEIWBrp3/7lq52FUdLuYfiyFAhAAALPSaC1IDiQPup9j1Ig1XJ0N5uWNFLi6Acpl/x3kzVFPEnkaL1qVaAydJI0kfjpqR+7b0JmNYGUfa7rGE5bfsqqF8smezeph1PsS+vFJKE1VdBRKirSQxtPEX3/ftsSRlUWffd+2+RRSyL5dvdeSCpjV8vZ1Wo6OhcYj3rOdwXrvmYCCKRrPvrs+6MT2NcdaF9ZulqLdt64fcuq5euisWIxTntmaqwKJlvh3m/jHiF+dGisAAL3JLBPHiGO7gmUl0EAAhCAAAQgcJDAn/74h+U//t3frD7H+iJ99rNfQBACEIAABM6AgISNBkW8988eeaSydUrsVBFkJey8/1HpdzSII5WumwRSLDP7DeW4jJdz8zEeSaO8NVGT4ihkUvzUUnBeBk69sMtAjyre3AziqJfdiz5OXSDpvsr1OZOyXFvH+2XTStnNKSRPIJlAUgKplbkbBZJSVbG80sd7SiEhkM7gzcQmXiQBBNJFHlZ26lQI7JM+1fFoW3fq7N5xJ/yL1L5tS63cuoj5i/ZQL6Nx1fHK+O/ePbrj1vJ0CDwsgd///U/XS9aROnpY0CwNAhCAAAQgAIGBgEkkStpxUkAAAhA4bwLjSMfYfkAiqZauU2k3S/C8uNn2vkdFIO1LHlmJuyhdF6/rcqa2EOi9jkyoNFH0fuuJoyqQTNrEc0ovpEHC9NGcNYFUy+h5Mko/bTujrF6VSOqh0BJDnkDq21VL1imBtCaR1D9pLsG3r4wdAum832ds/fkSQCCd77Fjy8+QwI5+KWGhujv30TQhkA47nvacPez2fxnfsuAzPBZs8mUQoGTdZRxH9gICEIAABCBw7gQOlbT76W9/f+67x/ZDAAIQuGgCOxN6V9JHEihR3s2kSiR3LIHkqSNPHum2lLArvY/s+UophZTZNjGj/gQqW6dE0bsUSF4iriSPTCTpsdYXKcWRxI5XqcmBHu1jyK/YdqWoPrLfc9tjG8e+Ti2JZENOGdey/t+eksrUUN02k0W2fS19VBJI+psLp9ynmqCK5JVSSFkNp6SyLvpEZOcgcKIEEEgnemDYrMslcFtZu717vmZ36sL092kFtyWNmMFxuefape/ZPnn0ox+/XP6v//7/Xvrus38QgAAEIAABCJwYgUMl7X7y298vn37+xYltMZsDAQhAAAJGoA2jTL1+TJZ48shLvoXsCemi3kGb5aOb7a5A2myWH5iQuVmWHyiVJMlU5E2kmvpgjukSpW88daT0USaPavooysVtXSJZHyJ7bu8lFHKnjgfFPto+SB6lAFsiEdXkV5FiEl4hzEIqqYxdE0i5XqWkXGxlqbrvtlG+7lvb1rmMXW5/LcPXStjlMp2HHR0EEm9UCDwrAQTSs+Jn5ddK4D4Jo/UGRfdbkrgjj671DDz//T5Usu4ffvnq/HeQPYAABCAAAQhA4CwJqKTd//jj653tpy/SWR5SNhoCELhwAnVUpfar7uXeQpq4PErZohSSC5aSKnJplI9JIFm6R49HebgUOJnmMRGjf5G86T2FTAqFJCrl4VofIT0eySSlkHwZtYSddTpIS9b7N3V5ZPsypKeqTGqppJ5YCqEW4kuyy8RVk12ePFICKe5LJNX0kSSTlbGz+11+xfbb774f4b1Sf134ycjuQeBECSCQTvTAsFnXReB4DVSVz3GvQhJd17l06Xv79ds3y3/7+5+u7uY//OOrBXl06WcA+wcBCEAAAhA4DwLWF+nf/uUrJNJ5HC62EgIQuFICt8kjCRfdmvzZkUdFIHniaBBIm0HOSCBJRoXY6WXmQqKEQDJx5GXhSvpouG/SJpM93v8o00qDfCkDQi59rGzeTZSwU/m6LsG6SIr+TXXbs2fT1Aup9ioKibXJMnuRPPouZVKIo3wst7kllar8Uh8nleLL81JJKsa3rvSNym4/OwEE0rMfAjYAAvsJ3KaI4suT/kScQ9dBYF/Juv+NknXXcQKwlxCAAAQgAIEzI7BPIv3w8y8WSyNR0u7MDiibCwEIXBSBfX2PbCfV76iVsFPpOksPZSk3S+2oX5DJlpAuKZD8drcsXLw25I27I7+dkjyZQPLkUaaP1O/IhIzEi8ujlEgmkOY+Qmsl7FqSakUgtfSUl90zmdSTU9rXEGBKIMU+WGLK1lVL0UkWRR8kiaQukHw/tP0pkCJBZeX4eg8kk2Kxjry9qDOQnYHA+RBAIJ3PsWJLr5TAPonU5ZHA3KabrhQgu30RBPbJI1JHF3F42QkIQAACEIDAxRKwknb/x9/9zer+0RfpYg87OwYBCJwBgb19j1LsRH+iXroukkdRym2QRymKZoEkAVOfL3mkNJC399lGvyIXJ0WmhCiKMnVWAk7Cpd3mc+3390sKpFzGXPrNDof3Lko51hJI3s9pFl9j7ybtl/a5paeyLp5SQU0gKW00pI+sD1JJINnfUiJV8dQEUpavQyCdwRuJTbwKAgikqzjM7CQEIACB8yWAPDrfY8eWQwACEIAABCAQBP7j3/31Ql8kzgYIQAACp0HgrqXretm6KOs29z6yx5Tgid5He0rXlXRTNCaK1I0EUpSsszRP9AVq8qjd199LEqmVgBvTO3MDhNrTaRBIm22kjZSgyhTVoRSSJ7RcSP3/7J0FeBTXFsdPEtxdKzgUD160OAR3dw/uWtzd3YsXl+DulEIfFHeKewuUonnfuXfuzJ3d2ZnJJiF27vt4m+xe/d+Z7Pb+9n+OlsHJJUBSQRIHSB8U55FwJzkCJPxdDo0nO6kohF3ouH9oFhFPAQJIEW/PacWkAClACoQJBTDf0dn5o+DRmcNO8yXnUZjYQpokKUAKkAKkAClACkgKUF4kuhxIAVKAFAgdCgiAxEPIKSHZJJeOCF3H3Db4Twlb5yXAEHMheYCXY84jFcJoAImFfQPuXBIuIHwUYdnQPSTcRzwknQKPZICkhIHj7iN/nvsI8w0BB0ncucT7MXIfsTXKDiSxHjUMnz4EH8Ij9k9yV8lOKg6QEB/x8bDoQtgJ15TkQpIdSCIUHwIlAkih456gWZACZgoQQKLrgxQgBUgBUiDUKWCW72jz7v2hbr40IVKAFCAFSAFSgBQgBewogBBp7PAhTlUxL5LPTD87XVAdUoAUIAVIgUAoYDt0nRrujTuOMPwccx+x/EAcIGHOIyf3EYNICkBS2gkHkz50Hct+pIatQ/jD8x5p+YHk8HVa3iABkIABpM8IkqTcQUh0VIik6CTG1ULYiTVp4fgiK3NW4ZFwIjnkcuJQjedxcgmQFHAkciFx55FDDiSlDgGkQFzM1JQU+EoKEED6SkLTMKQAKUAKkAL2FHAFj3oNGAS9fx5krxOqRQqQAqQAKUAKkAKkQChV4OihA4AgyTGkHUIk75Z9IXmuIqF05jQtUoAUIAXCvgLW7iMP5jgS7iMOj6SwdTIgsgBIImeScDGhetz1pLmFRN4jR/cRQhcOkPCRwxdWR+RDklw/zMGEvQp45O+YI9ufwR78h2vRQvIpMIytgwMxzX0kXEj8UQZoKkBS7EcIwhBkcQjG/4n5flTmTgAp7N87tIKIqwABpIi797RyUoAUIAVCnQIEj0LdltCESAFSgBQgBUgBUiCYFKjsIi9S+Zl+BJGCSXPqlhQgBSK2Ao7uIwZ0xD8Wqs6DAR5d2DoBkFTnkeYw0uU9EuHrJKcSQhcBo/RIx58BHwGPuAvHnwEjDl+4E0lAGAGSeOg6/ppw7gh4JMLgcTwlVqb9JHIgeSlwTIViMjxScjnx8HUOeZ0wZJ/iwNI5kBSIpAthJ+c9ksLYCZiEUEwDYmItWig/ORQf5UCK2PcsrT50KEAAKXTsA82CFCAFSIEIr4Cfr49hviNyHkX4S4MEIAVIAVKAFCAFwq0CrkLaoRPJu2W/cLtuWhgpQAqQAl9bARngOOY+QorEQQ/P6yMcOuKRha5jYesQHnG4gmHq+KP4XR/WTgAazBWEfWvh3tCvYwCPpNB1RgBJOHsQJiFsUgGS0heDLooDSdVWyvHE5sDyMTk4kKTQdSIcn4BHAiTxUH3coeQUws4AIH1UYBhCIvbPIReSDMd0a1HyOencVIqzSgNjX/vKofFIAVKAABJdA6QAKUAKkAIhqsDDM4dhu6+P4Rw2794HhYr+FKLzo8FJAVKAFCAFSAFSgBQITgUIIgWnutQ3KUAKkAIc3shQRQ1jJ7mPODjiuX10kIWFbxN5jzRYhDmDBEDS8iBxyMJD1/mreYIQ3uAsEB2J/EToJhIQCF1F+DN35Si5ghSghPCFO4+UEHZKHeE8wnYIjmTXjm7PFTimgjEZIIlcTWq+I33YOuGwUnM6KVow0CZyIDkAJJ7DyV8JvacBpA8CJrFHLdfTZxb+jmshXFQEkOiuJQVClwIEkELXftBsSAFSgBSIUAq4CllXqGgx2LR7f4TSghZLCpACpAApQAqQAhFXgbHDhsDY4UOcBMC8SD4z/SKuMLRyUoAUIAWCQAFX7iOOdbgzRziQjNxH3IEjQSTFkSPyBXFnkodSR4FQLBQezz0kxhFgBB/VkG8qHNLyHLlyIGlt/OGzcB4pDh0BkBzlEqBHl9dJyYXkZRS+ToSxY49aXiQB0WQHEmNHiutJXg9zIOlC1wF8kH6XARNrp+SEEiH9RNg6AdsQkClDBcHVQF2QAqRAQBUggBRQxag+KUAKkAKkQJAoYJbvCMPWUSEFSAFSgBQgBUgBUiAiKXD00AGoUqaE05IRImFIu+S5ikQkOWitpAApQAoEmQKOuY+MHEiOAEnk+1HBkQKRuCuHu4/Un5XXEMhw95HIo6SQD2Ulcr4izX2Ejh3NeWSUAwnrcmcPunS4Y0fuizmQpFBvQjgBjzRAxt1UuFYOj/g/FRQ5wCMZkImQfKYASeRwEiHsFGjE3EdSXiSR64mH41P+qaH4FJcWA1P4Pw/msMKiVzPILg/qiBQgBSwUIIBElwgpQAqQAqTAV1eA4NFXl5wGJAVIAVKAFCAFSIEwokCVMsXh6KGDTrMtP9OPIFIY2UOaJilACoQuBVRgJOUEkp/DnwX0QQAk5z4SeY/UMHUs3Bt3GzkCJAztpuU+QlDDkYcAHyJEmw4eqbmP/Bkg4qBFC/Gm5j5ioMUfvijQBYERdx0hYNGgi6w8A0jCXeWQ20kPxjz4WkQoO2WNKkDyFOvyB09QwtcpSZ0cQ/I5AjBcjxq+ToS3Q9CkwCZd+DrFiSRyRPFVEUAKXXcTzSYiKkAAKSLuOq2ZFCAFSIEQVIDgUQiKT0OTAqQAKUAKkAKkQJhQwBVEQieSd8t+YWINNElSgBQgBUKLAq4AkurQkfMCSRBI79KR3DoG8AiBDANPnh7M4cPBjZbzSOQpYmHagAMU4SxiId+EewfzB4mwdhJkEXmS1DxBSui4L/48txIDVZJFR3Mf4Xx4PiYBxjDHk6kDSQJIPHyfBsawDyzYPw4rnE9iLZ/l/EcO8AjBmFgbz+uk5T9irioRjk95FMshB1JouZNoHhFVAQJIEXXnad2kAClACoSAAq7g0aZd+6BQ0Z9CYEY0JClACpACpAApQAqQAqFTAcyJZJQXiSBS6NwvmhUpQAqEXgUc3Ubsd3TnIDgSsAfhj/qPAxOnvEfCfaQ4dbS8R7yuJwthx+EKy62kuI8QgOA/kbdIDknHHDsqQOKABV07skOHwyZ/KWydh+I+4iHtGDxykJ/nduIwi8MjdA9pa9ScVUqeIxG+TnUh8ecRHuGj6qxS1oWLE+sSYfVktxRbh/jnr6yL/c6hkairhrBTgZjSr9BOWhyFsAu99xjNLHwrQAApfO8vrY4UIAVIgVCjgJ+vDzw6c1g3n0JFiwHmOyJ4FGq2iSZCCpACpAApQAqQAqFIAYJIoWgzaCqkACkQZhUwAkhyfiARws4QIIncR8J15MnzH6nwSOQ/UuATwhoOb7hcwnmE8EODJfoQdRowsuc+8vf3UN06PE+Qvgh4Jec+Eg4kBEc6OOapheNjIescciJxeCTnddLGEqHmECAhEFIdVUqIOjnvkQBjIjyfHMZPzemkQCQGpggghdn7jSYe/hQggBT+9pRWRAqQAqRAqFLg4ZnDsN3Xx2lOCI827tofquZKkyEFSAFSgBQgBUgBUiC0KXD00AGoWqaE07TIiRTadormQwqQAqFRAQGPcG4C7MiPAvhoOZCUkG0KGBIuJA5XFLeO4szB5zTopOVRksfUIIsASAo8UlxGHB5pQEn8zmGMhwKduGtHhK9jeY9YDiQJHikUyRGMCQcSW58Eu/i6lNxHwn3EwBjmdhLuI+6s4mvkuaHE2hjgUcLO4bwwHB1zFamh+LjbSHMhcUeS5jxyCF8n1ieF4hMQSRAyciCFxjuM5hQRFCCAFBF2mdZICpACpEAIKeAqZF3PAQOZ84gKKUAKkAKkAClACpACpIC1AkcPHYRxw4cAPsolWa4i4DPTz7oDqkEKkAKkQARVQHUfKetH9IKh3YQ7h4V5Y/mKEJL4q7CEh2/jQAUfhetIuHTQgYTPyQCJ9SlBFhySQR/lkeX8kSAKgiPVfSTlQBJuHjm8mwBIHKp48PBxwn2kkhVlbUrYOhGiT4TWQwgUCdeorkkLX8fWKEEysW6xPuFgEmH5eP4jHkoP18fhEYdIHBpp4fgYOFJC8+F62bqUUHYqGFO18gd0WKn5j1BE5RcCSBH0JqZlh7gCBJBCfAtoAqQAKUAKhE8FCB6Fz32lVZECpAApQAqQAqRAyCmATiSCSCGnP41MCpACYU8BJ4AkhZjzBAUeqQCJ5wpCOMTCvIlcRyJ8nc6xw0O/yc4lAaWESsKlw3MfKWHeBECS4ZHk3BEQhkEWJewdQhodQFJCvElshQ3J4Bj+T1mPeFQhl+xAUgAYQiNHQCaDM13uI6Ydhzuy+0jLaeTPQRGDRZr7SMAjAZc4GNMcSDJkE32rAIngUdi76WjG4U4BAkjhbktpQaQAKUAKhLwCBI9Cfg9oBqQAKUAKkAKkACkQPhVwBZEwpF3yXEXC56JpVaQAKUAKuKGALnyd8os+P5AGkDQQ5M9CuwmApMEVKYSdlAMJnTmirZz7iMEdxZ2DsISFeVPgEf6uhnNTgZIU3g3dOVLOJC10HTfj4O/O8Ig/JxxQwlWly32khuXj8EsAMgaRZPeRtD4v8Ff75Hmd9ABJzWWkOIyEq0o4kFTnkey8UpxYju4jGR7J4ev4cvH/5R1144KgJqQAKeCWAgSQ3JKNGpECpAApQAq4UoDgEV0bpAApQAqQAqQAKUAKBK8CY4cPgXHDhzoNUn6mH0Gk4JWeeicFSIEwooAjahC5gWTIwsLXKdDFMZeRGsKO5Qri4d3knEHCpSTgEfbDAQsvDHowF5GWv4gDJH2uIAGVNOeRBwNNcjsOjQS44XmP5HBuqstKOI+UNWmh+Tgg0qAYB0iq+4jlPdKvD8PdqeHrWNg/sS49QGJzVXIgCSgmh7ATriORH4mHsFPcR1+U8H4KFBMASeiHAI7/LFZLACmM3H40zXCmAAGkcLahtBxSgBQgBUJSAVfwaOOufVCoaLGQnBqNTQqQAqQAKUAKkAKkQLhSgCBSuNpOWgwpQAoEsQL2ABLPfeQpwRIBTVh4OimEnZoLSYS3U8AStmWuHxEaTwEeapg3kfOHQRYOT1RoJIeuY3mBtDpq2DoZriiuJl0uIH9pbIPQdcIhJdbDwZEzQJKf57CJAyQB2MT2yOHrVPeRsiYeuk7kO1JcVko+JAaQ2D8PLf+RyHukhOSj8HVBfBNQd6RAEClAACmIhKRuSAFSgBSI6Aq4gkcbCB5F9EuD1k8KkAKkAClACpACwaTAOBdOJAxn592yXzCNSt2SAqQAKRD6FQgYQFLC0AEHJ6pbRwnzxsK9yT9LEEm4fIRDB8cVDiF00AjIouZA0uU7ksLWCcCE4esw9J2SAwkfncCKTHMU5xOOqwtfhwCMrYeDMG3+EjxSAJmWB8lDrevlqbmzECKpOYkE9MEQew6OKoRHLHSdP3dRiVxIzF2lwjFJE0eAJIEkXKK/YkHCzE5USAFSIOQUIIAUctrTyKQAKUAKhBsF/Hx94NGZw7r1FCxaDNB5RIUUIAVIAVKAFCAFSAFSIPgUIIgUfNpSz6QAKRB2FQgMQGKh3pzAiwZh1NeF+0iCOAx8SPmPuJNICdmmwCMe8k3OiSScR0pdEdpNAUlyyDotHxAO4sHQCnM/MbcQuqH8ncLyCUeRGrZOOKtUgKTkRFLXzd1HvE/+iCxHzEO4o9g6EA4hOFJ+5tDIQ83xhEBJDc+nQKQvSn4nlttJ0koLWcevOw6QeMg8KqQAKRByChBACjntaWRSgBQgBcKFAgSPwsU20iJIAVKAFCAFSAFSIAwrQBApDG8eTZ0UIAWCRYGAAiQW6k1x8WCuIx1EUhw8GjhSnD0IWDwUiIOrkAYVziHuQNJy/gh4JMMXXsdDrcfAigRXVEeTUEoBK8L1ZOQ80kLXaa4iBEmRFSeVmvPIwWXFQ/hpAEkAKgGQZHjEwvGpIeu44whzPH384qEDSgiQtHV7KO4qf/aI/QqIpANlEjUigBQstwh1SgrYVoAAkm2pqCIpQAqQAqSAowIEj+iaIAVIAVKAFCAFSAFSIHQocPTQQahWpoTTZCicXejYH5oFKUAKfF0FAgOQ9HmQuDvHGB5pYeM4RuIFgYeAIjqAJOdDUqCKDJQEOMLnVLeP4tAR/cp2HJF3iYXRU3IwibkLCKSFr9NC16kQyQkecXDEcx/5g4cCx3BpAojhI8/lhCHsMFyd5qTiIez46+xRCV33UXVgISRTwvMxcOSvOpuwX3WNjmv+upcOjUYKkAIOChBAokuCFCAFSAFSwC0FjOBRzwEDoeeAQW71R41IAVKAFCAFSAFSgBQgBQKnAEGkwOlHrUkBUiB8KSBDJAFbcIUqeBF5gyT3kXDuOEIkBpCUnEKijuz8ke1HDCApEEi4jzAHEncZcfiCTh3MISR+F2AFwZOa90gBKbIzRwAksQYRZk5AJEeAhK4jdFSJHEh6BxJ3JHHIJMMjDqTkIuYlHEg4fy0MH7qORBg7/sgBkgKblDB3fI0e8Fms0QEiqXmWyH0Uvm5EWk2YV4AAUpjfQloAKUAKkAJfV4GHZw7Ddl8fp0F79id49HV3gkYjBUgBUoAUCFMKBCb/szhIcdUHxXYJU5dCcE8WIdK4EUPg2KGDuqHIiRTcylP/pAApENoUcARIDB6Jf4pjh4EXBSSJn1UI46mFc2PPuQBIbBwRT84hpw8DR0rOHwGLNBcPD+Omc+VI7iM575CjtjimLnSdGn5PC68XyVOEr/OAyB7+DCJF9vQAFspOCcvHwZIzPJK1E0BM5C7S5T5Sw9ZpziPVlaS85gTKhEtLrNVhzfJa6SNOaLuraD4RUQECSBFx12nNpAApQAq4qYAreNSD4JGbilIzUoAUIAVIgXCpgHLqEhhmFFhdRCLqwPZD7cOuAtXKliCIFHa3j2ZOCpACQaSAeC8WfMcRIAkQwyGSP4MyGP5NPHKY5K/mBeLh3TgvEgCHha/DjhQQgj/IId9Ul5HivJGBETqU1JxHSj4gEf4OJTACKCIvkToPBrb82bxw7giImGMKYZHyuwaQuNuIASQ1t5MEkJSl4PrY2KqTSgs9x9xHaqg6LYydAEfcgcTryA4r1WWl9GmV+8jV+oPo0qBuSAFSwKYCBJBsCkXVSAFSgBSI6AoQPIroVwCtnxQgBUgBUsAdBVxCJKMXzL5m61jfpC59W9ednQqfbQgihc99pVWRAqSAfQWMABK21kEY2YHEIBIHKuwRBFTSwJJwLIk+HN062D8DSAoQUoGR8jx3HSnuI+k5o9B1jisVY7l0TqnOIgGSFFjk4c/C1XFwpIS0U3IgqcBMCu/HAJIAPcIlBSIsnR4giZxHDCApOZF4LiQtTJ/qtDIJ0Sd/+YU+y9i/xqkmKRDcChBACm6FqX9SgBQgBcKBAgSPwsEm0hJIAVKAFCAFQkwBHfuxY0uyClnnaiUOCahDbME0cKhSgCBSqNoOmgwpQAp8ZQVshbGTHEW6cHbMfaSFuNN+9lDzKAmIJJYlIIhw1zB3kXAeKc4k1XHkAI9YGynvkSt4pLqmFBcUhtYTeZlEODqR84i5jRgo4gAJXxfh65hLSaxRAWaqXgYASeRuQmeRFqaOO5A4MJKeR+j0BfM+aS4koYUAa3KIPuF2UnX8ytcJDUcKkAKuFSCARFcHKUAKkAKkgKkCBI/oAiEFSAFSgBQgBdxUQAkD42Zrt5s5HsK43RE1DDcKEEQKN1tJCyEFSAE3FHDpQhLh6ACBEHca6eCMADMOOZLQncPr8Z6NHUj+DAZxaOLBIdIXJVydlCdJBkxG8AifU+cv5XBiDiQBkJSwezxsHYdCInQd/5k7j9S8R2roOv6a6qhi69JWI8CXcA8xR5EKi/w5NJJgkuxAQpjE4JECkdR1SoAMn8Mi1i22ltxHblzk1IQUCEYFCCAFo7jUNSlACpACYV0BgkdhfQdp/qQAKUAKkAKhQQEn05EdF5I7E1dzL7jTmNqEdwWMIFKyXEXAZ6ZfeF86rY8UIAUiuAK2XEhS7h/ZhaTPkaQBJn34Oo5dBPjgQMRfDWHHQBJCJCnfkQaXtFB3wr2kPip0Ss3b5BB6z1PJdcTzNPGwe5rzCCCymv+IgyUVIClOJE/A3E4KiFJcWAJXqfNDCAQIgnhIOg0YybmPPHSvMaeSkv9IDtcngJQMylTNyEUdwe9SWn5oVoAAUmjeHZobKUAKkAIhqIAZPOoxYFAIzqTW5S4AACAASURBVIyGJgVIAVKAFCAFgleBIOM7YdyBRN8ADt7rLCR6r162BBw7dFA3NEGkkNgJGpMUIAW+pgJ2AJIMhGQnEpqMdDmPFDeSCnVY59oIDI5IAEn8roW0424kBEyOQAV7EmHdVH0E2FJGwbmwOUmh59Bt5KXAJBamTnUi8XB1PHSdBpAQNuHv2JeXh7+aD0q4jxj8Yu4pDw6PGBDyV/MbIUhC95FwHH38ogEk1XnkGLrO1XqVheqg2de8OGgsUoAUsFSAAJKlRFSBFCAFSIGIpwDBo4i357RiUoAUIAVIAWsFAgqWApL7yE7ftoCOm9/gtdW3tURUIwwoQBApDGwSTZEUIAWCVAHH91gRgo6hHwZoEKJwfCJAkoBIAtaI1wTAEb9jAxW8CBhiAJCEowdHQlcOIhr+qIdGAqQIAZQoeTxkngSvmHOIQSNn55EIWcfyHynh6vTh63gbFgJP1YCPiPMSEEvOX4SOIpbjSHEi6QESf427lLScR9hehL8T6/2CK/ZHxSXHlvQhhD6PBOmlT52RAkGiAAGkIJGROiEFSAFSIPwoQPAo/OwlrYQUIAVIAVIg6BWwA3rEgZTZ6Hb7MevD7JDF8QDK3X6CXkHqMTQoQBApNOwCzYEUIAW+lgJGAIm9V6vAiGcakgGSCpIkwCK7lGSAxNfBR2HeHRFSVgAiBZZwYOShhLbjLh/ZcWQGjxxD6akOJE8PJeeRluuIAyT+vAyO0Ikk3EcIkESfsj7cGcUhFwdIsvMIARL/nYMk7RF/RpeSDJ1E/id8TjiuOKASWnHlyH30te4EGocUcE8BAkju6UatSAFSgBQIlwoQPAqX20qLIgVIAVKAFAhiBazgj/i2sNGwVm3dmapLkGQjJxJ909cdxcNHG4JI4WMfaRWkAClgrQD3u+jfgWVnD3MgKU84QSQzgKR0KYMfxkZcACQNGCFEUgCSMn2jL34Ip5QMs5hrSAlfhzAIf2agSA1bx6GRyH/EQteJsHZSqDsGkBQHklBQzE+E1uOuIhkYSXmPFIDEnUkaZBIACfsQDiQ1fJ/izOKeLz08YiDJeiupBilACoSAAgSQQkB0GpIUIAVIgdCoAMGj0LgrNCdSgBQgBUiB0KaAFQBySIXApm/Wxqo/x/Wbuo5cVA5Qm9AmOM0nWBUYP3wIjB8xVDcG5UQKVsmpc1KAFPjqCvAcP07vxlJuIe4L4k+oAElpIv+ug05ynkMRPlYAJWwrnnNwIbGnHZ4zIie60HWSW0iEnUMAxMLXiRB1AiTh754eWt4jCSyxXEnYDvMf6dav5W3i8MhDcx85hq5jTiP+j+VAUgASy5OkuJaEe4k7kHgYO9ltpcIjWaevfl3QgKQAKWBXAQJIdpWieqQAKUAKhGMFCB6F482lpZECpAApQAoEuQKuoI+R88iobkChkdkCjOCQ4XMGT9I3fYP80giTHRpBJO+WfcG7Zb8wuR6aNClACpACrhRwev91gCjidb07iTt1sAgnkPhZfsSf5fdVOSybY74fV+4beX6m7iPgEEhApEge/kqoOiXnkQKQePg6f0BwhE4kfJQdTPL8RV4mNW8ReLCQdDw0nZb7SA+OBEDiLiTVfSRyH0kh+oQLieAR3Z+kQNhTgABS2NszmjEpQAqQAkGqgCt41L3/QOgxYFCQjkWdkQKkAClACpACoU0Bd2COSygkvWAXHBk5lkw1chGWzhEG6X4X34J26NgdgOROm9C25zQfZwUQIk1wcCIRRKIrhRQgBcKjAq4gkhMUYhW5ewndSTJEUutKkfGUyHWKZFKINpbzhz/tCE/076n8N/G5gI2p/C6gjyfI4es4QMLwdSxMnXAiMXjEgRGGrovs4Q9eSj4kfJT7EuPhyMwthPmPRO4jkPIbyWHsdM4jDSAx8ATOEEnAM5HrSYVpLj6bhMdrjtZECoR1BQgghfUdpPmTAqQAKRAIBQgeBUI8akoKkAKkACkQ7hSwA5MMwZDDk451XP5uZ0BXKtuEQurhlM36RsMRNAp3l7rhgmqULQHHDh3UvUYQKWLsPa2SFIhoCji9L7v4AoiHhwR11CB4HOzIRf4yiNqCfeGD/xYQ140GkLRweir0wfBz6D5SciAhJMKfNXgkch8pTiQpN5JwK4nQdfgoCs6PO480AIS/f1TzHGm5j9CRxJ5XXhOh6+S2rkLXCS10OaMi2sVH6yUFwqACBJDC4KbRlEkBUoAUCAoFCB4FhYrUBylACpACpEB4U8CK6ZgdOqEWuvAzjgdMBp1bjYddfPnyBa5evgxLF86Dk8eOwbt3/8J3qVJDparVoFqtOhAtWnQtvo5BEmoZIpk6lRzmS+AovF3d1ushiGStEdUgBUiB8KGAvfdzPUASOZJk8qLBI32PunB2gpw4hrmTpBStXQEkBEAIfQQ80txHHsyFhBAJHUfcjaTlQGIOJSlfknA1CUeVcAapziN/HrZOA0j+DvmOtJB2ImQdhq9j7cFD52Sych9JsoSPi4pWQQqEUwUIIIXTjaVlkQKkAClgpgDBI7o+jBT49PEjvP/wHj59/AT4s4enB8SKHQeiRIkS4oJ9+vQJnj55DJ8/fYIYMWNBnLhxIVKkSF9tXl8+f4aPn7guHz9+hE+fPoKnhyfEjhsXIkeOHOTz8Pf3h48fPsCHDx/YeJ8/f2brjRsvHngYJVlxcwao59MnT+DF82fw5s1r8P/iD9GiR4eEiRJBipTfgKcXfscxdJe3b9/Ay+cvWFiROPHiQcyYscDTEwN8fL2Ce/Th/Xt2XeD94+HpCXHixIFIgbw28LrHPrF4eHhC5MiRwNMz5PYE13n9ymW4c/MmfPnyGaJGiw4xY8WEuPHiQ8LEiSFxkqRBen0a7SDeG6gLXrt4iIP3Ieoc1HtuBnVcHTjJz3/8+AE+vuf3L87Xy8tT93fLVf+Oz+N6r1+9ApPGjYFfV65gfTmWFClTQvM2vlClRk1Iky6dGibH8VDGFUQyg0QEkL7e35HQNBJBpNC0GzQXUoAUCC4FnN6LlXxI2njauyAzIlm4jXk753d4o/dS7kxyrivgDv/spzmQjOARA0hKXiM9PBIgiYMl7lLyUMGTPIb4rID5iVSAJPIeMaeRlANJyYUkciKJx8+sLXcuffH3YI88JB5fpRy6jo3nIAh91giuK5z6JQWCTgECSEGnJfVECpACpECYUcDP1wcenTmsmy/LedSfch6FmU0M5ETfv38PN69fg6uXLvID4ds34cXz5/D29Wv2zfb/3r1j8CBDph9g7LTZ7ODTqPz333+w228L/O/M75A85TeQPWcuyObtzb8NH0QF5zO0by/Yu8MPcN6JkiSB9Bl/gFLlfaBcxSoQK3bsIBoJ4L//3sGDe/fg3t07yr+7cP+vu/D336/gv3f/wrt/38G7d+/g/X//gaeXJxQsUgy69O4HiZMmC9Qc/n71Cq5cugDXLl+G61cvw4N7fwE+9+/bt2w/ECRFixYNihQvyXKTBVbf58+ewW6/rXDk4D64c+smvHzxAv59+4YBpKjRokH8hAkhXYaM0KRlW8iVL79bh/MvXzyHlUsWMTCVOm06yOGdG1KnSx+kwA3BV6dWzeDP/51lgOWbb7+DHLnzQLmKlSF/oSJBOpbYYNz/G1evwLXLl+Dalctw984tph+/d/DaeAdekSLBD1mzwahJ0yF2nDi2rw3c57O/nYJTx4/AjWvX4PnTJ4D3GPsPfS9PiBEjJqRKkxby/lgQChcrDnHixrPdd2ArIsjYumEty5Fy+xYCpC8QNWo0iBEzJsSNGxcSJEwE336fCoqVKg3FS5djEDKoypvXr+H3Uyfgt+PH+N+qZ8/YPYEHKwjUEBqmz5SJ7XnBosXYvAJcbDqDnNxFHsDuU4Q8V5Vr4q/bt+HlS7wm3rD79/37/yBSpMiQLUdOGDNpiu5vlpX76PLFi9CtQzs4deI4A8muCoLsTFmyQvM2baF2/YbsPhbxcpy+Aa2cFhk+rwzg8jCHTnkCfGmF1QYMIh2mcHZhdf9o3qQAKWBPAcP3YRUkSW96/hpdMmwjqIiLL3rZffvUASQl3xE+J5xH4lGErhPuIuY4UnMgoeOI/y5cSrrwdcoC8EF1Hykh7D4jCBJh6/ALbUqouo8IjwwAEodG3K3EcyDx33m//ux3MYby8UOL52fgmLa3a1SLFCAFvrYCBJC+tuI0HilACpACIawAwaMQ3oAQGh4Pf1+9fAl7d/rB9s0b4ejB/QxQ2CmlfSrC0rWbDKvu3LoZ2jdvBG/fvFFfx4PM6nXrQ6v2nSFztuyBdiQsnDUdBvfpwb7J71jw4Lhdl+7QtE07SJgosZ3lqHVQEzzYPXJgPxzetwdOHD0Mly/8yQ6m7RZ0Aw0cORbadu5mtwmrh2PfunEdtm1cD6jhubO/G67PsVM8FB4+YQo0bNYyQOOJMR8/egizJ0+ABbNmqM4Ws44Qzo2YMAVqN2wSoPEQLrRrUh82r/tV1w4BQ70mzaB52w7MTRXY0qBqBdi3a4dhNxkzZ4GeAwaDT5VqgboGca+ePX0Ce7ZvY/fOiSOH4fXrf2xNvVaDRjB13mLLus+fPoXF82bBrMkTdPeSWcN48ROAb9ce0Kp9J+YaC+7y9PEjKOKdxdbfDYRK1evUgzadukHa9Bnc1h/h7ewpE2H54gXw7t9/bS0RAXOfwcOhVv2GECVKVFttWKUAACS8JvBe2rVtC2zfsglOHjtqe99atGkH46dO18/L6RvP/OW/7t6F4j/mg2dPn9peh5eXFzRs2hyGjhkHsWLF1udcUHqxk4eBAJJtycN1RYJI4Xp7aXGkACmgKODyyxxy/iMESC4+L/A3W/HOKb2pO76ZOgwktVD3Qg5jJ8ARPuocSIrriDuQ/HnYOgUYRTIMXSe3FyNouZn8/T0Y6EF4xELXGQIkHsaOQSQFJH1W3EY8dB0HRyL3EX5W0ruPlGxQQkeCR3T/kQJhSgECSGFqu2iypAApQAoETgFX8Kg7OY8CJ2wobI2uD/wWPLqMzp4+BScOH4KL588xh01AC0KSfb/9D/BAXi4ICXr4toZVSxcZdokHmeiUqFW/MRQuXoK5EwJa0ImDIAKdB2YleYqUUL1eA6hYrSb8kDWr4cExrv32jRvMNfL7yeNw6tgRuHDuf7bAjdnYKb75Bvae+p8pEEEAgWG/rl25BKeOHYWTRw/Dndu3AEPjBbRUqFoDJsya59IV5tgfArErFy/AlvW/wpplS+HJo4cBGhIP4YeMmwj1mzaHyJHthTPEa615nepw9/Ytw7Gix4gBFavVgErVa0G+goVtr0XubM8OP2hcvZLlWrJkzwENmrWEUuUrwDfffW9Z//U//8Dd2zfhxrWrcObUKThx5CDTD91vAS3oytmy/whzXjkWvB4vnj8Pm35dBetXrYDnz+xDAtEX3puZs+WAjj37QPnKVYPFcYVjYejGVvVrw85tmwMkATrlipctB937DWQw2U5BGI1A9dflv8C2jesA9yOgBf/2oBsJdSlUrLhTuEvd+Y2JBUi89M/fr+DOrVvMefb7qZNw/PBB5jYKCGwWa/guVSrYvHMvfJ86lRGzYtXw0OXShQvQumkj+PPcuYAunwG70uV9YMS4CZAmXXo1VIwOHCm9ukpibflNaSU8TYAnRw3CnAIIkfCal4t3y77g3bJfmFsLTZgUIAVIAVcKGH8cMEA8Rl/6UN8T/cFDenfXEA2Oau45FsYlGSBhQGbmtpYcSMxJ5MnD0fHwdf5K/iORB0kLW6flPtIAkqcyEH7WYJ85BPhRHEgCIH1EmCSA0Rd/YA4k9XfNcYQQicMn7jTiDiTn0HXsGTakh4ra6GokBUiBsKMAAaSws1c0U1KAFCAFAqUAwaNAyRdmGt++cZ1/I/7oEbh5/Srcv3uHhdUKbOnW72foMWCwrhvMQVIiX04WysusoGsGD49btu8E1WrXC9BU/DZtgA7NG7GQenbK96nTQKUataB9t54sL4tcTh0/CoN7dVegkX2XkZ1xB4wYw9wgckHH1OkTx2HXts1w/o8zcPvmTXj88IFpGCo7YyVPmRKWb9wGmbJks6z+6OEDmDttMuzcsok5ntwt6ESaMm8RlK9czVYXCKsQLlod/sdPkADy/lgIuvYdADly5bHVN1bCsGCdWzWDrevX2mqDIc2y5MgB9Zu2hNoNGxvmz8Jwjju2bILfThyDW9evwf17f7FQhYEpmD/s55FjoYVvR103GPJu+oQxsGXdryxUYmAL6lirQWN2jwZlSEcxL7x3qpcuzvIeuVMyZMoM2w4dh5ixYpk2x3CK08ePYaDq2ZMn7gyla4M5mVp17Mz0jx49hmF/ZjAJQSjeO6dPHodbN26wawJzXQWmxIgRA8ZNmQYNmjR16kbMBUNMdmjTCnb6bQvU34v8BQvChGmzGFQXoMgMIpmFtJNPeyzhUmAEorahUoEUMZxzrxFECpVbRZMiBUiBIFTAKsxsEA7FuhI5j9jPDuHrROg6HooOwZHyTwlbh84jfE6EsRO/i/rYnoMoFrhO5w4SziEGj5jDSIZHAAwmqa4j7kBSQ9axnzlEEqHrvjj0j+sRJi0NW31tdYN6t6g/UiBiKUAAKWLtN62WFCAFIqgCZ+ePhLPzR+lWjzmPyHkU/i6ICkULwNnTvwX5woqVLA1zl6/R5XP599+3kDFp/AAdcE5bsBRq1Gtge36tG9RheVcCWjAPzuZ9R3SODAxB1rlVU5avJqgL5gw6d/shoPNBFHTfVC9TnOUzCuoybcESqFGvoctu0dm0fvVK6NPZl+VnCYqS78dCMHPpCkiR8hvT7vAbjXOnToKh/XoxJ4Wdki2nN8xZtprl97FT0KHSpmFdlr8poKV9t17Qd+gIp7xOpQvkhgvn/ghod5b1q9epD+NmzAF0XYlSvfRPLGRiUBYPT09o2LwVDBkzIchD2vXs0BaWL5wXqOlu2H0Q8hcqbNpHmR/zsHxWQVmiRI0KvQcOhdaduoCXVySXXbNjDIezjOJ5crCwlkFdMIzdyPETIFpU4xB7wwb9DONHjQySYctXqgzT5y0ADHnoCiI5Pi8G1t295DgKkv0Iq50cO3QQapYr4TR9gkhhdUdp3qQAKRBQBYILdyDKUftm7iYPBnoETBI/yyHsEBSpEEkJZ8fdSNyVxELaKS4lR4CELmX8QCDCy4mQc/jIwZAGiz594T+L/EcitJ0OHqmh6zhEws/++rxHygollxYb3OiDV0A3heqTAqTAV1OAANJXk5oGIgVIAVIgZBQgeBQyuofEqBhSLnPKRPDP338H+fDpM/0Ac5et1oWxwzxKtcqXCtBY6DaZu3w1JE2W3LLdwwf3oUj2HwBBlTuF5Sbq0l1tivlKOrduBn+/fOlOd5Ztth44Brny5VfrXbl0EcoVyhtoF4vRwHUaNYVJcxYYzunp48fQr2tH5nwyyhtluRAXFbwiRYI+g4cBAhizgqHehvbpAYvmzLQ9FP7HbP9ho8C3W0/LNvgfpkvmzoKBPbvCp0+fLOs7VvguVWqY88sqQMgoCgK3TCkSwpvXrwPcn1WDnHnysntHDp+XPVXyIHHYOI6NuZDQLYh7xA4IgqDcvHYVWjWoA5f+DHgoNXn42UtXQuWatU1nlDllYnj1MugBL7qyRk+ZCdXq1HOpi6Ncnz9/hozJEtjObRQQqQsVKQpLVq6GxEmSODXbsnEDNKlXJ0Bg3mxszEk3ZtJUaNKqNasmwyIVEElwyMyFZJMHB0QKqhuGFCCIFIY2i6ZKCpACYUgB/s4reApzHiFGUkLlGQEkvQNJCVmnhrTjEInX4aHumPtI6U/OgKSFnNMcRcJ9xJxIKkDyUOESQiR8zTnvkYeL0HVasiPtc4c/J2RUSAFSIMwoQAApzGwVTZQUIAVIgYArYASPfixSDNbt3BfwzqhFqFcAwUGO1CmCZZ5x4saF2b+sgp9KlVH7nzJmBIwZMjBA4yVOmgxmLVkOBYv+ZNlu9OABMHWs3jln2UiqULVWXZi5ZLn6DIbD69qmBbz+J+gBGw4yYuJUaNa2vTreob27oW6lcgGZsu26qdKmg2PnrxjWnzx6BIwbNhj8/fH7f0FbEPxtPXgMUn77ncuOMWydb9MGsHeHX4AGz52vAGw5cNSyDUKxpjWrwP7dOy3rGlWIFSs2uy4wJ5Iojx48gFzpvnWrP6tGmAdp5ebtkM07F6uKuY/SJYoDCHyDo8SNFw+mL/wFSpbzCXT3COs2rF4JPdu3YWEDA1OmLVwKNeq6dh8iKM6QJF6w6ZIgUSJYsHKdqQtK/jLsg3v3IHd665xZ7miSJGlS2LH/EKRNl07X/Orly9Cobi24fPGiO926bIN5l46fPQ/RYsRwCCGjpfw2ciHJgAk7t+cnDNKpU2ehTAFXEKn8TD9InqtIKJstTYcUIAVIgbChAEcpCkhioeacAZIIYYePOgeS4jYS7iP1NQUiIYBCiIRjcCil5SByBEgIjzg4UtxIIueR5E5SAZKS90i4jYSTCftk7iZFehG6jj5HhI1rkWZJCrhSgAASXRukAClACoRTBVzBo7UEj8LpjgOcOXUSKv1UMNjWN37mXKjXtIXaf+PqlQIMCTw9PWHyvMWWYeww7Fr+H9LAi2fP3F5PzQaNYMq8xWr7zWtXQ/d2rYIspJvjxJq28YURk6apT6NLpl+XDm7P36rhlccvIVbsOLpqCCWyfpME/n4VPC4rHAzBxNL1W1xO7/mzp1CzbAnAnEIBKZEiRYKbL94COp3MysP796HAD2nh06ePAelerYswdOaSFVC8jAb3MEE8zjm4yuK1m6C0T0XWPYY2/DGzHhwE9bjxEiSAA2f+BMwBFJiCGndq3gQ2rV0dmG5Y2+mLljEHkKuCudR+ypU10OOYdYAOweUb/QAhm1GRvwx7eN8eqF2hbLDNZ/u+g1CwsBbSD8Ho0J/7w/TJk4IFoq1YtxHKVqzE1mMYys7AhaRzI9mgRzaqBJue1PHXU+C4i3B2BJG+3h7QSKQAKRC+FNC8ODycHeYpcnQg8fxF/gwGeSn5jjSQ5MFcR+x39ppST817pAAkBSJpgMdDdRPxEHY89xHPg6Q8IkQCDSh9USCTHPpODlnH8iBJ2yO7l+lzQvi6bmk1EUsBAkgRa79ptaQAKRBBFCB4FEE22mGZG9esgvZN7ecXCohKGA5r5OTp0LhVW9YMQYV36pTw7GnAE91j/pn23XubhtjCtXRt3Qw+fPgQkGnq6vYZPBw69uqrPvfrsqXQq0ObQPVpNhkMKzdRCis3uFc3mDd9itvzN2uIIO7cnYcQP2EiXbXgBiE4WOTIUWC1326XTo77f92F4rmzuRX6a//v5yHDD5lNNUMoh3DO3YKh5Gb/shK882rhBlcsms9cNsFR8N7B/GE+Vauz7k8ePQLVSxcLjqHUPvH66NCjN3TrP0iXByygg6Izq0Se7EECJGdZhLBDxxpC6eAsMWPFgsFjJ0K9xs2ccmDhuLIDaeGs6dC/W+dgmQ5eExu374SfSpRU+//z3DmoV6Ma3L1zO0BjRoocGT59tIapHbv1gCGjxmjfCFZOcdRDJDOAZJL/iA6DArRd4abyhBFDYOKIobr1JMtVBHxmBsx5Gm4EoYWQAqQAKRAIBeRgbsIpJIec4/CI/xM5jViIOodQddrvvJ5ow8LgKfAIpylcQfjIw9Fh/iJHeOQPPOcRh0wCKLHQdUqeIwGLxKOT+0j6kECfFwJxgVBTUiAUKEAAKRRsAk2BFCAFSIGgVMAIHmH/a3fsgx+LBu+hZVCug/oKuALTxo2C0YMGBLyhRYuoUaNB/sJFYMCIMZAlew5W+/HDh5Ar7TdujYV5bvoOHWl4gIsdovuoT6d2sH7VCpaI1d2yZN1mXZiypfNmM0dQYPo0mkuUKFEAc0T1HDhUdZlgPXccWlZrxYPnRImTQLnKVWHkpGng6eWlazJu6CCYPHq4VTeBeh3n0Lh1Wxg6dhLg4bVjOXHkENQoU9ytMdb47YZCP7l2Aj28fw9+ypUN3rz+x63+sVG2nLlgzvLV8H3qNGofw/v3hlmTxrvdp6uGMWLGhELFijNokSpNWlZt06+rwbdJ/SAfy7HDTFmywpxlqyFdxkxujzVx5FCYMHyI2+3lhjiXitVruuxr0ewZMKBbpyAZy6yTwj+VgHkrfjV0IckACf9WLJrjPqh0NYfYsWND8VKlYeykyZA8RUq1Wpf27WDRvLm214+QsHCxYlChchXo3bWLZbtyFSrBivUbWT354EgOMWPoTFJ6dvxT7P5fZsupUoUwogBBpDCyUTRNUoAUCPUKCIAk50FCB5IKfpQwdI4QSTiQhCNJhkviZ7kfpEg4hgx6RD4jDoY0UISQSLiR8PnPCkhCtxFzHzlAJLlPf/ZJw0O1ItFnhlB/CdIESQFLBQggWUpEFUgBUoAUCDsKPDxzGLb7Oue9IHgUdvYwMDPt6dsaVixeEJguIHacOJA5Ww6WryW7d27ImiMnpEmfHjw9vcDL01NNeBoYSICh3oZNmOISIF368zy0qlcTbt24Hqi1nLpyG1J+y/PaoGNq9uQJMGJAn0D1iY2//T4V5MidB3LmzgveefNBlmw5IHrMmODl5aVzVRXOngluXb/m9ngIapKlSAnZcnqzvcA9wb1JnDQpGwsPkOWCYKy2Tyk4dvCA22PabZgjV26Y9csqHYQRbRfOnAY/97A+0DYaCw/2hVPH6PW5UyfBkD497E7TsF7REqVg3sq1ECt2bPX15rWrw86tmwLVb7z48dn+4F5lz5ULsuTIyfRh944E+mZPmQDD+vYK1Fh2GuP1M3b6bKjfrKWd6k51Prx/D9m/TwaY0yooCrqwKlSr4bIr3Ffc3+AueN+s27Uf8hUszB1HUpEBUs1ypeDowf1uTwf1j58gAWTPkRNy5soFOXPlZj9jPiKcg3xN3L55E7wzZwxQ6LpcefLCmo2bIVHixJAsf3cLIQAAIABJREFUbiz477//TOeaKXNmlgdJl5fA0YXkKryd9LwYhA6D3L40wlVDI4jk3bIveLfsF67WSYshBUgBUiA4FVABkvIDcwspjiEBkYwcSAISyXmRtOc8VBeS7D7CdQjYo4Wh82dQSEAiBoy++Du4jgC+gBLyjkEkf5BD14k+Wf/4acNfzuwUnOpR36QAKfA1FCCA9DVUpjFIAVKAFPgKChA8+goih+Ihvnz+DA2rVYSDe3bZmiVCiCzZ8TAzNQsZljZDRkibPgP7Rryjq8Wow5WLF0IP31a2xnKsVKlGLZixeLnuAFWus3zhPOjTyTdAh6mOY2AOmD//eqICnU+fPsG4oQNh+vgxtuaMzpGsObwhSdJkzMGRLmNGSJM+A6RJl4FBNqvy8eMHyJA4rq1weXjQjHvxzXffQZr0GSFDph8gTQY+FkIJfN1OefjgPtSvWBauXr5kpzpEihSZjZkxcxYWzg3XGDduPMCwZft2bYdtG9a5nD/mEZqzbA0ULVnKaSzMM7VqyUJbc3CsNHjMBGjV0Rg+YV6nVvVqBepQH8er1aAxTJ63SB368+fPUK5gXrh4/n+25pzim2+ZZugoSp8pM6TDvUqfEZImT+4SisodByS0YfToMSBV2rSAY8aOE5eFkrt94zrcuXXT1v2Rr2AhWL/7oO1rSJ7n5nVroF0j1zmLRN2MmbPCnZs34L//3pnqZwUHW9StATs2c4eMVcHcX2nSpYdkKVJA9Bgx4eWL53Dj6hV4cO8vWw7DUuUrAOalwhwDchG/ff78CQpkyQD37t6xmgp7/fvUqSFDxkyQJm06QFCTPkMGdl0kTZrM9JpgoWM+f4YOrVvCyl+W2hoLKyGMWr1xEyRLlpy1TxonJmAOJbOSImVKOH/9Nngo4DlALiSDEHYEkGxvV7ivSBAp3G8xLZAUIAWCWQEzgCRgEgtfp4SyE+HpHB1Hcog7LXydlk9JLIN9mQRdRMDBkQBJwo3EHUf6f3I9UV91HSmfE+SwuDgWfVYI5guHuicFvqICBJC+otg0FClACpACwamAn68PPDpzWDcEOY+CU/HQ1ferly+hUbUKcObUScuJIZBo1rY99B8xGqJFi25Z36jCiAF9YebEsW61/bFIMVi1bRdEihTJsD3mh8E8MYEpRUqUhFVbNZiGuZQG9ugCv8yfY6vbshUrw/iZ8yBu/PguQZdZR3jIXyhbRltjxY0Xnx1m585fwK2xxCCnTxyDNg3rwqMH9y3HxTGbtfWFshWrQKasWSFKlKi6Nv++fcMg3rqVy1321X/4aMBwhI6lfKG8cO7sGcs5GFVo7tsRho2fbNj22KED0L5pQ3jy6KFbfYtGvQcPh05SbizM41W5eGEGQawKhuzr3LsfdOjeG6JE1Wtm1Va83qZhHdi6fq2t6gg6fh45Fr5Pk5blMvrv3TsGCBfPmQEbVq8EdAmZFcxX5Xf4BGRWQk/aGhSA9du5VTPYvHa1ZZPZv6wChIZv37w2rTtv5a/gU4XngTIqpfPnsg3xmrXrAG06dYXkKb9hf0cw7OW5s7+zMIT7dm63hGu4d3tO/cGguWPeAZzbk8ePoETenPD82VPL9UeNGhUGDh8JLdv6QtSoUdT6VthXHKpcv3oVqpQrDffv3bMcCyt8+913MG/pMihQsBCbO4LjTKm+s2ybPEUKBpDQ+eQqbJ04UMLO5Drsd8pjYKlxRK5AECki7z6tnRQgBQKrgEuApLiQ8HU5D5IjKFJdRzJgUn7G78oYOpAYQBIgSeRCUh6V3EgyUNLcSlo7dBr5+3u4dDezTxMsmp3Vp6LAKkjtSQFSILgVIIAU3ApT/6QAKUAKfAUFjOBRt/4DWQJ1KhFDgds3b0CL2tXgysULlgvGA9dxM+dCrYZNLOsaVcBQaW0a1Aa/jevdap8uQ0bY/dv/2IG4Y7l66SKUzJPdlovAbHAEG/2Gj1arYHinrq2bwZa1a2zNGfWp17SFrbpGlfAQu3G1irbao9NpwZr1kPJb60Ngsw43/boKerVva3mQj330GzYK2nbtYeqO8Nu4DlrXr+1ySIRPOG+5YKjAdAli2nJeGXVcspwPLFm/xekl7Hf6uFEwdgj+TQvc9xnnOIRSu3zhT2hUxYcdxFsVdJ9NmruI5aByt1QtUQQQ9lkVPOjv1Ls/dB/g/Hf87Zs30LlFY9ixxTrsXov2nWDIuICFhkNN2jasA9evXDad5jfffQ9HL1yDLCkSWealmmsCkPBvSubkCWyFy4sWPTpMmDUfqtSu6zS3v1++hOqlf4IrF/+0kpcBdN+uPZ0BkgfA+bNnoJZPafj71SvLfjCE3JzFS6Fk6TK6ukZHJUZX7sI5c6Bfz26WIeiwc3SHdurWA/oPHqL+/Txy8ABULF3Scp5p0qaF3y9eZfWM4JDd0HZye7NBA3eXWi6HKoRCBWqVLQHHDx/UzYzC2YXCjaIpkQKkQKhTwAgg4SRl9xGDSJgXScmN5OXhz5zUwo2khrgDD/DE12T45PChRHxhhLuQnB1ILJydApFU55EATkp9/rmBh6oTnyGcv2xCACnUXWw0IVLATQUIILkpHDUjBUgBUiC0KHB2/kg4O3+UbjoEj0LL7ny9efxx+jdo16gu/HXntuWg+O37jfsOs1wt7hQ8VG1VtwagI8Sdgu6Xs7cfQJQo2rf1+ammP3Rr0wLWLFviTre6NjOWLIcqtbQDZnQotKhTHQ7v22PZNzq08FAcw/u5WxbMmAqDena11Rxz/oyfNQ/ixI1nq75RJTyAnz15PIz6uZ+l+wLb7zpxxtKVMnXMSBg75GeXc0qdLj0cPqcHDAgyC2fN4PY60mf6AfafcT78x/BoeDh59rdTbvctGu4+eRZ+yJZd7efI/n3g27gevHj+zLLvxEmTweptuyBD5iyWdY0qvHn9GmqULgYXzlmHy0NQgiCzWp36hmNdv3oZKhTODwiTzAq6dI5duAaRHe83F43wWlq3Yhn06dSOOZ5cFbxP2nTpzmBk1pSJ4Z+/zWHL3BVrwKeqcQ6kVy9eQO5038J7izw+OBcMWzd98XIoULio4dT+/OMsVCtZFN69+9dUlyIlSsGyjdsgsuSEFOcre3Zsg7aN61tqiwOkTpsW1m7eBmnTp2fjmX3HVoYqeMiC+vbq2hl+WWQvdx2GyFu1cTOkz6C5GxfPnwtd27ezvB6LFi8Om3fuUZ1EjsDIlStJ+dOsw7ZmcIjAkeVWhOsKBJHC9fbS4kgBUiCYFFA/OyhuIfF5wikXkgSQGCQSAEmFSx6KU8mffR5BqOToPpLf17EWy2UkgyTpZ4RIAiAJ2KSGrZNyKamfIcitHExXCHVLCoS8AgSQQn4PaAakAClACritAMEjt6ULdw0P7N4JnVo0hhfPrA/BMX/N6et/Aeb5cadg/pU29WvDn/87605z5nr5485DSJAwka495i8pUyAX4GFyYAr2v+e3/7HcTqK8ef0PcyZctHFwnzBxYjh764GtfDau5tm/SwdYMneW5TLwEL51p67Qb/go8PIyDuln2QkAvH//Hwzp3QOW2hgzUZKkcPr6XZchBHE8zKtStkAuQCeKq4Ig8trTf8BLOoDfu30bNKlR2c6UDevET5CAXZtRo0XTvf77yRNQs0xxwNxSgSk410sPX+iu/Y2rV0Lvju1sObcwL9XOk78D5iZyp+A1Xr9SOUtnD/aNOY8w1GOO3HlcDoXQeMu6X02ngk6/3af+YLm87JRPHz9C93YtGUQyK/ETJITpS5ZDkeIlIfu3SQDDaJoVR+eXXBedTnjvW4XkwzaYf2r+6vWQOm06l8Ohxof27jadDzohV27dCSm/+Vatxw5wPACWLZgHA7p3YfeVVcmVJy/47TsA0ZRrVgZIRjBF5B7Cfh8+eABN69WGUyeOWw3DXu/etx/0GzRUzWmFY/Xt3hVmT59q2b5x8xYwdfZcDoKknEaOYetc5UZybOM4IIEjyy2IEBWOHzoItcqVcFpr+Zl+kDxXkQihAS2SFCAFSIGAKmAUThffrPG/E/ROIg9Avw93ISmPWIf9zh81cITtefQ4AaK093jNNcQBEfMS6fIhyVCJv+bBIkQI55Gr0HVi7fS5IKBXAdUnBUK3AgSQQvf+0OxIAVKAFHCpgBE8wtwyv+7cR6pFQAXwELxHu1aWiexRmsBeJ/87cxraNaoHd2/ddFvprYdOQM48eXXtly2YCwO6doRPnz653S82RJcIOmwSJ02q9oOuqZJ5ssGjBw8s+85fuAis2+Weu0p0Xr9SWTi019rthKBk0JgJ0LhVW8t5mVV4/c/f0L5JA5b/xaqULFcBlqzfbFrt6IF9ULdCGctQghcfvYA4ceKqfc2dOgmG9ulhNQWXr8eKHQf2/X4OUkiH+ljZDiixM2j6TJlh/5nzuqrzpk+Gkf37wMePHy27QLfY3BXmwMasEwRyzWtVhbu3b1mOlSBRIjj65zXAsHmuCt73HZo1NO0LQ+HNXLoCKlSraTkmVkBHU/6MqeHVS3OQm79QEZi5dCW7z7xTpbDMFzTrl1VQqUYtwzmcOHII6lUoY2sPcNxlm/wgegzXEG/6uNEwelB/0/UmTZ4CZv+yEvIVLKy6hgRAmjBiKEwaNZyBVKtSv3ETmDl/oVrNJUBygDbY4MqlS1Ch5E+23G/4t+LCrb8AISsWMU718mXhgA1n5Yhx46F9565OuYwcgZH8LWJXeZAcD4XokMjqKolYrxNEilj7TaslBUiBwCvg6F7mv3OAJBxEOpDEwtNxB5KWG4nX1eopAElOQaT7LOKh5EDiDiQBkNSwdlKoOv66BJAYSOIQis9UH2GaPhcE/pqgHkiB0KYAAaTQtiM0H1KAFCAFbCjw8Mxh2O7ro6vJoMAOgkc25At3VfDbYAtnTYfBvfBw0Poje/cBg6FrX9ehyawEOrhnF7Rv1iBQTiEMQVVVCjH39u0b6N62BWxdv9ZqeMvXvfPkg2Ub/SBu/Phq3efPnkLeDN/bcjg0atkWRk2ZYTmOqwofPnyAMgW8bblM4sWPzw7hi5Yo7fZ42PDZ0ydQx6e0rdwv3fqZ50fDMGtdWjWFHVs2Ws7p3J3HgKBDlN4d2sDyRfMt27mqgK64dTsPQDbvXGoVdO0UypreFlywGrh2wyYwcY522I+5lcYOGQDTx4+xaspeHzR6ArTq2MVWXaNKp44dgXaN68Hjh9YgM0+BgrBx72HTsW7fvA6Fs2nhzIwqoyOv37DR0LZLd1vzXr5wHvTuaA408UCjfY/e0HvQcPY3B+8tqzXNWKwPKylPZtuGtdC+aQNb8Lh2o6YwcbZ5yLfd27ZAs9rmearQiTl+1nyoULW6DiB9/vIZ+nftBEvmzbal18RpM6B5GwsAbACP8C/1np3boU5le7nS6jVqAtPm8WtXgK7Xr19D+WKF4ZKJU1AsYt3W7VCyTBln9xFWUObnKoydkWtJ9Ov0jmP9FmRLV6oUthWYOGIITBw5VLeIZLmKgM9Mv7C9MJo9KUAKkALBqICjE0l1D0kuIgGU8DUVHunyHXGXklrPYL7CfczdRCyKuAKTNJCEuZFUqOQQrk789yZv76FLT0ofA4LxAqGuSYEQVIAAUgiKT0OTAqQAKeCOAkbwCPtBeIQQiUrEUwAdO5irZubEsbYWv2HPIcj7YyFbdY0qbVyzkgGGwDiFHCHWpfPnoHWDWnDrxnW35yUaVqpeCybMXqALU4bOj1L5ctjqe9iEKdCsbQdbdY0qPbx/D6qXLmYrH1WyFCkB9+Pb71O5PR42xDFL5MkO6EQyKwgT5q9aB2UqGIeZw/8g3Lr+V+jb2dcyJBn2dePFW4gcmeeyQhhTt0Jpt3NjYR/RokVnDp8SZcury5g7LXCuJlkPBIMICEXBPDk/d+8Mq5ZoUMlMv60HnZ1zAdm4Pdu3QtfWzeCljTCN7br2hP7DR5t2/8/ff0OutCktcxU1b9cRhoybZDlVvKcRfl69dNH8OvLygq0Hj7M8av5fvkCBzGnh/l93TdtMXfALVK9rnM9pydyZMLBHF1uOH1xHC99OpmOdPnEMapcvCQhzXRXMwTZ0/BRo1LK1DiC9efMaurdrBZstQgOKfg+ePA05vL1djuOcUFo7Z5k4eiSMGGQN8xHYLf11A5SrWImNIw6YMOdYrYrl4dbNG5Z7e+HmHUj5zTesnpiTGTCS68iuJNZeGs3woIhOjyz3IyJUMIJI3i37gnfLfhFh+bRGUoAUIAXcUICDH4w7J97r1TxISm8CHInwdMxxpAAk2aUk2indqXNxfH/X5zRSXEnss4I/h0oyPFLe39F/JOAT/2AhPFNuLJmakAKkQJhQgABSmNgmmiQpQAqQApoCfr4+8OiM/lvpawgeRehLBBPP92rfGtavWm6pQ9SoUeHyk39M89+YdYL/MTFnygQY0b+35VhmFWrWbwST5i1Wq6xb8Qt0bdOcHUYHtrTt0gN6DR4OmPtFlG0b10HbBrUtu44UKTIsWrsRfipdzrKuqwrnz56BpjUrw5NHDy37yJg5K+w6eTZQ+ZZwEAwrWLFIfsvxEiZKDL9s9NM5fORGmCuqWskiprmPRP3v06SFI+evqs0x5Bke2iMMdLfgof7oabOhVsMmrIt/376FFrWrwpEDQeOu3H70NGTNqR32Y96erq2aAoIdq4IhxK48+TtQuarWr1wOfTu3Y+uyKgvXbITSFTgwcFXQLVYwc1p4+eK5ab3q9RrClPlLrIYEBC/VSxW1dDLmzJMPNh84xkKr4D1bJEcmuGMBMfB+x/veqOBB85TRwxmEtCq/7twPBQoXNa32x++/Qb0KpQH1cVVw7gjo2nXtoR3SeAA8efwI2jdtCEcO7LeaCkSPHh3uvcBrwstlXSNYIxw/3Tu0gyXz51qOg/ft1v2HIG36DOpcsdEfp3+DJnVqwoP790z7iBUrFvz1/JWaO8lsTuqBkORKCjBAwtk4QCRiSpbbHC4r4L09ycGJRBApXG41LYoUIAWCRAEESNxuJAMk7NoRCIl8R1rOI15JBU4GfchvzzqQJL3ni3B2Ri4l0V77Ago2JHgUJFtPnZACoVwBAkihfINoeqQAKUAKyAoYwaOuFuGoSMHwrwAeRjevVQWOHrQ+8MyROy9g/iF3y5fPn2Fgzy6wZM5Md7tg7fIU+BE27D2i9tGiTjXYtdU8L4+dAfEgd9CYidCsbXueNVYpU8eMgHFDB1p2kSx5Cpi3ej3kzK3Pz2TZUKqwf9d26NS8sWUOGWxSr2lLGDtjTkC6N6z767Il0K1Nc8t+suXMBbOXr4HvUqV2qosQAkHkjs3WoeuwcYPmrRjsEeX6lcvQrGYVwLBq7pZIkSIx+IfuGyxnfzsJvo3rwb27d9ztUm3Hcsjcfw74KMrjRw+hVZ3qcPb0Kcv+MVfOut0HLeuZVVg8ewYM6d3N0r2H7q7TN+5B4iRaHi+jfhGQ/PhDGstrzadqDcAcRNivq4JweHi/XjB36kTTNSJ4mbdqHZStWIXV8/f/AiVyZ7MM2YiuQAw/Z1T6dWkPy+bPsQRXnl5e8MfthxA/QULTOSJYqVuhFMvnZFa69vsZuvcfxHIIYMEHdPW0rFcLLpz7n+VeF/2pOGze5TrXmVHoN/nAplndWrB143rLcbJkzwHL1m+GFCm/Uf+s4YxPHD0MLRvUA7yOzUre/AVg9+GjahVHV5Q8z0ABJIJGlnsZESsQRIqIu05rJgVIAXcVUP/rRQJA7DOKCEuHiEmAIgdgJD7LOLqW5LnI7mP+OU7LYcRC1rEnFeeR6jTiYep0zmWlnvTg7pKpHSlACoQBBQgghYFNoimSAqQAKYAKnJ0/Es7OH6UTg+ARXRuoAIYtq1TsR7hx9YqlII1atYWRk93P74MhrlrWqQ57d2yzHMusQqIkSeDsLX7oiU6dojl+gLdvXLsFsF6s2LHZgbBZnqfYceLAuJnzoEK1mrrhO7VoDBtsOLRy5M4DM5euMgQsdheMMKd/1w7w7t9/LZtMWbAUqtdtYFnPqsLIAX1g1qRxVtVY6DrMASTnh8JG6B4aN+RnWGoz70vMWLEA5y4gAvZx4sghaN+kvi3nlauJenh4QutOXWHAyLEMTCyZOwuG9u5umv8IXUv4n9UfPrw3XX+6jJlg7+nzOohy9/YtqOtTyla4Qd/uvaDvUP3fYEvBpQrorpk2diSMHzbIshmGNvztmnlIOOwEQ9h5p0puuXbcp7krfwVPT9dOmaePH0HLujXgzClzwJw6bXrYc/p/ECVKVLYOvB/LFvCGS3+eN13X2BlzoV7TFk51Pn38CJ1bNoHNa1db6vJdqjRw9MI1y3q/HT/K3HDYt1np0KMP9BkyXANIAHDpwnloWLWipasH++03aAj06j/AcAirMHHYqHHt6rB98ybL9RQsWgzmLlsFiRMnUevi4RGCz2bMgXTftI/mrdsC5moSxenwSHlBPURyCFnD91l/cOTYF78Y+LPkNrLc0ghXoXa5EnD8sB7AkxMpwl0GtGBSgBSwUEDOgcSqsieUsHaSCwldSgIiiXB3CJh0DiTVw+T8rmwEkRii8tdC0/E6/g5hb9ko/BV6z6frmRSIUAoQQIpQ202LJQVIgbCqAMGjsLpzX2fer168gAI/pLEEMDgbTBpfp3Eztyf28cMHKF8oD1y5eMG0DwyVh/8h8v79f4b10MVw9elriBY9OkwdO5LBC6uSr1BhOHVUcy0Z1ceD9xlLVgC6ReTiUzgvYGg5q1KmYmWYMn8pg1XuFsxFNXbwAFv5XE5dvQPJU/K8JIEp6PyxE4ataZv2MGT8ZB1EwUN2hBpzpk60PHAXc/TOmx9mLlkB30i5mzB3Uq/2bSzzMMWNFx/+fvXS5XLRpYKurE+fPkO7RnVg97YtptKk+OZbpvXjhw9M65X2qQgLVm8AD8mFc+3KJahQOJ8t2Ldo7SYoVb6i29uE+XgQ9C2YMcWyj59Kl2WhBq0KArBCWdJZVWOh8OatXGcaau3wvj3QqXkjePb0iWl/7br1hH7DtNxMeNiA4RPPnf3dtN2oqTOhYYs2TnUQgHds1hD27rBeb5VadWH6YutQnXu3b2NhJK2KL1vLKB1A+v3UCahZvpRpXinRr9++g1CwsP5vDb5m5fBhdQCgXdNGsG7VCqtpQtESpWDWkuWQMFEiVlccMD16cB9qlC8N1y2+PDBpxixoquR6cjxGcsyDZPW7mLuYtFN/RI8s9zOiVvg2pjPAbn7C/IsjEVUrWjcpQApEXAWMIZI+pB3PkySFq1Nc1PJnBC2LkvTOrXRumJ9R/qKI05dGBE5SwtVJ7/X0th9xr1VaecRSgABSxNpvWi0pQAqEQQWM4NGPRYoB5j2iQgqgAtevXILiubJaihElalTo1KsfxIufgIVpQufPP3+/Akwaj26CH4v+BA1btIZE0rfcHTt99+5fyJU6JWCuHLOSIXMW+PvlS9ND/aMXrkOSpMmgeO6scO/ObdP+0DFTvnI1WLVkoWm9tBkyAh70o0tCFHR+ZE2ZEF7/Yz5nrF+wWHEoU6ES3Ll1Ex7euwcvnj+Dl8952LNSPhWghW9niJcggcs5oENr1M99YO7USZb7ETtuXAb0bt+4Dndu3mR5bHA//nv3DuInTAg16jViB/8cxpmXYjl+gJvXtXxERrUjR4kC/UeMgRa+ndSXnz15DPOmTWZ5rRDC2CnoYuk7bCS06dxdzamC7Xh4tu7w6ZNr10eMmDEBwygeP3TA5VDlq1RnLqnXr/+BkrmzWuybB+QtWAgQol67fNF0+i07dIaBoyfo5ozfiMdvxlsVBJ19h3H3Eeb6efr4MdsrdMRFixYNipUuB3UaNzUNrfbvv2+hXydfWLdymdVwTFt0YVmVYwf3Qx2fUlbVoFylqjBnBTqQjEPY4T0yY/xoFubRzOEXJ248mL1sNRQpoY2J9auXKgKnTxw3ncewCVOhKYaWdCiPHz6E9k3rw8kjhyzXMWjsRGjZvrNlveUL50Gfjm0t63Xq1Rd6DRrGrgmRgHrHls3QrHY1y7bRY8SAsZOmsL+ft27cgCdPnsA/r17B27dvWW6kchUqQZ2GjSBuvHi6BNTYscgrMLR/H5gx0do56J0nHyxasx6SJk/O5iXnRejZsR0sNcmjhLngNu3YDT8WLmK4JkdgpM7PwHVk9G1j9eCIvolsec1E9ApGf2+T5SoCPjOt4XFE147WTwqQAhFLASOIJD+nfg6QIJL6+UB5UQnOqwinxzwidK14zxfqis8n8u+8jmiPLiX9XhBAiljXJq024ipAACni7j2tnBQgBcKAAg/PHIbtvj66mRI8CgMb95WnuH3TBmhdXx+yzZ0p4CEqHlz3HDQMeFgw53LrxjUomj2TZfdVa9cDTGSPcMRV2bD3MHN+NKleCT5+/GDaZ+vO3eD65Uuwb+d203rZc+WG1X57dQ4ihCTeqVNYztmqAh6+16jfCMbNmAtekSIZVkeggPlc1tuABFbjIVzDfEV5fyxkWhVdYZmSxrMMY4Zh5xAiFCtZhkGCC//7AyaPGga7tm22zD0jTyDDD1lg9fY9OtD4+dMnmDBiMEwbax7i7fvUaRikW7l4gcs1IZyYumAprF3+C4wY0Nt07ZjzCsHQtg3rLPMkGQEMnAfmfQpswfulW/9B0KZLD8A8TkYFw82h02bfTuvD0klzF0HNBo0tp4Vut1E/97WsV7F6LZi5dKUOnsmNEFo2rFIeTh49bNoXXovo8JNdc3gtIcQyg4LY6cDR46FVx65O/ePfiHaN68Kff5y1XMfGfUchd/4ClvUG9ewCC2dOs6zX/efB0LXPAA0gAcDc6ZNhUK/ulm2tKiBgGjxyNDRr3Ra8PL04NBLh3ZRv9m5YswraNrEOYRk/QQJYv+sAZMychcMjKS/C3Vu3oHrZEnDvL+OQh6lSp4HVm7ZAhozGf7d1YWykJNryIZLjvHEKjuFvmB7SN5at9KHXI6YClA8pYu7MJwtwAAAgAElEQVQ7rZoUIAUCroAVROIfB5TwdurnAr3vSPnIoA7u0jXMUxw5haJ1xE7+/k6zorC1Ad9aakEKhEkFCCCFyW2jSZMCpEBEUcDP1wcendEf6K3esQ8QIlEhBYQCmFfFTgg4O4ohHJj5yyrI8ENmw+p+G9dB2wa1LbtCt8bGNSvh0vlzLusiHDl9/BgL6WXmekDnzIGzF6FexTJw99ZN07ExxNjCtfqcImdOnYSqxQtaztlOBfw2/0q/PU4h8kRbdCx1bt4IDu7ZZac7yzoYzm38bNewBTv4685tKJQ5rWVf8RMkhO3HTkOKb79jh/3dWjeDB/f+ChA8QifWtsOnAB1mckFn2oAuHQDzP5mV3AV+ZHmYzKBHzjz5WJgydAbh/MwKujtGTZ0NvTu0NnUqRY0aDaYvWQ5lK1XVdYdusVk2HCCW4gKAd958MGvZGsCQekbl5fNn0LRGZTj720nT7tANuNJvtyU4xE6aVq9kC0jVatQUJphcR+i4K57zB0AHnauCgLllxy4wYOQ4HYjCe7dxVR/La77P0FGAeaQcC/6NaNuwNty6bp7bCF1gv13/CzAEolWpUboo/HbsqGk1BMLo8mrTiUMtkXC6f/fOsHDWdKshbL1eqGgxWLRyDSRImEifeFoBLRfPn4PKJYvCm9fWYbx6/DwEuvXl+ZYcIdKJI4ehcc0qLCeWYyleqjTMXrQUkiTR8ieJOvLBkDg4kkGX7DiSX8f2hgDJIXyfLZEMKtG3md1VLmy0mzRiCEwaOVQ3WcqHFDb2jmZJCpACX1cBZ1wDLPeRKEpAOdWZLPIhmc8S32U5MXICSlJDo88IRp8fvq4iNBopQAqElAIEkEJKeRqXFCAFSAELBQge0SViVwHMW7JxtXUeDTv9RYocmR00V6tr/K348UMHwtQxIyy7WrphG3O3nDl1wmXdDj37Aia7twpdVaxUGZi6aBnkSp0C0OliVtABgmHa5LL519XQoWl9yznbqSAO0fuPGGsYDuzh/XvQvFYV5u4JioIh345fvmUaGg1hUJ3yJS2HS50uPUyatxiWL5gLa5cvDRA4ws6jR48BnfsOAN/uzq4gDOfWrlFdOLx3t+k8ylWuBtXq1oc29Wu5rJcuYyZo7tsJ+nX2tVxT+x59IE36DNCjXUvw//LFZf0kyZLBjKWrIH8hfRiv1vVqwI7NGy3HsVMBXUgIL4uWLGNY/enjR1CjdDFTVx42/Oa772HRus2QMbN5WMqPHz9CrtTJWahIs4LXLDr48Jp1VUYP7AczJ+jvG8e6kSJFhpXbdkH+wkV1LyFAalG7Kuzx22o6jx4Dh0Kn3v2d6vx+8ji0qVcTnjx+ZNoe3TebDhwHvCfMyof378E7VTLLkJUIQ4dPnAb1mzZn3YnzmMbVK8EeG/mY7FwTGH5y8+79kDtffs2BJIV6e/zoEbRpWBdOWDi/cKxYsWLDrzv3Qg7v3Np8lW8cY/hJv43rYczQQbp8SJjvq23HzjBk5GjmjHM8iLICSOJwyVWYO5xIUIawI3Bk56oKH3UIIoWPfaRVkAKkQPArYNeJxGfCHUja+6niUHKapkBP+hcMgZL0JL1PB/9+0wikQGhVgABSaN0ZmhcpQApEaAWM8h517TcQuvYfFKF1ocUbK+BTKI+t8E929TNzveBB8e5tW0y7Qgh15M9r0L1Nczh6wHWuLjzMv371Mjx/+tRlf3jo2W/4GMhbqDBUKpLfcgnjZs2HOo2b6epNHzcaxg52Pri27MxFBQzBNn3JCsNcURiOq1bZ4qa5nwI67tgZc6Fu0xYum/36y2Lo3tb166JhwsRJWG6W+3/dDTA8QrcGhlRDCIH5mRzL86dPoK5PKbhy8YLp8hq1agv1m7eC8j/yQ3CjkiRZcsBQdwgXzQqChL2//8lcTxOHDzatmz7TD8xZ5whlSufNAVcu/hnQLXFZv3n7TjB4rHH+K8ypVbaAN7x6+cJ0vFz5CsCMpSsh5bffmdY7f/YMVCic13LuuHc/jxoPLToY5w7C8HVFs2eERw/um/aFrsRtR38DdHPJBQFSu4a1GcAwK537DIDuPw9xqnJk/15oVac6vH37xrR92UpV2H3nOL5joxM281qhk2nC7PlQrnJV1X2EfRXzzgLXrly21NVuhc49e8OAYSNZdREWThzAfPj4AUYPHghzpky0lYMsR+48MGnOQsikOADFt5DZYdGXL3Du7BlYumAubFm/lrmR4sSJA/OXr4KSZco6wSPH+auQyCCJthFAEuuRH9nPbp4uudnM7jZQvVCoALpM8X6VS/mZfpA8l3G+rlC4BJoSKUAKkAJfRQEjJ5IczpZ/wnDMesTfWQ3bSs8avf/K4ezEAul9+qtsNQ1CCoRaBQgghdqtoYmRAqRARFWA4FFE3Xn31o2Ht5mSxGG5hIKqoFPl4P+MD1ALZUkHf92+ZToUOgW2HDoJvo3rwR4/17AJ4RB+c94sfB2GA8OcKzeuXmEuE6uyfu9hyFNAH66uZ7tWsHrpQqumtl//Pk1amPXLasia09upzeULf0KFQnkA3SFBVUpXqAQL1rh2yWBOickO4YCCamzRD4aVW7rRD+LFNw4f9uj+fShTICe8euEajuB+dxswBOo1awHe3ydzOUUEHuiawWvDrJTyqQjzVq2HXr6tLEPn4TUxa9lqSJpcy4WF113GxLEBAUpQFQwBuee0cdhGhIvFcmSyhHcINDBsYZy48UynNXPCWBg90Dr/kZdXJJZLCwGMUcFwi42qlLeUYNjEqdCkTXuneqgjuiA3rVlp2geGr8Mwdo5l55ZNgE4ws78D2KZVp67Qdxh30piVAV07wNK5syzXkyxFSpizbDVgWEURvg7nkCZhLHj/33+W7e1WyJItOxz47awKj7CdGibOH+DYoQPQqn5tePniuWWXeF+Ur1KN5WGLr9yLcjg7/BkdWH+e+wPmz5gG2b29oW2HzhApMtfM+BCJD2sXIMkhb1yFsWP92ThpslHFUhOqELYV+C6ml9MCmp+wDukYtldNsycFSAFSwH0FXL2Xy6Ht9O/srsbS92T2vk3v1+7vF7UkBcKLAgSQwstO0jpIAVIgXCjw8Mxh2O7ro1tLgSLFYM0O1y6OcLFwWoTbCjx++BDypvvG7fZGDfGQ8sSV25A8pb5fzHOTKXEcy4NedACNnTkPurRsAhtWLQ/U3AoXLwlzV66DCcMHwYLpU0z7wnmfvfOI5RsRBSFEw8rlTJ1QAZ0ghr5CqFWmovOB/L6d26Fp9YoB7dK0Ph50I5RwBRQwlxGGpAuOgjmfipQsDTOXrjINHYYunjL5cppeG9GixwB0U1WuVYeBm8Ac0iNEGD19DlSv1xAaVirLDuHNSsnyFRj0wzw6omB+pQIZUwWpbHgNnrr2FyRNntyp3+OHD0KdciUsx0OX1pDxU0xByb9v30LLOtXhyP49lv3hHm4//jsg3HIsX758gYHdOsHSeebABa+9E1duQazYcZz6QOjSo20LS4jXskMXGDhmglP75QvnQt+O7Szv7cHjJkPTtu11+ZccG/3z6hWUzp8THlrkzsJ2adNnhOWbt7OQgeLQ5f7dO5AvUxpLTQNSAa+JP2/fh8RJkzKo4ujm+fDxI7RtWAd2bNHnbnM1Bguj2aEzdO07AOIp+aAYAFPOgcTP4lhIwDFBj1wdPBkCJAkECeiF85JzI4l5Ooayc3rexYLoUCogV1P4q2v0dzFZriLgM9Mv/C2WVkQKkAKkQBAqYPalEP6eb/UOy/MgmRd/pYrpaFad0OukACkQDhQggBQONpGWQAqQAuFHAVd5jxAiUSEFjBQ4ffwo1Cilz0kSFErh4Xy9ZnrHz7XLl6BUbvO8LDj2qGmzWZiy4X17wrypEwM1nZ9Hj4eWHbsySHB4n/lhOR7Q/nbjvu6A+cXzZ9Ckqg+cO/N7oObh2LjXkBGA+Xccy8IZU2FIr65BOlbc+PFh8fqtgKHNnIq/Pwsdh3mQgrp4enpB1Tr1oOeg4ZDi229Nu/fbuA7aNahtWid2nLiweMNW5hArnjMz3Lx2xe0pp0qbDmYv/xXSZfoBSubKAndu3jDtC69lvKblcnT/Xqhf0ThfkdsTA4ApC3+BqnWcc26tW/ELdGvV1LRrL3Rp9R8EHXr1M62HucU6NKkPCDysCgLVk9fuQpSoUZ2qYtg6DB937sxp026q1K4LUxcZw2AESH06tIFVixeY9oFgbPjkGU51MFfaJIsQhBiucPychVChWk3TMXZs2sDA9bt/31rJwvJhrdy2G6JEjsysOXg0sn/XDmhYtYJl24BWWLhiDVSsVkNzHmEHCkzCsxt0WNYoUxyePnlsq2t06dWo1wD6DBkByVOkZG0QIKmwSPqdvSbcR0odo0FcASSjPEhGLiRlSVrXDodSZmdUludX0oQDUteWmFQpxBXAfEiOLlrvln3Bu6X538EQnzhNgBQgBUiBUKSAcZg7F++a/q6BkL6FFhovFC2VpkIKkAIhoAABpBAQnYYkBUgBUsBIAYJHdF24o8D6lcuga8sm7jQ1bdO6c3foP3Ksrs6B3TsZjLEqfsd+hyw5csKcyeNh1IA+lo4lV/3hIemJK3cgSfLkUCDD95Y5WgoVLwkrtu7SdYcHs63qVocbQZjTBAdo3bkb9B85zmnq6OZYMsf5kNxKM7PXY8aKzaAEhrJzLOhEqVmqKFw490dghjBs26xdR0BQhof3VmX6uFEwbvAA02oIMvyO/86cbY2r+sDB3TutunX5ernK1WDSgiXg5ekFWZPHhw8fPpj2ZQT8fpk3GwZ0cQ7J5vaklIYYpq9zX2ctpo0ZAeOHDjTtHh1So6fNgWr1Grish66h+dMmw6gBvQF/tiplK1dlLj6jguHrurZoDM+fuc5DhlBryoKlUKlmHfj06RPcvn4Nzv9xht1TeH9dv3IJ7t6+ZRkKsHbjZoA5yhxL/87tYdn82abLwNCDUxctA7MvU2DotoHdOzGQZRUODwdr1bELDBw9gX9JVwEr86ZNhsG9u1tJGuDXB48eC76du+tC1+mcSACwac0q6NKqGXz8aH4ti8G9vLygQrUaMGrKDIgfP4FuHY7ASHUjSedF8tGRfFgku4tkqITjqi4kyUklnpdF0R0+Sb+4gj9WUMjq9QBvCDUIdQoQRAp1W0ITIgVIgTClAAc9gfUJ0fttmNp0miwp8FUVIID0VeWmwUgBUoAUMFbAKO9Rl34DoWv/QSQZKWCqwJRRw2Cixbf37UqIoa7iJ0wE36ZKxQ6xMyiJ2kX7FQvnQd+ObU27wz4uPv6buR0QbqHjws5hrlGn5atWZy6T50+fwE85MrGk8GalhUGILHRooVPj4f17dmUwrIcwK3bcuCw83rffp4ZuPw8G77z5nepiLplDe/QQy52BMUxV9BgxIWGiRJA9Vx4YMmEKJE7qnDcI19WgUtmgA2QeHpAseXJo07UnNPftZHvq3ds0h7XLlpjWx1Bhh85fBQQS/bu0h2XzzKGBq87w4BxDvDVq3Q6uXboIpfJks5zn9CUrGACRy9De3SzDIlp2rFTA6x2vje9Sp4Ex0+dAmgwZnZqiS2flImeAIleMHScOLFi7mbljXJXX//zDHHl/nD5la3ozlq6EijWc3WEIn2ZNGAPjhvxseo/GjBULfixaHF69fAFXL/2fvbOAkuJYo/DF3SUh4eHu7h6c4Bbc3V2DBgvu7m4xgoQEQoCgSQhBooTg7m7LO3+1THVPd8/M7rLM7P51Do/dmeqSr3om7/Tl3v8UKCYuOI1cWSSEmlv7j+rimy32Nb6of4bMWTB39UZkyprNduq/Tp9C+0b1cPafv7xa3qovt6N0+Yr6wxZy8PTv0gGrPZyRV4MDoKjLJEmSIk269Jg6bwHSpstgcCCZhZpHDx5i/IghWLVovk811KrWrI2Rn07B+/9LpTiNJJeR4WfJheS0B3M8nXiYJLml1F/11+SxrB48WdVUMPfz5oGVN328PRvu558EKOLz0L4fDIurMmcbUuSz/z70z53wqpgAE2ACYUlA/i9kyEQk/m9tWJ4bz8UEAosAC0iBdV68WibABMIhAVvxaDCLR+HwuEN9S307tvZYe8RpUno4nC1XHmTPlQdZcuRE2vQZkTl7DiRKnMTtskmjPsbMT8c67iF1uvTY+5vyAJci55rVrBwsASlylChYv20XChUviVPHj6F+pTJ49PCh49wT5ywCuRzktvPrL9GnY+tgPfSOHj06UqfPINhkzZFLiAJp02dAylRpECt2bMu1lMyZEefP/huscybRiOodKeeRGxmzZEPajJmQJVsORIse3XLM30/+hnYNa+PCuf+CNaf5ojwFCqH3kBEoVrqs7ZxWE9UtXxI/HTrguIYyFSpj+edbRR9yp40dOiBYa6Z7dueR30Ttmq83b0CXFo08jvPlnoOgvcmtVd3q2P1N8OtsUF2gbLlyK5+d7DmRNkNG8TcJjVatWS3P4mKiJEnw9b6jYm92jeqK9enQClTfy1OjmkUH//gP8S3W9PTJE7RtWMtjNKSnObx9v0qtupi3aoNb99rlioMi+ZwaibWLN3yBJMmS23YjF9zk0cO8cmUlTJRIcIkbN64YTxNeapcvjSMH9nu7Jbd+iRInRs7cecSfrNlzIF2GjMiaMyfIRWgWjMz1kEikuXrlMob364Wtn2/yaQ1FS5bCsLETkTtffkSKrDw8cquLpI6o/+tk8z9TVp8ayc4obRHCeWT1vo27yFJIkgezqMzglTuJn2z5dF8EYufUcaMYls31kALxFHnNTIAJhD0BjpoLe+Y8IxOIWARYQIpY5827ZQJMwM8IXPllH7Z3NkaCUUTP+u27/WylvBx/JBAU9Eq4Tw788L1Py6OHyuWrVkel6jVFPRqKzaI/0aO710iRB+7dviWojotTK/VBBaz8cofo8uepk6hUJE+wBCQSUTZ/+wNix4mLXTu2onOzhh4jsr764RBy5y9oWN765UswuEdnvHz5witG5DQil0PV2vVRoWp1pEiZEjFjxhJuAnrPqb148QKZk8bx6sG+Nk6kyJGFKFXxw5r4oMqHSJcxE2LFovliIWrUqB7XTP9au1urxrh+9arHvk4dSKBq0b4zegz8WAggJGb50vKledcxBo3G6tS7PwaOGieGFTWTmjrXTLKbn+rgzF6xTqyR3HfTx4/2uNRf/ruKJEmT6f1IfKlYKLeIX/OlkcBD9wWdF91rJCTS/WEn8Mljf5A/O/7xEKX4Xsr/Yd/Jf2zP/uGD+yiVK7Nw5XnT6J5asvFLy67XrlxGqVyZPH6uvJnHmz70nbNo3Wege15uJbKn9yiAkvi4ZNNXIPeZVbt3547YC7mkvGn1m7XE5HmLXe4jAK9evUTBTGlw/eoVb4bQ+yR/5x1U+bAGqlavgVx58yFm7NjiMxwtajQ3x5Ehtk6KgZMFGjrjDk0aYO+ub71eB30WcubJh/mr1iFNunSGfVm6kGhkq4+4jYgku5DoUkPknbZK07Xmfm6/m2LwPPY3zeM1HO4YUASmjuV6SAF1YLxYJsAEmAATYAJMIEIQYAEpQhwzb5IJMAF/JWBZ92j7bsc6D/66F15X2BO4c+sWWtSpiuM//+Q4ebz4CYSDpkjJUij5QQXkL1zM9kGs3UAvnj9Hm4a1PNatadq2A8ZMmyOGofXlS/uuV44AeV56GNq5zwD0+XgkokSJirVLF+LjPt1Ba7BrsWLFxr6Tfxti3iiia86k8Zg46mOPh0MxcRTzVa5SFaTPmBnkgPK1UT2YcvnsI7a08aieC7lhipcphxJlywuXgvmhurdzU/RXv05tce/uHW8vcetHD+Wp5lXvoSM8iohWkzx88ADZUyT0OD/Fl9Vq0Fj0O3X8V1Qtnt/jNeYOtNaN3+xB/iLFxFudmjXENg9ujQQJE+G3i1Tjx/XE/Ma1q6hVthgunj/nuAa6lup5kbBf6oOKyJ2vQLDuDYpxJEaeXHSly1fCii+sXVEvX7zAtHGjPLoAtQ0Rq1GTZ6BpW+vYyUUzp2L0oL4+n0FwLyhbqQoWrvscFHOpNfqMZnsnAZ48eew4bIsOXcRerBrVPhrYrYNHcVu7NmrUaFjxxVaUKPuBeEm7K65duYTyBfN4FKHIZZQ7bz4UL10G5cpXED+bxWWzY8ftd4tIOFfU22vcuH4dA7t1xO4d20TdKW9b7vwFMG/5GqRNn17fm1zjSa+FJG/cYnA5ds7gSPKm9pGFkERTWIpOkrPJ3IeuUK4xKV3sQvL2dgjYfiwiBezR8cKZABNgAkyACTCBcEqABaRwerC8LSbABPyfgJV4tI7FI/8/OD9a4b9//4UOjerg7z+cXRRUe2TSvCWIKj249XUbt2/eRIfGdXHUQ7zToE8moENP5aE0PRzOmyq5z+JGwsRJMHXhMpStpLjzpo0dhZkTPnF09lB82Oe7DyBh4sT61p4/fwaqc+Op1g45feav3SwcQCFp323bgrYNankcYvjEacLtExyRyjz4hpVLMax3txC5SEiwo8i6yQuWiQg9X9ufp0+iUqHcHi/75vBxEY9I7cb1ayiZLT2ePn3i8Tq5Q9acubH1x5/0B/YVCuTE33+cdhyjaOmyWLv1O0Of308cR4va1Ty6TRq3bo9RU2aARIeQNHLI5P5fUo9DdOzVHwNHKy4tc/v58EF0b9UElzyIXtp1/0uTFnNXbUCOPPncxiIHVuXCeTyy87hgHzqQADd/3WaQ2Ku1WzduIH9a99pe5mFHTJyOlp26us1Gwtw3X32OXu1a4MljZxFKuzhH7rxYtWWHqFlFTZMnjv98FI0+rAiqMeXUOnTtjlHjJyJqtKhOJh5F/JCEIkOEnVlAEr+7lBH66cJ/ZzFhxFB8tXG9D5SBfAULY/LcBSJCTxeM1LpI3gpIYukW8XT6Sx7cQ3I/FYO+B7eIPAdRSmESyag+qSMp42ij+eaY9Akod34rBKaxE+mtcOdJmQATYAJMgAkwASZgRYAFJL4vmAATYAJvgYBd3aOeXPfoLZxG4E5JdUO6tWiESxfOO25iyNiJaNe9d4g2eu7sv+jcpD5O/far7Tj0r/BnLluDanXq633I5fHr0cM+zU1uoAXrPhNiBj0gHtKjM9YsWeA4BgkgdA3F82nt8eNH6NGqCb7dusXx2mTJ38HCDV+41cjxadEAFs6YgjGD+3m8bMu+I8iZ13f3jdXA5CIZO6S/zy4v81gkopH416ZrT4/rN3egOkKt61Z3vI7G/+PGQ13EJEGFHEjeiiHa4H0+HoVuA4aIX0kEochAcuY4tbbdemHouEmGLnt37UT3lk08uk1IeK3XtIXPTMwXiDjHwp5FtmmLV4IEX3OjekW927XA9i8/8zoSsnKN2piycDlix4njNt7JX39B9ZKFvB4rxAAA4bibv2Yz4sZ3fUZ//ekIapUp6nH4ZZ9tRZmKld360XdfzzbNPArb2oWau7H3xyMRTYqIJPnhm6+/RLdWTT0KUUvXbkT12nWgpTzalBJyFpBUgUYXUywEJFozOdbGDh2IlQvneWSk7zFyZFSpXhOTZs9HkiRKLTtzjJ32mqdBrUQkusZgAvJWTLKro+TgQjILUdp6jVKb2I2nrfD7AUggjakeEm2h9aEHAbgTXjITYAJMgAkwASbABAKbAAtIgX1+vHomwAQCkIBd3SNyH3FjAr4Q2L1jK3q3b4W7t2/ZXkYxViSshNRdc+r4MXRp3gj/nfnbdi6K+5qzaj2Kl1Gioaj179QW5JLxpTVv3xmjpswUl5CroF+nNvh68wbHIeo2boYxM+aKejRae3D/HhpXq4ATx352vDZrzlyYs3I90mbI5Msy3foO6tZRxO05NaozdeLybVFTKaSNBJSpn4zArIljbYeiB+bRY8QQ8X/kCHNqCRMlxme7fxR1mHxpKxfOxce93N0h8hg05u5jLqcc1XlpVrMKjh055PVU5ExbuO4zFCxWQlxz9fIlFMmUyuP1VqLMZ2tXYmjPLnj86JH9ZydqVHy2a79bXS2PE1p0+OHbHcLx5KntOHQMWXLkMnR79fIlVi2ahxH9enot+JBgN3nBUtRUIwPN81r9635Pawvp+4VLlBICkuwS/GrjOuGq8tT2HP8TadJnMHSjumaTRg7D/GkTveaS/J13MWPpahQtXUaMJTtyViyci5H9e+O5Q1Qmcf3x15NInyGjuFiWLehnQ0ybFOXm5kYyC0jid3dZhNb46NFDTB41HKsWzcfTp089oRLv0/f+0E/GoXPPPso+TQ4k7TVtMDsRTHtfW7/hd9NKrPZOXcyOI9mJpb9vqgdlOY+FUOUVDO4UsASoxt9HVcoZ1v9uvpKoOsc65jNgN8oLZwJMgAkwASbABJiAnxNgAcnPD4iXxwSYQPgjYI6uo9oaLB6Fv3MOix1tXrMCg7t1xLNnz2ynS5o8ORau/wJ5CxYO0ZIO7/9BPOi9dsW+wHyqtOkwe8V65MzrisxaPGsaRg9UHmJ629bv+B70sJnarZs30KtNc5BjxKl16TcIvYeMQBTJVXDn9i1ULJgLVO/GqVFdKBIZkiRN5u0SLfvRgy564OXUsuXKg20HnAUtbxfx7OlTEdG3evF820tIsKpYvSZ+PnQAVy5d9Dg0cZ+7eqMe7+XxAgAThg/G3MkTHLuSgLl445d6H6p506ttc+z48nNvphB96LuSHv4nfzeF+N1b98q3P51ExixZDfMsmD4Znw4f7FhfJsX7KbF2+y6kSWcULrxesNRx3bLFGNi1veOl0aJHx4lLtxEzlksEJVGBxNP+ndvhyWN7scs8cMas2YT4RfXPzI3Eu3YNa+Pg3j3B2UqwrylQtDjmrd6IpMnf0ceYPXEcJo4c6jgmCaAnL98RQqjWSAwl4XLckAE+xSBWqFodM5at1l1ZLuHkNSaNGoZZEycgKOiV7XpSpUmDHXsPILm6B82FRBcYBCSTIEKiiSykBAW9xp07t/HkyVMkSMdaZ/YAACAASURBVJgQsWIrLjEtxs4lxigrvHvnFhbPmoHZkyaAhDNvGtVqWv/1DuTOm9/agaQu2pN3x1xySHYlaetw66O+YReD5yYimcU27Xp9o1qHSEb3kzcguE9AE+Aou4A+Pl48E2ACTIAJMAEmEE4IsIAUTg6St8EEmEBgEOC6R4FxToGwSnqwTPFlniLTsubIJVxBIXXX7Nq+VURFkavHrlGtldkr1yF1WqWAO7X9u79D0xqVvEZKIhQ5Vehf+lO7eO4/dG3RSIgFdo1qCY2cOB3N2ncydLly8QKKZ0vn0XlTp1FTTJizCNFCUCOKxJzKRfLi7D9/Oe61YfPWmDDH2aXkLaxHDx+gX6e22Pb5JttL4sSNh2mLVwhhi8Q8T40EuB4DP0bXfoO8rtFEQtDn61Y7Dm2OkSNH1CeD+2L5vNmeliTejxQ5Mtp3742Bo8aJn6lt/2IzOjVt4Hh9jBgxcfraPYOwSM4tEo/mTzPG2pkHyl+kmKghpAlWXi3UphPV8aIHoU4tdboM+OG3Pw1djvy4D306tBL1cHxpSzd/jbKVqlhe8tsvP6FLs49w4ZxvY/oyv1VfErFJnJTrbA3o0g7rly9xHDpzthz45shxQ58tm9ZjcPdOjt9HVoNu/PYHFCxawuUcUp05JMoM7dkVa5YuclxLybLlsGTdRiRMkNBQX8jqIkPNIymm7dSJ3zDxk5E4/stPePnyFWLGjImS5cqj58ChePd9Yw2y15LH6fmzZ1i7dBFGDeyDFx5iG7X1lCxTDhu+3oEoUaOIkaxqIHkSkMx7M4tFWp0nuZ83riMrEcmtPpImqekCk6+rDeldy9f7AwEWkfzhFHgNTIAJMAEmwASYQEQmwAJSRD593jsTYAJhSoDrHoUp7nA/GdV9GT9skBCRnFqp8pWEgKAVjDf3pX/JT38o8ojizuzalxvWigfZTvVmipUph9nL1yGRWneDxrp5/RoKpldqGXnTBo/5FO17uBxLf/9xGh0a1cO/fxsfrMtjUd2jCbMXGGov0fsH9uxG4w8rOE5LdZu69B2EPsNGebM82z5Ui6V+xdK47KEe1SfT5qBp2w6245C4QY3Ow1OjOkKdmtbHgR++t+2aKHESbPhmjxBBapUtirP/2EcQaoP8L01aTF+yCvkKFfG0BHGujaqWx6F9zm6W0VNnoVk7l8BH9xxFj00YNtjjHNSB3CdLN21B8bKueMRlc2eKWDenRsLp7mOnDfc2xdZ93LsrNq9e4XhtjfofYdyMeYgTL55lP9rD66AgIbQ5fXboYnIfkQvJqZWtVBVLN7vqdVHdJPrMUb0iX1qZCpWx7POtlpfQedG+h/TsDBI9Q9JozxQZSTWNokWLjhvXr4qoRLuWK19+zFm1ESlTpda70L1zcK/9/Usda33UBNMWuc6KROnBPTrh/Nl/fVo+1ZYip6HWxLed+pX38P499O3YBts9OOKatWmHMZOnIZYaQakLMuoP2vcpCeBmAYmElt9Pn0SVksVA9dnM7d0U72Hs9Nmg+yBqVPr8u38fk9t07pRPMXvyBFBdLE8tYaJEWLX5SxQuVlx0Na/XICh5Gkx63+rb3C6+jy4z1npSBqLXrBiJ1yWfkRyfJwtqPiyXu4YDAlYOX66HFA4OlrfABJgAE2ACTIAJBAQBFpAC4ph4kUyACQQ6Abu6R2u57lGgH+1bWz89POzfqQ3oX+I7tfrNWmLszHmIGjUaHt6/j4vn/xNRZtevXsGtGzdw59ZNEeOVMnUaNGjeyjLyih46r1o4F8N6d3Ocq0qtuiJiLKrk5KFr86ZKBhI7PLX4CRJix5HjoOgwrZFbom39mo4xdMlTpBCCR5GSSl0Tra1cMMfjmunBN9VOIk4hacd/Ooq2DWoKwcyukbtn/Td7kL9wURGTRfzJYXXtymVcv3oVt2/dwP17dxEJkZArf0FUrlHbsVbSzRvX0bxGJfx+4jfbOcntsevYacSOE1cIal2aNcTdO7c9brVclWrCLUIReE6N7sO6HxTH6d+MDhH5GhIaln2+DaXKVzQMtWnVMgzp3hnPn9tHMGoXpE6XHtsOHtOjx+h1chF5is6jOWluWeC5c+sWerdrgT07t9tujfp36NUffYePBomMD+7dwwU6q8uXcO3qZdy+eQN3bt8G1Sei2jx1m7RAXBuhiSZpWbsaqA6SU2vdpQc+njBFCLr7d3+LTwb1xd+/n/Z4VnIHioebNH8JSleobHkdCTwj+/fC6kXzfBpX60z3UZr06YWjkf6QY5AEx8ePHmJU/1449+8Z23Gz5cqN2Ss3GGoZlciWDpfOn3Ncy6BPJqB9z74gcZVcZxNHDPFZPEqVJi2WbP4KGTJnM8yliUjXr1xGt1ZNHSMo6T4YPHIMuvbpK+4n+k6je+KKuCfU79Pbt8X5pc+YCQ2bNEOcuHEVoUSdddKY0fh09Ajb/b6X8n/o0meAEJlpPqt27+5dfDpiCFYs9HyG9PkdMX4C2nVWvruFC0lVjcz1m/QOltKVuhKHOkQGAcnVXWxedhZpcX7mulB0iSvqzyUhuQQkz/F13v0zhWDd+nyRHxBIG9f4Dyu4HpIfHAovgQkwASbABJgAE4gQBFhAihDHzJtkAkzgbROwiq47+9C+zsLbXi/P7/8EKL6sdd0aOPLjXtvF0gPImg0aI3P2HNi3+1v8d+YfPHvyRDywp0LxFINED8CpRY8eHSXLVxT1ksxuCnogOmP8aEwf6+zSadGxK0ZMmu62nuolCuDkr8c8Qv1AiBabQLVgtEYRXi1rV8WTx49tr0+bISPmrd2MTFmzG/oM79MdK+Y7R6SRg2Lp51tFfZ2QtF3btqB3+5a4f/eu7TCJkiRFn49H4b8zf4P2RbWZnj59ihfqeZC7i1hTS5AwEejBecOWbWzHu3r5EuqULeZY26hgsRLYsFOpy0TnPWXUMFD9H6c6L9SXHFAdevVDvxFjHLHQHhpXLY9//vzdth/V4Vn19U7kylfA0Gf39q3o06El7t72LGj1GjIC3Qd9bLi+b4dWHl1ETdp0wCfT5xiuu3rpItp/VAcnjtnXoqJ7sGGLNngnxXv4cc8uXDj7rzgrihEjEebFi+dC0BCfnRgxUL1eQ0yct8TSiRT06hVqlSnqOB+NM3rabDRu1U7EAZJIQsKiL40+t/WatsCoKbMMdZTkMUhErlu+JP46fdKroWlMEonIyVisdDlky5ULFItIdZros6PVHDvz1x8iFu/PUydsx6XP5+yV65FBrUf16tVLZE8e37GGGw22/MvtKFy8lHBbzp860efYOhLPew0dLu7nqFGUaEy5kZBCzrwOTeqBXF92jfbcqn0nkONxP90T586J+kvPnz0X36ni+1S9J2LEjImmLVtj/NQZumJD4sb0T8djzLAhjuxjxY6NRi3aoP+IT4QAZV4rqUCPHj7ER9Uq4NhR+2hPuo7Or0e/ARgyaoyleGR2JLnN5bBSWxeSRT0jqzg/XVhTBSbNkaRcLglI4gV78YhFI68+yuGiE0XZmf9/SN62g5C3rXdO1nABgTfBBJgAE2ACTIAJMIG3QIAFpLcAnadkAkwgYhGwEo/IeRTSB9YRiyLv1kyAhIqapQsLUSi0GokGy7/YbogJo7HpoSi5C5zEGHpQSYJHOyl+TlsXuV6c6vRQP4oBGzpuElp26mZ4CL97x1a0qVfDcYvZc+fFsi+2IWmy5IZ+zWpUEjWYnBo9oN159ATe+1+qEGGkeLKR/Xp4FSvl7UQlypXH1MUr3falXU/upQoFcuLpE3txrWWnrhg+0SXqUS2dHq2b4NiRwx6XESNGDMxds0m4WezcEBQt2KpOdZw/a+88IQFi8SZyf2Q1zEl1rbo1/wgXPThQSKD54cTfhto5JD60a1Ab33+zzXEfA0aNQ8fe/Q196DPT5MMKHuMGPQKSOiRIlBhLNn2FfIWLul1G4met0kXw1++nbIekz8+n8xaLz/OiGVOCFS9HYtfKLd8gYxajy0ae9I+Tv6FasfyOdcHo3KmeWZlKVVC5Zh2kz5TFY0Qf3Vddmn+EE7/8ZLvHdBkzY9aKdciaM5fo8/DBfeRNldwxFpO4kAD62ZoV2LRqhRDufG0UxThz+VrDZ9zsvjl1/Bha1avhs2jntJb33k+JlZs+R668+UQ3EjpOnziBSiWLeDxf+j6sWLU6+nw8AhmzZNVrwtE42tp3fv0VWjWo7YiDvtP7DB6K/kOGiX7kPjLH1lk5krRBvak4ZBZw5Lg6bd9GccjlNJJfN8fcaRKSIj5ZC0gumcmblfp653B/fyTAIpI/ngqviQkwASbABJgAEwjvBFhACu8nzPtjAkzgrRKwqnvUY/Aw9Bw8/K2uiycPfAK3b91Eqezpxb9ED61GD2vJsTF84jRDDB1F3PVp1wJfbVxnOxVdO33pauHEMDdvosYoao2uL1S8pOHy9cuXYGCXdo5bLFyyNFZ99Y1hzXSBN/FYNO++02dExF9I2pxJ4zFl9DDdgRCSsbRrybmzZPMWFCiq1C8xN3ro/WFxo6vHjf3cxW7xfPu//w6dGtfDwwcPPC6THr5PWbQCFCFn1X77+Sd0bFzX0QWVO39B4Tx5X6p9Q2NdOHcW7RrUcnR9UL9ipcti9VajEEiRcuQicqq9RKLXlEXLhQtPbn+dPoVaZYo4uto8gjF1ICdO574D0WPQMLf6Vffu3kHtMs71p2itFF/mSUyzWxdFy01dtAIVq9d0XDo5m+hedWrV6jYQNcXIaeRtowjGrs0b4uiB/baXpEqbHrNWrEXOvPlFH4p7LJoplYjQtGuRI0cR997Zf/7ydimGfvQZmr/uMxQtZYy3pE6y5PDzwf1oUqNyqArA5Ook50/H7j2FACvEkqDX6Ne9M1YuXuhVXbg06dKjTqMmqFarLjJlySqEdmrkHJ0ydhSmjXd2CJJrasLUGcINRRuWxSO5BpRdLSSHsngqZ7pSlXEk5xG9aY6oM4tFcpSdwaGkR94p4yrjKCu0islTXmUBKVgfkAC9qFGVcm5xk1wPKUAPk5fNBJgAE2ACTIAJBAQBFpAC4ph4kUyACQQiAa57FIinFjhrpvo5hTO8H6qCBe0+d4FCmLV8raiJpDWKZmpbvwb2frfTFhA9ICWnQP4ixdz6bF69HH07tHaESyLJgnWfgWLe5DZ74jhMGjnU8draHzUVQoHcKA4uc9I4oPgwp0Y1csh1FdI29ZPhmDlhjFcPhX2Zq3PfQeg34hPLS779+iu0/8jZgbD1wM/IliuP4XqKyVu3dCGG9OhieiTrPg05GBq1aifi1azagR92o0erpo61n8pUrIzJC5YhcdJkhiGePX0Kcok5iQ50AQma5EyTG9Ui6ti4HsjFZNeoJhEJVxS/JjeqGfVhiQIe7w1fzon6lihXAdMWr0ASkxPu7u1bqFWmGM79G3puQXltdEa9ho5Epz4DbJ1iWv+S2dOLultO7at9R3SRx1sGVLuLnIZOjr/3/5cKM5avBYmS1K5fuYLiWdM4Ckjezm/VL2rUqJg4fwlq1m+ESBb1hGTJgYTIxtUqODqzgrOWqjVqYubCpYifIIEuqJz99wzaN2uE47/YRyjKc9E+kiRNJpxMxcuUQ7Ro0bDnu53Y9/0uj4JXosSJsXHLNuQtUFCJsFMH1sQjK+FIFpaou7U0Y3zVIOyoypFd3SOzcKSJRNaCkuYxiiTqI8mNo+uCc0eGj2sO7fsBJCLJjaPswsfZ8i6YABNgAkyACTAB/yTAApJ/nguvigkwgXBAgOsehYND9OMt3L55A0UzpRa1N0KzJUycBLNXrhP1TrRG9ZIaViqDX4/ax56RgLT31BnQQ2JzO7h3Dzo3re9Y66ZN154YOn6y27WjB/TGktnudZXkjj0GfYyeQ4yF6cndUDDdex7R0EP3/iPHeuznqcP0caMxY9yoUH8ATXFkO44ctxQGls2diZH9etouLWq0aDh19Z6o0WNuT588wYDObbH1s40eRUhyl01ZuBw16n+kOyC08b7bugX9OrbG3Tv2dYxqNWyCsTPnIlbsOG7rGNqzM1Yvmm+7BxKdFm34AnlV0UHrSDVrOjdtAIpks2sp3k8pBCTztX+cPIEaJQsFKw7N6T5I9s67QozUItq0vuT0ql2mCP758w9Pt5HP79PZVK1dT9Q9SpzUKL6aB6P6RJULG8VEc5+sOXNj28FffF4HfUd0bdYQ3279yvZaitibsWyN7jKke6Zg2vfw8uULn+fzdAHVsGreoQv6jxhjef9r12syCNUka/xhBcc4PU9zWr1PMXZffbcHqdOmFW9rLpzN69ZgQI8ueHD/fnCG9fqaXHny4tv9B4XoJItGdjF2NLBRGorktbdHFozEXlXFx04g0lhQ1Tcrd5LCS3M3uUfYsYDk9W0QLjtylF24PFbeFBNgAkyACTABJuCnBFhA8tOD4WUxASYQ2ASsouvWcN2jwD5UP1s91UCih9L0ID00Gz2QHjxuEkjQ0dqzZ8/wYdF8OPOX/QNwKhp//PIdUGyTuVF9FKp185tDfZRVX+9EsTIfuF3bu01zfLF+teMWJy1YhjqNmxn6/PPH76hYIIdHNFQbhSK7Qto2LF+CkX174IlDPaLgzEHC3PYjxy3r2owd3E/Uy7FraTNkwq5ff7d9/49TJ0B8nUQY7eKEiRJj+rI1oLpMdI9obcvGdRjcrSMePbSJw4sUCVSHaej4KZYi2K5tW0SMnV2jSMPpS9fgnfeMYuDp346jW/OGjvd/pmw5MGvlOrfaS+f+PYOmH1bAJQ+1l3w9L+JC92LtRk0Nl1INsRY1K+PAnt2+Dumxf5GSZTBm5jykzZDRY98V82ZhRN8ejv3IydRtoLPjz24Airn8fO0q2/HJRTNt6Wq9xhpF15XKlg5XL1/yuHZfO1Sv/xEGj5mo3zdOAWf03unffkXrejVCfS10TyzfsBlV1GhBLdbtydMnGDfiY8ybPtXXrfnUf/rcBWjeuo24xlzrSDiSJDBGUcn4hjcBcXIMHc3nqmnkiqLTXEZCNFKj6tz+lt8zReFpm3cSj1hY8ukWCejO08eOxPSxowx7qDJnG1LkM0bhBvQmefFMgAkwASbABJgAE/ADAiwg+cEh8BKYABMIXwSsouuo7hH94cYEQosAxX8N6d4Jn61ZGVpD6uNUrF4L89Zu0n+nucrkyoRrly/bzqWIFact36cH6POnfIrJo4ZZRrwlSJgIh89ctHQKtKlbHd9/4xwxt37nHhQsVsIw9/Gfj6J26aIe2ZDA4s3Dd08D0QPoVnU+xI2rVz119fn9fiPHiHgyc+veojG+3rzBdrzy1apjwfrPbd9//ToIh/b+gOY1q4iaKp5anoKFRD2kNOkz6F1JOBvRpweePn1ieTnVBqLvvq79B1u+//zZM9AZ/2ghroiaXG07YPik6W51hY4dOQTa/6UL522XTXGKJCCR80Vu9+7cEa4pck+FdqvdqAkmLzTGKdIcX21Yi56tjSJnSOem/c1bt1nEm3nTBnVpD6opZtfiJ0yI+Ws3g2qKBaeNGdQXi2dOs72UPufTlqxE6YqV9T7kohvVr1dwprO9hiITpy5eiQSJErn1sRNCbl67hp5tm+PH73eF6lposGat22LKHHLZKdLGa7Wez6NHD9GpZTPs+NretRWSxZDr6dCvJxErVkwxjFV8ncxD+Vn9XxMoTwKSe4Sd6ioyO5FeA2bHUZAmJBlEJan+keRQ0nhYiUQsHIXkbgnca9PFjWpY/Lv5SqLqnG2BuyFeORNgAkyACTABJsAE/JAAC0h+eCi8JCbABAKbgDm6jh7Grd0W+g+lApsSrz40CHzz1ecY0LkdqP5IaLbsufNiy/6j+pAkDhTLnNoxgq5clWpYtOFL22W8eP4cFDnzxbrVol4O1VXSWusuPSzj6+j9jyqXBcVLObWDf57DO++9b+giBKQyzgJSzFixcfLqXY91Y7xh+zooCH06tBL7C+1Wp1EzTFqw1G3YtvVrYveOrbbTdejVDwNGjfO4nI0rl2JE35548viRx77krhk/awEoIoza6kXzMGpAb9D5WrUYMWJi2MRpaNSqre3Yd27fwtAenUF1aO7cuqX3o+i9KQtXoGrtum7XHtm/F91bNcH1q1dsxy1TsQpmrViL2HHiGvpQtJZwjPXvhaeh7BijuLzNu/a7rSko6BWafljRrfC7R+AWHUhYK1KqDMbNmo9UadJ5PUSLWlWwb9e3tv2pNhFFzL1nEUPpzSTzpnyKT4dbC4V0PZ0D1YgqX62GPhyJy3XKFsOJY97VA3JaB8W0kfg9fvZCxIlrPHNxnaqCWIohr19jyewZGP/xQMN3kzf79tSnaImS2PLdHi2MTSxEcyJdOHcO7Zp9hGM/HQ3V+mnkBJ02ex4at2hhEI4U96AitbgEpUjiF3cxybUznwQk9TJjTSN3FxK97xZfp7/2Wnco0XDaWOJnC+D6a6wiebodw9375ECaPs7oQuJ6SOHumHlDTIAJMAEmwASYwFsmwALSWz4Anp4JMIHwRcCq7tGabbtQJJj/ojt80eHdhDYBqq1C/+p//fLFoTY0PfCv16wFRk+drY9JDqRyebPiysULtvO06dYLQ8ZO9LgOih7b+90OHN6/Dyd//QVUIH7t9t0GV4s8SMtaVbF3107bcUkEOnH5NsjpIrczf/2JCvmzO64nS/ac2HbomMc1e9uBorja1KuB308c9/YSj/3IRTHokwlo0Ly1W98uzRpi+xebbcf4dO4i1Gva0uMcL148x9RPRoDcIFQbyalFiRJFuJCq12soum1atQzDenezvY5EA6qfVFGN8LIb+9HDh/jp4I/Yv/tb/HzoAP76/RTSZcyEFV99A4rPM7efDx9E95aNHe/Jmg0bY8qCZYgUObLb9ffu3sGgrh2w48vPPPLxtkOsWLHRtH0ncV5W7e/fT6N7q8b489RJb4d060f8q9Wpj+4DP0a6TJl9Gqdri0bY9tlGy2tIWPioZVuMmDRdFwd9GhzA5tXL0a+jEpdm1UgQnLpoBarUMgqC+3d/h4Fd2uPyRXs3mae10Oe/adsO6NCrP941icn6tRZxbdp79BYJmb3aNMeeb7/xNJ3X78eJEwcdu/fCoOEjVenDWMuHxMwjBw+gT5eO+PN3awen15OpHeksK1WthtkLFiFpsmRCGNJiJ91EIkk48igg2ahImhimrVOuheQSkVyCEL2vu45U95GdC4kEJmpajSTzHNp7OiMWkHy9XcJFfxaRwsUx8iaYABNgAkyACTABPybAApIfHw4vjQkwgcAiYBldN4ij6wLrFANvtbdv3USTauVD9FCaHi6mTJ0GH1T9EBWq1UD2XHlBcVZaI7dQp8Z1sXuHfSzM6Kmz0KRtR68Akuvgwf17wjkVOVJkvJ8qtaGujjzIpJFDMWfSeNtxM2XLjh2H3QWb58+foWS29LhxzT5SrnKN2piz2vqBulcbsehEIggJO07zehqbziN3gYKoXLMuSpevJCL26OG7uc0YPxrTxtCDafdGQsPqrd+Bagh50+7euS0EFXK1eWpUH2vIuEmi22FyArVsbLvf+AkSYNHGr1CgaHFPw4r36V6jtTy6fx+xYsd2c5Zpg1w89x86Na2PU7/aC4Dte/bFwNH29w454RpVKQcSG4Pb6Kwo0q9CtZri85M1Zy7EjRffcrigoCDs2bldiCU0t68tZqxY6NJvMFp07GI7h9OY3279Ch0+qmPZhRxl5Cwz12/yZY0H934vXFYkilg1qudFYmKNBo0Mb7988QKfrV2JIT06exWlaB6beA/7dCqq1q6H2HHiWC/ZQySb9jY52hpUKov/zvzjy9YNfemeyJg5C6rWqInKVT9Ethw5dUeUmYwijLzG33/8geYN6uDM338Fe17twuTvvIONX32NPHny6u5KY30jxX5kfs2sD8n1keRFmfsZ4uuooyoKqT+6ah2pe5XrH8lCkpUbSfBRvVvmGkvamgxMWUAK8f0TqAM0qvoBDu/7wbD81odsavMF6iZ53UyACTABJsAEmAATeEsEWEB6S+B5WibABMIfgSVF4hk2RdF15D7ixgTeNIEL/51Fy9pVce7MP17FIMWIGRNUjyTZu++iRNnyqFijNii2jiKg7BpFpQ3t3gnXrljXQVr2xXaU/KBCqG+VXBu92zbD7yd+s9wbOVvmrrF24VDMWd/2LXHl0kXQw3tz69h7AKi+UGi2V69eYvXC+SDh69FDzw+v6GFznLjxhGCXOm06VPiwlnDrpEj5P4/LoofcH1UqYyneJE3+DpZ/uR1ZcuTyOI7WgWoDtapTDSeP/QwS+axa8ndTYNOu/UL0o0YP/0f264lNK5eBRDtzS5QkCdbv3Iv0PrplvFn08nmzMGXUMDx8cN+tO3EdOn4KWnbu5jgUueA6N6mPyxfOe/XZIRGHPjvJU7yH0hUqici0LDlyIkoUowPOaVKqW/bJgN4gF5Q3jcTA/6VJiz7DRqNSzTpu9aC8GUPrQ/flinmzQI4vucVLkADbDh4LdnwdjXXrxnWUzJoOz549tV3ShDmLUK+ZtStu0YwpmDl+NMhZ6U0j92K23HkwcPQEFCpRyk2Edoxdc4hsO/LjXvRo3Vx8b3jTSOhMmDARUrz3HipUqYZqNWshS7bsiELON4dFmHU2irPr1bkDfty7J1gxenTPv58yJRYsXYGSpZU6Vm4ikYULy+A8cnBpaSw8CkhyLSP1ImNcneJG0gQjr9xIJCKp4pCVYGV1TqwleXP3hq8+6eMZv4c5yi58nS/vhgkwASbABJgAE3h7BFhAenvseWYmwATCEQGr6LozDzwXpQ9HCHgrb5HA69dB+PH73RjWqyvO/Wv9L+dJNMqcPQey5cqL7LnzIHuefMiUNbtweXjTyBmy55ttWDZnBo4e2O8mMHz/259IlTa9N0P51If+df6JX37C/GmTsHvb124iRa+hI9F1wBDLMUk0omvXL1uMrZ9t7LWNIQAAIABJREFUdBMaqFZK/eatfFqPN52fPH6MpXNmiIfhz5+5iyr0oDdx0mTCrZItl3IWJOCRk0WLmvJmHhJvvt68ATMnfIL//vnbcEnWnLkxd80mITz40q5euijEL4p2o31ojdaVKVsO9BwyXIgmcnv86CFWLZyHDcsXC+eG7EAhIWvHkeNIlCSpL8vwqu+rly9FhN/imVNx8vgxBEmiF62XnE9lKlVxHIuEsu+2bsGIvt1w/Yp1PSVytWTOnlM9q7zIkTsvMmbNbukK82rhgIiSmzJ6GM6azs18fYr3U+LDeg3RsGVb4UQLaaO4wo0rlmLRjKmG74rSFSpj8eYtPt1/VmuZPOpjLJg6ES9fWv/3b/S02WjcpoPtNlYtnIvZE8fhuo1QTRfS2RKLGg0ao26T5pail6eaPXY1f+g6+lxt+2IzhvXpIWLtrFrcePGEsyhnnrziT+68+ZAlazYhwpudO3ZrsRI4rly6hDUrlmHDmtX4xwdnHM37QYWKGDBkKAoUKmRb38gqps7Tej2yNNUl0iPsVCeS4iJSnFbm+Dqv3UiqrUkbSzsTc3yefFYsIIX02yLwrqcouxlcDynwDo5XzASYABNgAkyACfg9ARaQ/P6IeIFMgAn4O4Fji8bi2CJjoXpyHpEDiRsTCCsC9CCcCtH3a98S/6oxSBQZVaBYCRFLV7xseZAbhNwTJCYFp9EDwFs3buDrzesxf8qnoLgnakmSJsPBfy745MLwdX6Ku6N4uCWzpuHwvr0ICnoFqtf0+d5DyJwth+Nwjx89wtm//8SS2dNFRBsJIyRszF/3GfIULOzrUrzqT8LRlk3rMX5of9y+eVNcQ/xLlK0gos5y5M0navvES5BQ1IEKbnv58gWuXb6M77/Zjs/XrhT3AAkrFOc1dtYCxItvHafmNN+D+/dxZP8P2PbZJjx8+AAZsmRFqQ8qInW69Ej6zruW66X778yff2DJrKn4bM0qkBOLWu4ChYRjie7FN9XIPURC0or5s0HRdtTixU+AvafOGKIY7eYnsePYkUPo37E1zp/9V3SjSLdCxUuJz07hUqWRKLHy2bGKEgzOvkjc/PXoYQzt0ckyfjJqtGio1bAxWnbujvSZsoTavLRW2i/tc8bYkUJYpbZ2x/dexww67ffp0yf4fM0qzJ441q0+VbRo0TFxwVK9fpbVOC+eP8fBH75H73YtcOeW8rmRG51L8w5dRL2m1OkzeOXGchNAHFw42luvXr4QQnmfjm1x8fw5sQRynxUrWRqVqtdAkeIlkCRxEiRMnBgxokcX7+tuH/UHb4QX+Tptn+J8/vsPm9avxZIF83FN/Z61454xc2b0HTAQVapWQ6LEiRFZKEKRDEKWU4Sd1RoMa/ewH1nEkesf0biuGkiKgGQlGLnF2Gl1kVTRSYxj4WrSXhdvqo1Fo+B8G4Wva6xEJI6yC19nzLthAkyACTABJsAEwp4AC0hhz5xnZAJMIBwRsKp71J3rHoWjEw68rZB4cPyno3jx8oVwHJFI8SYaxUx9tWGNqOlSvMwHaNHJOSosNNfwzx+/Y8vGdUicNCkatWmP6NHd6wPZzUe1ly6dP4ckyZILEckXx09w9nDz2jX8fvI3JEiUCBmzZPPa8RWcuUiUIAfQmT9+F9FeWsxccMYKyTVXLl7AmsXz8dsvP6NTnwEoUqpMSIbz+lp6QL1v107s3r4VZSpVRZmKlb2+ljo+ffpUONboqTd9duInTOTT9cHpfOfWLYwb2h8H9+wW0W/RY8REwaIl0KX/IGTIki04Q3p9Dd0vJPo9fvwIufMX9Po6bzo+ffJEiJnn/z2DR48e4tmTJ0iZJq2IubSrESWPSzXERvbtIYS958+fixpCFBnYpf8QUIxicJouingSkNR4O+r26NEjEelIcXRZc+REggQJdGEmkirSyOKM+NmivpDVerW+TnshN9QP3+/Gwf378cfpU7hPcY2vgSRJkiBLtmwoXbYsChUughj0HWgSetzcRg7vq8t2LcUU8ecNb7OQ5HIeqQKQhQtJiEdanJ0Ua6cLT6prSR6L1mJ2Isl1l7xZK/cJ3wQ4yi58ny/vjgkwASbABJgAEwh7AiwghT1znpEJMIFwRMAcXcd1j8LR4fJWmAATYAJhQICEnAv//YvrV68Kl1qa9BlD5EoLgyWHyRTkRqJITnLwvft+SqRMlRqRo0QJ0dyyiGQZ5yYi8pQpFB+P6fdIJBu5XvdGPLITipwcSub35DFcc7oW6uYwkhxRTsKStk8NqjnOToZtt17F9UPvKhF1mphjFWWnuI2kGkhm8Uj6XY69M4tR2rrkOlLsPgrRRyNcXcxRduHqOHkzTIAJMAEmwASYgB8QYAHJDw6Bl8AEmEBgEuDousA8N141E2ACTIAJREwCTgKSLsLIDiLJjSQ7jmSnkSYoac4jgzBlE/9mJ8ZYCThGocv1m7WopJ6rxbxWgpmm/ZhGVQd5rcfy2d8trisVAcddRDLEz+kCkbEekhZjZ/7bfK0Qn6TFyIJVxLyjedd2BDjKju8NJsAEmAATYAJMgAmEHgEWkEKPJY/EBJhABCJgF13XffCwCESBt8oEmAATYAJMwH8IOLl6aJVOoouVKORyIyk1hczuIzvxSB5Ln1fC5Eko0roqfielWa3dMLYXYpWBj2V/eUZNqvFE1bUxXURS6xjpUXMmZ5FSC8nCiQTAEGtnqH2k9KdmiLBT5zLfhexI8p/P5dtaSYZ4xvqCedsOQt62g9/WcnheJsAEmAATYAJMgAkELAEWkAL26HjhTIAJvE0CVtF1q7fteptL4rmZABNgAkyACTABOb7NRMPKgSTHv8kikRBnhGhkEo/017X3lUnMYpL2mrYEWTQySzLK76ZXTXWIrK8x1lzS57Lbt9TBqzVI41jJSGaRxhVbp0lJqtijijyKcKS8FqTVN5Jj7Ex1kFz9FeeRm4AkCUryllk84q8BIjBj7CjMGDfKAINFJL43mAATYAJMgAkwASbgOwEWkHxnxlcwASYQwQlYRdeReET1j7gxASbABJgAE2ACb5eAbUSchYBi5SISr+mOI3f3EQ0Tmf7HEHFn/F28LS3EPkJOdv0oC3QSi6zed7xGOgrZxSShMB2WdaCd26IcxRvFLaTXLpKdRBYxdppQZP5bEZpoea9B71nVV1JfNuyBBaS3+/nzp9mtRKTWhx740xJ5LUyACTABJsAEmAAT8HsCLCD5/RHxApkAE/AnAhxd50+nwWthAkyACTABJmBPwFKIMUW3WcXSuYQhh+g6i0g7Wok5Cs8l1GirUWsLqeqSldjltm4bRcyba8X8NvF2ir/Kurm97mBBcnciucfNkaBkcCBRPSN6TXckac4k49+KEGUvINm5oPhzwQQ0Ahxlx/cCE2ACTIAJMAEmwARCRoAFpJDx46uZABOIYAQ4ui6CHThvlwkwASbABAKagJvzR4qGs4yvi6SIKm7CksltpDuUpNeFVmM5vlHBsXcjuVB7LQ45RPbZi0fK6Hbike17NiKSpYBEg8guJOlnl2ikRNPJdY+093TBSXcvGV1NYniTC4qdRwH9UX1ji+couzeGlgdmAkyACTABJsAEIggBFpAiyEHzNpkAEwg5AY6uCzlDHoEJMAEmwASYQFgSsBJrtGg59/g6o+MosiYOeSEeyc4jTYARUpSF+0dfk60zyFnc0fg5CUA6Y1MtJeX10BWQVK1IUYz0/42kxtip9YssY+zIlaQ6kTQhyeJvzYVkiMWT1CK99lJY3lg8V0AR4Ci7gDouXiwTYAJMgAkwASbgZwRYQPKzA+HlMAEm4J8ErKLrug0ahu6Dh/nngnlVTIAJMAEmwAQiCAFvnTS640gSboSIZFXvSBKNdCFJ7uux/pExHs4gZFks2JMY5Ol926OWLjSO4SwieRVh51KLVOlIeUEWdGSXkBxjp8TZKdF0mjBE7iOnekiippIaaSdmUl1N2t7tHEjsTIogXwQetpkxXlRDj7xtByFv28EMhwkwASbABJgAE2ACTMADARaQ+BZhAkyACXhBwC26rkRprNq2y4sruQsTYAJMgAkwASYQVgQ0d5E8n1m80Z1HBvFIja1ThSFFNFLj7CQnUmSba2g+0d/kKpJj8sSaHFxH0tuhj8tyXhcZx8g8b9QrXcxxCUi0Cd01JEfYqa8HvVYj7PTfTXWStGs0ockkGnkSkDTxKvRh8oiBSGDGuFGYOW6UYeksIgXiSfKamQATYAJMgAkwgbAmwAJSWBPn+ZgAEwg4AlbRdau27kLhkqUDbi+8YCbABJgAE2AC4ZqAjUDjHlenUDA4kCIBRoEoEtxi7NQ+dK3WV4wj1U7SxtX/toyRM8XUySLNa8UV5dZMjptgnaMbHytfkmtk8a5PAhJdILmQnOogScKQqy6SWhNJirIjp5KolaQMrfxtFpNMMITriK1HwbpFwvNFViJS60MPwvOWeW9MgAkwASbABJgAEwgxARaQQoyQB2ACTCC8E1hSJJ5hiyK6bhBH14X3c+f9MQEmwASYQAAScBCQaDeaYKT/LDmKjFF1kQxikmU9JN2ZpDqVVFyyWKXNo5E0aDEe3EiW9B1EJG/1En0Nqjpk1ocsf/dRRNIkJHPdIhFDpzmOTDF2JAwJIckQZafWUNLdSOr13ghILCIF4Af4zS85Y3yOsnvzlHkGJsAEmAATYAJMIDwRYAEpPJ0m74UJMIFQJ2COrqMJ/r7/MtTn4QGZABNgAkyACTCBUCBgU/NHjpLTah4JcUdzHZnqG0VW4+hkR5LBnWQhHhni6iTXUbAFGRsc5mg2K+HI6jVboUh1T8nTRdLtO1ItJ08ikiRuKfO/NtQpMghHUmwdSUTW9Y+U6+U6SVaClFknMuzdW1UtFG49HiIwCHCUXWCcE6+SCTABJsAEmAAT8B8CLCD5z1nwSpgAE/AzAld+2YftnasaVsXRdX52SLwcJsAEmAATYAI2BOQYON0VpApFQjyyEZAiq4KK7DrSxCNzxJ0mRunikclVZH7daql2uoyd9iELSHIfX7USg+BFNExRe/K6jK4lG+DqArR1kDCkRcnJziMtjk4Tg6gWkhxhJ95XxSi9TpIPDiSufcRfCZ4IcJSdJ0L8PhNgAkyACTABJsAEXARYQOK7gQkwASZgQ8AcXVeoRGms2raLeTEBJsAEmAATYAJ+RMBOgDELSLJopP1sjK1TRCUSkAzOI1VYMcbYqbF1mhPJLExpfDxE6indzDtwSUFuApFJpKGr7frYHpGNUCSLRJrvyGsRSVqENwKS7iwSYpFa48gtvs70nhRbpwlStHn9Z3XDTgKSryKbH93mvJRQJpCJo+xCmSgPxwSYABNgAkyACYRXAiwghdeT5X0xASYQIgJW0XV/cXRdiJjyxUyACTABJsAE3jQBc40ho8tGlWpMoo8Qi2Q3kiQgWTmPFCEpkoi/05xNmlglO52cHD0uDs7+I4M4ZCnSKCPJTh9vGHtyTNHmzOxoXPGavd7lWosSYKf/blkLSXcZUUydMa7OFWn32hBhZ4izUzfuEqyMLDQOLBp5c0dEvD4zx40C/ZFblTnbkCJfyYgHg3fMBJgAE2ACTIAJMAEHAiwg8e3BBJgAEzARsIqu6zZoGOgPNybABJgAE2ACTMD/CchCh6H+ES3dJPwI15GXApLSz9p95CweeSogZMVUk2BcAhH1kgUTK+HIk2Di5ioy1WtyOZHcRSTLKDttQvVNY8SeQ4ydJiAJZ5Exxk4TipS/TSKS7DoyOZD0vVs4tfz/ruUVhjWBplU/wJH9P+jT5m07CHnbDg7rZfB8TIAJMAEmwASYABPwawIsIPn18fDimAATeBsEzO4jjq57G6fAczIBJsAEmAATCD4Bg0hiUZdIdw9p8XTeCkia+0jtrzmXdCeSJFBpq3fJMMorzp4j155d/h13h5GIbXOrOaRc600NINkxpa1JE93chTBlxW6OJJuNuNdoUtxF5jpIdjF2VvWQNIeStm+3sVRs5r17EtOCf4fxleGBgJULiUWk8HCyvAcmwASYABNgAkwgNAmwgBSaNHksJsAEAp7AsUVjcWzROMM+Vm7dhcIlSwf83ngDTIAJMAEmwAQiEgFzTJsslJgFJOFC0msduWog6c4kQx0kJb5Ojr6T5zI6fFy/Weot9KJFNJ0QgsRhSS4kSTCSxSPdkWTpupElFPe1mKP3ZBFJ56W+aOVcsrqfLAUkk+CliUS6iKS6jMTrrynSzvW3S1BSWBhEJLMDyYZlRLrvea++EbASkVofeuDbINybCTABJsAEmAATYALhmAALSOH4cHlrTIAJ+E5gSZF4hou6cnSd7xD5CibABJgAE2ACYUjAKRzOUhCR3UPSz7KApAlKbgKSFmHnUUAy+o5sxSONk4X4I9cQItVEE0/kn2XxyCA42US4KTyM0XRuIpLk2DKKcF7sSd2PLFsp61Y2IAtAcj2jICmmjl43uJCEoGSskWTrQKL5HeLr2JEUhh/MAJoqc/yohtWyCymADo+XygSYABNgAkyACbxxAiwgvXHEPAETYAKBQsAqum7ltl2BsnxeJxNgAkyACTCBCEnASUBS9RLBRY5m0xxImkCkRdFpNY7ob5eg5F4jSXYs6W4mdRJNZvHWsaMfmiqwaL/LApLBcWThujGLNJKOYrgnrAQhnYupNpTMzCUyeXBUqbOZBSSxntfuDiKjE0mpg2Ssf6T9bqyR5ElAchKKWESKkF8TjpsmF9KscaMMfVhE4vuECTABJsAEmAATYAIKARaQ+E5gAkyACQC48ss+bO9c1cCCousKcXQd3x9MgAkwASbABAKKgFlQMkfZaWKRJpzocXSaqyiSMcKOhCRZaIqsOng0gckoICnykc/ikar4uMXWSa+b6x4Z6wG56gxph2VVC0kTgnRxyKqmkzqAuzAm70vZoZN4p7uj1PFIPtJrIUkimNFt9FoISPJriqCkvK5dLwtP8jzu8XmuW5eFo4D6GIf5Yq1EJI6yC/Nj4AmZABNgAkyACTABPyTAApIfHgoviQkwgbAnwO6jsGfOMzIBJsAEmAATeJMErEQcXTSyiLFzxdUpIpDmQpKdSIrzSH1fc+xIzh1zPJwusniySVFHyYEkC0l27iNFTFFdPfK1JieTmbEc6+cS0VThy6MLyfcYO5fAIwlIkhhkrHmkRtWpTiRz/SP32knK7mRHkva7vG8Wj97kJy38jM1RduHnLHknTIAJMAEmwASYQOgRYAEp9FjySEyACQQogWOLxuLYonGG1bP7KEAPk5fNBJgAE2ACTEAioLuP6DVZ6JFrH9nUQZLrH+k/IxJpRCZHksuJE8lUX0id1tmqoyoe7rFvNoKL3t/oyhHXm+LtNDHFTUxzE9BczinZeeSVu0rfpATeVIdIE7qc6yApgpghxk6PtDM6k3QnkyxEqT9re5b/5g8FE/CGALuQvKHEfZgAE2ACTIAJMIGIRoAFpIh24rxfJsAE3AgsKRLP8FrXQcPQbdAwJsUEmAATYAJMgAkEOAGzcOKq5QMhBMmOJEPNI8llZBSSFAHJXAOJ+lBT3jPGu2mOH0eUbvWPFDHFLLgYa//YC0yamOQ2p7p2sVaTiETOKmp6NJ/0vt3etHEss+wMjirNU+WKodPj6AzRdMZaR3o9JCEkqe4kC9FI50ILsmAZ4LcxLz8MCbALKQxh81RMgAkwASbABJhAQBBgASkgjokXyQSYwJsiYBVdt2Lrrjc1HY/LBJgAE2ACTIAJvCECdkKNwYVkEV1nXQspkiKkqG4jQx0kU40kgxATqgKSopQYRSM1rk0SVKzeN4soMnKrGlAu4cg6yk5mpItGslBmFdHnSUCyiLELUvcrouqkGDuXkOSK7BOvBceB5CHi7w3dnjxsgBCYNW4UZo0fZVht3raDkLft4ADZAS+TCTABJsAEmAATYAKhS4AFpNDlyaMxASYQQASu/LIP2ztXNayYxKNCJUoH0C54qUyACZgJXL5wHhOG9MPRA3vRoEU7tO7WC/ETJmJQTIAJRBACmsvILJpowodbDSCLSLrIWlSd9J5WE0mug2SOs9PEGZcPSU2v81QDydKBpLlpjHWO9DpADo4c2qtd3R9dUDPtW1m7qb6TheCmcdRy+ZwcVlr9JtVPpQs+2vqM9Y9INHLF8hmi7AARbUd7MohMZgFJirEzM9B5cEGkCPJNEPxtmkUkFpCCz5KvZAJMgAkwASbABAKfAAtIgX+GvAMmwASCSYDdR8EEx5cxAT8m8MeJ4xjZpyuOHT6orzJH3vwYM2shMufI5ccr56UxASYQWgQ8CUhCAJHj67SfDWKR6kBSI90M8Xaq0KJF2xni7FR1hWQYQ3xesAUkdweSS0ByiSlWNYGsRCTZjWXFQNmny4Uk71EW3rwVyFwCkiZoWcfu6Q4jIQCZ6iBp4pHkSBI1lbT6SCYRSXZfmbUi22i/0Lr5eJxwQyBLgqiGvbCIFG6OljfCBJgAE2ACTIAJ+EiABSQfgXF3JsAEwgcBdh+Fj3PkXTABjQA9cNzzzTZMHj4I//xx2g1Mtlx5sGH3QUSNFo2hMQEmEN4JqCqJWbMxiyeq1qPH1GnuIUU0UQQko+vIVR+I6gWZ6yDJMW9uApI2mR17mxpImgCjRbVpQovixFF8PVYxblqsnSymGAUgYw0kc90jzYFl3JNLePNWQLISczTxxxy953IYKfsSDiRNJJLFI3M9JC8FJHYghfcPfujuzyrKrvWhB6E7CY/GBJgAE2ACTIAJMIEAIMACUgAcEi+RCTCB0CewpEg8w6BdBw5D10HDQn8iHpEJMIE3TuD16yBs27wBn/TrgTu3b1nOFy16dOw89idSpPzfG18PT8AEmIB/EZAj1rxz4JBQ5BKIdBFJFpTEz5JTR3Y0qWKRLy4k2alDlyuikHf1j2RHku5EUtUS5S/Zh6M6o9T1mh1GIpJP2ovGQXYrie2pfLSTtnJ9iZlNFiCX2GWxN5MwZF8HySUwCSHNSUAycPCv+5JX4/8E2IXk/2fEK2QCTIAJMAEmwATePAEWkN48Y56BCTABPyNwbNFYHFs0zrCqP+699LNV8nKYABPwhsDVSxfx2eplWDh1Ip48fmR7SZSoUbFpz2FkzZnbm2G5DxNgAuGIgC8CkuwqEg4kNdJNcyNpAovuUpLi8GThxReRxSy0aJqLk4Ak1wKS6wgprh5XTJwYWzpLuf6RHFUn9m21F3Ji0evqe2JfqoCk/az/bRHTJ0fGufalrEpzIOkCmOqosncdKZF9etyd6tqyc2Dpe2cRKRx9msN2K+xCClvePBsTYAJMgAkwASbgnwRYQPLPc+FVMQEm8IYIWEXXLd+6C4VKlH5DM/KwTIAJvAkCQUFBOLr/ByyYMgEH9+wS/1LfqVEdpHkbtyBJsuRvYjk8JhNgAn5CwK7UkOyQMYooqiBiEk80McXlPlKEFLOQRCKMOf5Njn2TRRY59s0o6xh/k4UWc8ybLJaQmGIVbeeVgCS5iDRxyBzJp4lkbjF2JjFJO3qFq/kElDVqzWlveiSfFFcni0VBUt0jY9yd4nQys6I5jaKV9U3q/F8PP7mxeRlvjUBWroX01tjzxEyACTABJsAEmIB/EGAByT/OgVfBBJhAGBHY1rkqrv6yT5+NhCMSkLgxASYQOARIPFoweTzmTx6Pp0+fuGckmbZSqVY9TJi/DDFixgycTfJKmQATCDEBg5ShxrLRoN7H2Cl9FdEoklIrya0uknMtJHk+JwGJ+ulih7pzc/0jc1ybtYDkXhPJDFITeuRYOl0EU/envadH2EkCm9mNpIyvRuO5nZr3ApLipFLcU7pwpNZ6Un5X6yKpkXVyH18FJBaNQvzxijADkAtp9vhRhv3mbTsIedsOjjAMeKNMgAkwASbABJhAxCbAAlLEPn/ePROIUATYfRShjps3Gw4JvHj+HD8d2Id5E8fiyP4fPO4wafJ30LB1B7To0gPx4ifw2J87MAEmEP4IeBSR5NpFprpAxtpHitNIdybJP6vikuzgUSQVqhWkyStmmcVdwvBGQFKi69SYOv1n7TXNieOKsLMSSowC0msh/bgEI5dopjiPJIeVxIo2pzmTrAUk18x2DiS6zuCo0oUhl4jkXgfJ9J52jY8OJBaQwt9n/U3uyCwivZuvJKrO2fYmp+SxmQATYAJMgAkwASbgNwRYQPKbo+CFMAEm8KYJsPvoTRPm8ZnAmyNw/t8zWD5nOnZt/RLXLl9ynChy5MgilrJ9n4EoUKwkokWP/uYWxiMzASYQEARkIUkWdeT4NqsoN1cdJHIfuWLsXM4kRSTSHEpW42likgZK8ep4ISCpCotbjJ1WB0gSkIx1kKwFJBrH5b4i0YjEI6XJTiOjG8ldXNL2YxTHZAeS/d7ULSm7txB9XNF0Uq0jbZ+qQ8lcI0m4j9SxNFeSQYxT39P4s3gUEB9Zv1skR9n53ZHwgpgAE2ACTIAJMIEwIsACUhiB5mmYABN4uwTYffR2+fPsTCC4BIJevcKOLzbh06H9cf3KZY+1jqJEiYKWXXsJ8Sh+goTBnZavYwJMIBwSkGsf6SKIuk/dgWOqhaQLRY4xdpprRxFR5Gg4d6eOFvZmljEiUXibTl0TjaxEFhHlJrl3ZNFEF5LUKDhNsDEfp7kOlFkA05xWyv7d9+XurjJXQJL3R3tzrcSxDpLZhaQJQ3JdJLX2k10dJHpdm03maMciHN7qvKU3QMAqyq71oQdvYCYekgkwASbABJgAE2AC/kWABST/Og9eDRNgAm+IALuP3hBYHpYJvGECy2ZNxeQRg/HyxQvHmWLHiYNcBQqjfe8BKFrmgze8Kh6eCTCBQCTgiwtJj6pTBSElzs4V56Y5k4z9FIeSQUCSfteYGWL1dJDuApIQPCSXDqkwLuFIkZs0EcXws9qPLtYFFIsDM4pdao0nab8e6yDRmHptKbOAJFYveZ6U2D3tVbe9ucXxKfWOtH0ZXEc2tZKs6iC5iEZyAAAgAElEQVTJYpWGgB1Igfjp9Y81swvJP86BV8EEmAATYAJMgAmELQEWkMKWN8/GBJjAWyBg5T5atnWXiLjixgSYgH8TqJw3Myi+zqmlSpcerbr1RoUadZA4aTL/3hCvjgkwgTAjYC3UqDFupho+Vg4kJZqOhCOp9pFaE0iLeTO/p4tHptpKtGlXfJyMwLhKK5FFiC1ujiOXOGTnxFEEFZevySjnuGoYKWu2qIOkiV+a+8qjOCbH2Lkfs9ve1I1pe9PFME0oU51W1kKSIjBp7iuDC8ssvGmBgaYoO22FLCiF2Ucy4CeaPW4UZo8fZdgHu5AC/lh5A0yACTABJsAEmIAHAiwg8S3CBJhAuCewpEg8wx67DByGLoOGhft98waZQHgg0LdNU2zbtM5yKzFixkKDlm3RbchIxI4bF1T7iBsTYAJMwEzALCSZnUjCiWMSR2SBSI6xI4lEE42M9ZEUEUauHySPS2syzKsv0lpAUrUV0cvOWROkOYwkIcXsSqK4O3ksmY22PlqYiLDT3EeS+OXaj/K+/rs6kH0dJPMpyAF9rgpQVnuT6yBZOpCEW0mqkWRR/0iIUpJgpGJwqzzF4hF/X/hKIFuCqIZL8rYdhLxtB/s6DPdnAkyACTABJsAEmEDAEGABKWCOihfKBJhAcAgcWzQWxxaNM1x6+t7L4AzF1zABJvAWCFDdowmD++Lgnl24e/sWIkeJgndSvI9cBQqhReceyFWwMAtHb+FceEomEGgE7EQkzTFE+zEIJKqIYnQYeRdjpwsxsutIj3pTyLm7o5RXzHWQxGuSEGKsd2SMsZPfU+oAvTaKKKZDsxOQZA5mAUlzZWl78E5AchexnOogKaKRa29WDiTD+xIj2cUkx/exgBRon1j/XS+7kPz3bHhlTIAJMAEmwASYwJshwALSm+HKozIBJuAnBMzuI46u85OD4WUwAR8I3L93F8ePHMLvv/2KGDFjCvEoZ76CiBotmg+jcFcmwAQiOgFPIpKlC8kQX6fF2akuJPk9XXBSnTwmR5NZaCFxx7ge12+a3GKu3yPH2LmcRiYRSauZpMXXyS6cYAhImmAUKZLLoaQ7q9Q9amKSJouZPVXytLLjRxd4DLWd1Lg+k8OIxDGDkAQ1wk6qk2SuA+VJQGL3UUT/Rgj+/s0iEruQgs+Sr2QCTIAJMAEmwAT8nwALSP5/RrxCJsAEgklgW+equPrLPv3qgiVKY/nWXcEcjS9jAkzgbRMICgpSIpY4qu5tHwXPzwQCmoA5Sk6vW6TuSo6ho2BMQy0ktV6QW4ydLiZFEnWTzGJUcAQkWo5np45a58gkpJDjhkQXKxeSW5SetidJ9HJn4I0wpkhJ7u4qo1Sj70nlbR1jZ+NAUoWkIFVA0vbp9rdFhJ1ZvArom5gX/1YJsAvpreLnyZkAE2ACTIAJMIEwJsACUhgD5+mYABMIGwJXftmH7Z2rGiZb9vUukIjEjQkwASbABJgAE4gYBHQxQ1I1rAUUVfSxEFHkekiKcOSqdSQLSYrQFEkITm71gqS6Qsq7sgPJSnIxxr7JIouQhQx1j1z1gNxdOK5QPC3GTT55V4SfqcaR5K5S9hISAUmeUVqPo4CkCGNG15HqQlL3LuogSRwM8X6q0CRYaUKcgxtLU+rYlRQxvhdCY5ezx4/CnPGj9KHYhRQaVHkMJsAEmAATYAJMwB8JsIDkj6fCa2ICTCDEBKzcRyQgcWMCTIAJMAEmwAQiDgErAYl2r72u/y0JPLojyRRf53IiKS4jISypfVy1klzikuxs0hxJrrmVmd2lI+VszLWQ1JJGuhiiCUou0USpd2QWUZR+ymjaGPLpu9ZoiqhzE5AUb5HZWUUv6LWU1IGtPEjynG5702L3NLFHd1O59mQWisTvYr9qH7MDS3Igib07iUcKcJV7xPls8E5DRsAsINFoLCKFjClfzQSYABNgAkyACfgnARaQ/PNceFVMgAmEgAC7j0IAjy9lAkzAlsDjRw9xeO/3OP3rL7h7+xZixoqNTDlyomiZ8kia/B0mxwSYgJ8T0GLktGV6EpHk+DpZKNKcRu7uI1VUUl1I2vV6zSB1QjcHlFiQ/KossdjE2MkCiSy4qFqI5tzRXEeaiGR1RFbCkBxhp7mpXr18iRPHj2Pvnj24cPECokaJgtSpU6NcuXLInj07Iqvxos7SmLYfl8PKLO64hDB3h5FBSFIFJFsXkixMSQKRlcvIyp3l57czL88PCLALyQ8OgZfABJgAE2ACTIAJvHECLCC9ccQ8ARNgAmFNgN1HYU2c54uIBF6/fo1nT58iKOgVokSJimjRo+sPD98Uj4cP7uP8v//gyaNHiBwlCmLEjIlYseMgTrx4SJAwsfj9TbQXL15g26Z1mD1uJC6d/89tithx4qJ2kxao3bQV0mfOiugxYryJZYT6mHSGr18HISjoNV4HBSHotVJjKmq00D1LmofEt/t374ize/XqlTi/OHHjIVGSJIgRM1ao782bAammFt2/r4NeQ9TXihwJ0aJFRySzyuDNYGqfWzeu48bVy6C/nz55gpgxYyFRkqRIkvwdJEmeHFGjRvNhtPDTle6vV0FB0n0WCVGjRUXkyFHCdpMOAo7sEDIIP5LDSBNSlPcVp5HmRDLWSnLF2EUih4y414Q3SPws7DD0WYsaFdGiRlXvOU1AMkbXUT9zHSTtNV0k0sUkybET9Fowpz9Br+jz/Vq5x6NHNzDXxB6zs0gWkIJevcKJX49h2JAh2PP9bnUvrmFoH2XKlEGv3r1RtGhRJEyQQH3T2l8l79CuxpPmpNIdRlpsnx5fRw4kV3Qf9Rc8NBeW2YGk/i7z1HagC0qcXxe2n8dwMlv2hFENO2EXUjg5WN4GE2ACTIAJMAEmoBNgAYlvBibABMIVAXYfhavj5M0EgwA9rD/168/4+cB+xIodG+mzZEPGrDkQP2HCYIxmfcnLly+xZf0qrJw7A/fu3BEPxtNnzobCpcqiWLkKSP5uilCbSxuIHsiPH9QbR/ftwb27d8SDeBKO4idMhCRJk+G9VGmQLXdeFC5dDukyZQk1Mevxw4eYP2ks1i+Zjwf37znu6/3UaVCzUXM079QD8fQHqKGOwucBX754gZvXr+La5cu4fuUSrl1R/r5/5w4eP3okxB368+TxI/EgO1vufGjdox/e+18qn+eSLyCB8eQvR3H0x734+/RJXL10Effu3MaL588RNVo0JEqaDGnSZ0TZqtVRqmJVRIv25sQV2tv5f8/g/NkzuHD2DK5dviRcZA/u3RN7J7EnRowYyFOoKDoNGCrcZb60Rw8f4Kt1q7B765c48+fvuHH1injITgJJoqRJkTZDJuQqUAjlq9dGrgKFQyRS+bIuc9+zf/+JXV9/KUTOImU+QIYs2ULts6LN9eLFc1w+fw7nzvwjWF+5eAF3bt3A/bt39XuNuGTMlgO9ho9BgkSJLbdEogXdqyQ8kgCXOGmyEK31/r27uHLhPOLGj49330spxBvN9CM7kQyxc3KEnVTXSBGNXDF2r169xJ2bN4VwePP6NdwkIfG68ufOndt4+OAhHj58gEePHuHJ48d4/OSJuAdS/e9/6Nq1KypUqCCJaS4VQ9Yz3CLsTALJnTt38edff+Lff/7B2bP/4urVq7hz6zbu378n5n329BnixI2LmnXroXGLVogWnT5vLq+QWUDSONDetn75BYYOHIj//jvrePvFpfFr1kT37t2RP39+R4FQ81jZCUiuWk7WdZAU8Ux1KJnqIMnuKy26T4uxow2YBSPWjULyrcLXsguJ7wEmwASYABNgAkwgvBNgASm8nzDvjwlEMALsPopgB87bdSNA4spH5Yrg8oXziBwpsvjX5jFjxUKR0h+gbvPWyF+spPLgNATtxC9H0adVI1w6Z3TjxIgRE/ETJUKVOg2EiJIihAKEtsTnz59hSOc22L55PUggs27kHomGmLFjI3uefGjeuQdKV6oWgl1CiCsTBvfG56uWCdeMN42ErVTp02PGqs1ImzGzN5eEeh+KmTr+02Ec3f8Djh89hD9P/ibEoZcvX4HeE39evXRzEWgLiRIlCpp37onuQ0cF202188vNWDxtIkiwePr0iZjTqtFD9BixYqFK7foYMHYy4iUIPaGTRLJ93+7Avu++wYmfj+LRg/sgNxkJarR/q3uJnFHdhoxE+94DvT4XEjg+HdIXWzetw/Nnz2yvI9EkVpzY4r4k4eS9/6X2eg7qSCJV10a1xd/1W7ZDvWatEUmNDPNmIBJ+P+7aDts2rRXiRZx48fFh/cboO3qCmyvFm/HkPg/v38ehH3Zj785t+OnAPty5eUNh/ZJ4E2vyhxgbxZ1VrFkPk5eusZzuyL49GNC+uRAd6TusQLFSaN9nEHLkK+Dr8oRo07RSSXE/RokaFYmTJEOLrr1Qu0lzkIPQICAJd5Fa10cSjTT3Ef1NTsRTv/6Kk8ePCWfOX7+fxoMH98X3hPgjPmPKz4rzyOZbK1Ik5MqVC9u3b8e7BuHdswuJ7t+//voLW7Zswc5vduDkiRN49uyZ4E5/7D5zyd95F7MXLUXZChUNizILZ1rs3o5tX6NT2za4dfOmV9zp3kqRIgXmzp2L6tWrq9e4O5G8EZAMUXaqw0h3JulOJMWFJLuPLAUkqwg7qS6SV5vjTkzAhgC7kPjWYAJMgAkwASbABMIzARaQwvPp8t6YQAQjYOU+Wvr1LhQsUTqCkeDtRmQCaxbMxtj+PSwR0APbrLnzoVG7TihYvDTeTZlSxM/52sb26441C+c4XkZCQI1GzVCrcQuky5wFJC4Ft+37drsQkG7fuO7TEKnSpUenAcNQoUYd8QDal0YPXxdNnYAFk8eJqD5fW8o06TDk0+koUaHyG3Wb0DpvXLsinBXHDh/Awe+/w7HDB/H0yWNfl2zon+ydd7Hwi2+QIWt2r8ch0YAe+i+ZMQmnjv3s9XXUkYSbus1ao98nExE7blyfrqXOJKqQ6+fif2fx04978ePunfjn9CmQG8bXliNfQcxe/yWSJEvu8VISJiZ93B8bly5wFArMA5G7q/Og4ShbtQYSJEzkcR7qsHjap5g6YrDelwTK7h+PRvEPKgoRxFMjcYvE5b9OnTB0TZEyFQaOn4KiZSsgdpw4nobBs6dPcPPaNVy5eB7Hjx7Gj7tIoDsiRBpfG4kNXx0+ibSZ3MVW+h6j7zNzI6djk47dkL9oSSRI5B27I3u/R7fGJL491IejufMWKY4+I8ciV/5CQlh3yRyv8fDeXdy5fQt3b97Av3/9iZPHfsap48fw1+lTwk0Umm3IkCEYPfoTyyE1Ken2rVu4dOWKEI2++/Zb8efs2bMOorr9Cjv36IWPR48VwqEunknxfiQmUdTe4R/3o0mDerh165bP2yUhevjw4ejWrRsSuAnD7jWeNIeQ4W9NGFKdRpqgJGoemQQk8Z5eC0pxGZkj/mgTmiNJ/KzZusTu5NP3ebt8QQQnMGf8KNAfubU+FLrfExEcMW+fCTABJsAEmAATeIsEWEB6i/B5aibABEKXgJX7iAQkbkwgIhFo9eEHwnni1ERMWZ58qNu8DRq0bKf8c3sv263r11CzSC4R/+VNe+e991GpVj181LYTUqXL4M0lhj700Hv8wF7YuGxhsB6UUv2ZTxetQtGy5X2ae8PSBZg8bAAePQj+A6D/pUmHgeOnonTlkDmhnBZ+8dxZIRge3feDcBmFZuvQdzC6DTU+ELMan+Lfdn39BbasX42fD+4TdY6C0+hhdod+Q9Cx3xCvLycx5NCeXfjt5yMiJu/Cv2dAjrWQtISJk2DsvGUoVbGK4zAUxTfjk2FYMXuq1w41eUCK8SO3HomcJHY6NZqr60e1hDAmN4pwrFq3oTgnuyg4rT8JPx9kS2P52aVrq9VvhK6DR4hYSKt29dIFHNj9HX49cgB/njyB//7+Uwh3IW105uT6MreGZQvbCpEkmJGQ1KBVe/HZJpZObd3ieZgwqLeITzS3ZO+mQLveA9CwZTvhuKPovM0rl2Dvzu04f/ZfXDz3n4jee5MtYcKEOHLkKDJkMH5HknuPXt+1exeO/fILTp48iXPnzgXru1Bef6YsWbFt914kSpJYkk2MrqvDBw6gXctmOPefe903b1nEjh0bPXv2xODBQ0A/K81dPFJe1UtDuQk/VAfJ7DDSXEdUB0kWlmThyDsByXo3HGvn7SlzP41ADq6FxDcDE2ACTIAJMAEmEE4JsIAUTg+Wt8UEIhoBdh9FtBPn/VoRIDdKoZQJvXbMxIgZE10GjUDrHn29Bjpr7AjM+9T6X8rbDUL/Ej1zjtxY9OVOn2sx3b55A3WL5xMum+C29n0Hizg2b9vhvd+jc4PqXnN0GpcedJOQnT1vfm+n96kfCShdGtYUbpDQbuTA2f37eRH5Zdf++/svUZuKXD8hdT3RHNGjx8C8zVtRqGQZj9uhCC8SGYgBxdKFViOBtcug4WjXZxDo3rVrX65dgdG9u4j6ScFt5Aokh9yomQtFTS+7RkJh14Y18c8fp926kHsra648mLH6M5Bga9fu3LqJUhlS2IoPtNeM2XNiyVffWopI7WtXwc8H9gmBzj5K0ncS5BKeueYzxI2fQL84KOgVCr2f0CNbEr7orD5q29Gx3g65xJbPmmq7bhpn5PR5qFSzjhDFahTJLWJAw7L169cPEyZ8apjy4MGDaNKkMS5cuBAskdJu/XTfbfnuexQtXkJ0kV1I9PP1q1fRqW1r7Pp2Z4jPmmqLzZkzB61atXYTj2hucw0kes0s/JCAZOU+UlxHrgg7Od7OyoGkz6WCMSeiGkUj+s37f1wRlvcKz+WfBNiF5J/nwqtiAkyACTABJsAEQk6ABaSQM+QRmAAT8AMC7D7yg0PgJbx1Amf+OC3cQb40EpE27f0JaTNl8XjZw/v3UCl3RlGTJDiNXEhDJ8306dJV82YKB1JIWvWGTTFu/jKvhrhy8QL6tm6E40cOedXfm05FynyASYvXIGGSJN5096nPnyeOo3PDGrh2+ZJP13nb2S4GlASbjcsXYdaY4cG+H+zWkL9YCUxdvgGJPUTIUX2ZoqmT4LEUS+btvjz1K1u1OiYuXo2YsTTXhPEKqqXTv01T/P7bMU9DeXyfBKuew8cKIZd+tmpUX2hg++a4ee2q5ft0XeU6DTBsymzbOlIUcdisUinH9dA4JLiaHUEUZ1Yi/buhfta0mNTpM2LK8nVCZNbaH7/9inqlvKt1FC9+AqzcuQ8ZsmSz3Bs54oZ3b49tm9c77r1+y7YYPnUOXjx7io/KlxC1w8KyZc+eHXv27EGSJEn1abdt24q6deuK2kah3Xr07YcRY8brw2o1kEipmThuDMaOGulTLKPT+uLEiYPDh48gW7asumCk9Q+OgOQuJikOJTcBSXU1ybF4NK+WXCcLRu7iEfVkASm077vwPh67kML7CfP+mAATYAJMgAlETAIsIEXMc+ddM4FwRYDdR+HqOHkzISCw4/ON6NuqkU8jRI4cBf3HTkLTjt08Xrd983r0b9s02P8inUSqLUdOepxH60DOjtrF8uDC2TNeX2PVkWLCJi5Z43EMKnY/f+IYLJwyHhSdF1otbvz4GD1zISrUrBtaQ+rj/H78GDo1qG4rLIR0wo79h4pYM3OjWkftalcGud5Cu5Frq9+YiSJikZwSdo3Evgo50ob29GK89/6XGpv3/2wrxvyfvasAq2rbugPFFuzu7u7u7kIFUUBAEBUVQREUUAERFRUVRAwMbESxu7s7rq3X1mu3vm/uwz7sU3vtg3gfV9d833vCOXPNNdfY+5z///ZgjEl2aEsjZgl2Z0kRGc3MsWjLXpQsV0FvudVR8+DvPgRfZOz5iEiZvGCZMBNJX8Qsno+xgx2Z7bbq0gOT50drkFmkXmpQLDdzbWISSHlEBG+TNh3Uy5dFhsF/BPs7SVzQw8YBPtPC9G5Ps7Hoe4tl7dmyUzdMWRCNFCaAp5Md4lZGJ/q7LjE45MiRA0uXRqN58wS7zfnz58He3j4x5ZhrylesiAPHEwhQkbs8uG8fLHt0xT8vXzJrGJNgYWGBRYsXI5WW3aB6JlH8/CLtGUgqskjTwi4pCCR59ZExJ+O5HIEEBLgKid8NHAGOAEeAI8AR4Aj8jghwAul3vKr8TByBPwwBrj76wy44P65BBBJjL0fFOlv1w/iZkQbVD5Tz5ctneA/sj42rliX6ChQvUw6xh88qXr99fQyG9bVQnG8osW23Xpg0bwmzDtnAdalTGW/fvGbmGptg6eiCkQFTZO3gjK1J+RdOncCAbm1/iTKE6jds1RazV6zXaI3sy8YNGyjMpfpVUbpCJURt2iNr67Z/+xY492j/S1owSZECG09c0ju369KZU+jTssFPz1rSbtyQQo/UXtPHeWNB6BTmWfsP9cAw3wC9eWTjtjB0KrMGzUIKmrtYI+/S2VOwaFSTuTYxCaR6Gj1pOno7DFQvJ7XVhpVs0ldcQHOr9t94pPc77Na1KxjSpxtuXbsq2x59D06YGSFY4cUujYKPq7PwvfdvRerUqTF58hQMGjRIvaWvrw/GjVNuv2lMr2R9+OD5S6RPn0FYRlqbN69fo3HdWrh+7ZoxpRTlFi5SBJs2bUKpUqXU+VL1Eb0okklE7ohEkmBfJ9raxauMRIs7QXUkIZikrwtrZBRIUgKJzztSdAl5kkIEuApJIVA8jSPAEeAIcAQ4AhyB/wwCnED6z1wq3ihHgCOgDwF96qP5G3aCZirw4Aj8SQjQQ31SH22LXW30sRu1boegyCXIkNHwDJbrF8/DzbY36GFsYqONQiKH6tODW7d+vbB7kyZ5kZi921tYIjBikexSUhy5WnXDgR1bjNqCiAayfGLNhKHvJJrtkzpNWqPqs5LPHDsMx86t8OH9e1Zqot6vVLM2lmw7oLGW5lGNsOmFU4cPJqqm0kV+oXPR1drWYPr86cEI8fFUWs6oPCI1Vu47ASKypPH+3VvYtW+Gi6dPGlVPSXLpipWxdPtBpE6TRnPPt28xwrYXiDBjRdvuvREUqUn+iGtcenbEvq2bWCXQx3kIRgZqEk074tZimHUP5trEJZjAbXwQbAYNA0xMhM9Su6qljVYebrtwC3nyF9Bp4fyJYwLJ+ubVP7LtObp5wnXMOIGEevrwb3SpXw00g+3fClPTVJg0KQhDhyZYdtra2iAqKuqXtEDqvlsPnyBLlixCfZo7FTF7FrxHjcTnz8YRZzQ/iywl5SJbtmxYGBWFtm3batjYSe3kRCJHPQNJIJLi1UeS2UiiXZ2QJ0cgGVA1UZ8igSRHHnFi6Zfcer99UVIhhU3UJH7tjrz57c/ND8gR4AhwBDgCHAGOwO+LACeQft9ry0/GEfgjENCnPiICiQdH4E9D4N2b13Dq3h5njh4y+ui1GjXFpHlLkTV7DoNrVy+MRIAHWWgZ92BRWnBUUAisBiizpaLZMvTA+sGd20afR3tBx17W8A9fIFtnx/q1GN7PgkkESYvQfJxeDs44vGs7c15KwaLFsebgKYMzdRJ7SLLlsu/YIslmlYh9mJqaIm/BQujjNAS9HV002jt/8rhAaPx9905i21a0Ln/hIog5dBbp0uufQzR6gA3iVrCVZYo2kySR5WCN+o0xYfZ8mGfOrLF846pojHGxV/w5INVdm249QQQM2Q3KBeFNBFL2XJpWcf+8eI6ejWsqwpts/3xnzNG7TdsqJXHv1k3ZHog8GeYXCNshIzTyFs+ejkmj3YyFkpmfKnVqlK1cFcP9glC1Tj0h//U/L9G4ZD7FGIubzFu/HTUbNtHZc9fG9Rjap5vsZ5v6GB00HRa2DoISh+zc/D2GYsmcmcwzGJtAGJuZmSNPntzInScPcufOjTx58qBIkSJo17YdihYtqi7ZtGkTYS5SUgYRRzly5kTrtu0wfXYYTFOmFMrfvXMHNn0sceyI8vlvhJuVlRXSpEmDOeHhsm3SHKQZoaHoZ2Mj5KnJmXiSR3hNSviof9eabxT/+vcfPwSFkfbsI/UcJO16WmSS2KzhOUhJiTqv9achUCGzqcaRq9h7oor96D8NBn5ejgBHgCPAEeAIcAR+EwQ4gfSbXEh+DI7An4gAVx/9iVedn9kQAjQnaIhVN/x1SfmMIbFW1Tr1ETx/KXLmyWcQYMcurXF4946fugDROw+hQjW2DRYpEFbMCwfNmSH7rp+NTpZ9BTLAULx78wbudpbYv32z4q3MMmVG6LK1qFi9FnxdB2D9Mv2qD7EgzfXZfe0+6N+kDHo47mrV9adLZs+ZC6UqVAKpYMpUrIIS5SqAbMHMM2WGqdbMkp0bYgW8foZMVNrwjOgYNGnbUW969wbVcPW8cktE7SL0IJ/OWLxseZQqVwEly1dE8TLlkTtfPqTPYIb0GTNqWKIRsTHGpT8IcyWRI3cejJ8ViTpNWgifnSGWXWRnaxGBu2T7ARQoUkyj/F9XLqFb3cqKSMIREyah36DhOu3RtaqeOyOzBmESGBGFdj0sNWoEjRqOJeEzlBzbYE76DBlQrHRZlCxXUcC6RNnywlnpdZoBRZZqFGQRaNmsDlPRor2RIcXavGmTMM1X/sEt3Qf+s+ejcet2AoFE//Py2VO0qFgc79+9+6lz02IiT3pZWqFps2aChVv27NmROlUqpE6dSpgJRD/TvylMNGd+FStWFLdu3Ur0/kQW5c2XDxUqVATNPCpfoQJKlymD7DlywjxTJqRLl06oTWdeER0Nx/62+Kpwrhn16zpsGLy8vHD50iU0bNBAdm1KU1MEBgZiuJubijyKZ27UM5BkCZ8EsijBzk5CIMVb24mzkaSWd2J9IprEbQ2pj7jiKNG3Gl+ohQBXIfFbgiPAEeAIcAQ4AhyB3wkBTiD9TleTn4Uj8IchwNVHf9gF58eVRYCszDzsrEBzfIyNMhUrY/LC5XrnvVCtuzf/Qsea5fFN4YNFffuTimTn5Xswy5SJ2d77t2/hOaAfdm1cJ5ub0eVoyYUAACAASURBVDwTUpqmxKsXL2TzOlv2w/jZ8wzmHNmzEzRz5fmTx8zeKIHII5rZ0r6nlaBq8HKyVaSE2X/zsUBYJGWsiYqEr6uTopKkFqAH9pmzZkXRUvQgvwJIIVO8dFlkkVGfaRefOyUQM8aPUbQnJZGiJ2+BQihXpTrKV6uBnLnz4OPHjzi+fw+IjJLDvYu1Lfymz4FgFSgJssuqlS8zPn38oKiPXHnzIUeevChasgxKxZMXRGaQ2ocesiuJY/t2CzaRL58/U5IOm8FugpqH6t+8ehkuPTvh/m3DCqAMZuZYsm2/cE2ksTwyDP4j2Mo9sr6btWI9ajduptMfEcxtqyTMnjF0AOo1cv12DRvYH9+/Y3g/lYpKSdDnsmCRYshXuIhgAUikXImy5ZC3YGGQ1RkryIaTCMrv30lLojwGuHthkJefzgIvZ1smwUv357Qlq1CuUlVhPSmQKGYHjUf4pAB8/aqfyCbCjWVfSXUKFy6ClWvXomKFimqFU/wW6r1Uv5uoCCzBxvMLzMwyKrKToz6ImCJlUdly5VCxQiWULV8OZcqURaZ4izo5pQ2RRi0bN8RRI9RHFj17YnZ4ODJlyoTjR4+iQf36TNJvrI8Pxoz1Ec6nnn8Uf15RfUS/aswuIhO7+FlHamJIUB5JSCU9s5ESZihpKpuEvSVkknjDcPJI+WeNZypDgKuQlOHEszgCHAGOAEeAI8ARSP4IcAIp+V8j3iFHgCOgBwG96qM4PvuI3yx/LgJEtni79GfO+dCHENmrTY1agVLlNee9iLmjnW0Qt/znrMJIbUD2XOniB7bLXanbf11Dn5b18OrlS9kLWqthE3z88AFnj8tbLnW2ssH4mZF6a9FD6tAJY0AqBSUPgqlIbwcXDB3rLyhUPn54Dw/7PopmNe26cg85cuVJ0pt07tSJmDHeW1HNKrXqClaF2XLmQqpUqRWt0U4ijDz6W2HL2pXM9aRQIPVNh559UL1eQx1rNppztWLeHEwZ62FQaVaucjXMXhWHrNlzauz35OEDNCtbiNkDJaRNlw6jJ80Q+tBWUykqEJ/kN8wZqxfOVbSEPlOLtuxFthy5hPz7d25heN8euHzujMH19NlYvHWfzueQ7AK3KphtRntOW7xaUPZox5G9u+DQuSWzdyKQ1h+7iELFSqhz375+Bdc+3XFs/27mekqgz5tn0LREq+1ottU0v9GKP49iU8Ksszm6s856N6uNC6dOyPZOpN3c2C3C51NK7Dy8dxfeLvY4sm+30A+RdAULF0XRkqVQvFQpbImNwc2/rjNxKVehArZs3ykoj0SLPOFfCVmlTSBdvXoVZcqUZtamBJovtP/gQRQpWkxN0mmTJHIE0sH9+9GqWRPFpF2lypURu2498hfIL/QXt349unbuzOx1tJc3fPz8BGWfdPYRLRSVQqq+VeSQhqWdhsoo3tYu3pZOnJmUMBNJVU9zllI8aSW1zJN0LFVFMQ/CEzgCChAQVEhBCbOQuI2dAtB4CkeAI8AR4AhwBDgCyRIBTiAly8vCm+IIcARYCGirj6rXb4T5cXz2EQs3/v7vi8DqqLmY4DYI3xmDzPUhQIRCyKJVqFyrrs7b9KC+TeUSP21XRjZkwfOXCQ9gWTEn2B+zAlR/pW4oSMngMGI0rl08j10bYmVz6YH2OAME0ufPn2DRoBpuXrvCakt4n9QV9IBdnFPz7PEjePS3xImD+2TXE3Gx/8YTZDAzU7SP0qRJo4djSZgya7GBo3zgNFK5ckhfD/QQvWvdSrhx5RKzxfotWgsP9DNlyWow9+qFs+jbqgE+vH+vNydP/oKYND8alWrU1nifSEPrlvWZPVCCUGNeNCrV1KyhaHF80of379CsTAG8ff1a0bLJC5ajZefu6tzHD+7D3a43SCloKNKkTYdFW/cJFoLSaFIqnyJ1HM0ymxixWCAItSNm8Xz4DnFk9k42ckfuvdSY1fX3vTtw62eBi6dPMtdTgveUWbCwG6AoV1/SOCOIOul6mn8UtmojSGknjToFsuDdW/kB9lVr18PCjbvUNnoisUP3+6P797Bx1TKBiKzdoBFy5cmD9OnSCXN/mlUpi3sK5rQ1atIUG7dtR0oTlcKIFE4sAmnNmjXo0SPhHpIDtH79+ti0ZQvSpVPNC9On7hHX61Pa9OjSGRvilFkzpk2bFlu2b0e9uqqZVXSQaVOnwn2E5tws7X6JNBo3YQI8RnmqejRgYafqP151JBJLRPqIBJJEfaR+TUouSX4WVUgqcor+Qz+oyCu9hJoWOFyVlOiPMV8Yj0DFLHwWEr8ZOAIcAY4AR4AjwBH47yPACaT//jXkJ+AI/HEI6FMfzePqoz/uPuAHTkCA7LzmTCKrpQmJgiVt+vSYtngN6jZtobN+eeRsBLgPSVRd6SJrZ1cMHxcEmoMhF58/fUSH6mWZVnxk9zU3disWzJiM7evWyNbsRBZ2s/Rb2F05fxYWDaspOp+paSoERixCqy491Pm3r18FKUSIyJKL7LnyYOOpK4oUWIqaiU8aaW+FzWtWsJeYmGCeYE3WmJ0rk0GKr3qFsykiFJ08xsB55Bgd+zlp+aN7d2FQr4749PGj3l1pNs64WZFo3kFzztPWtSsFmzMlUbZyNUxdtFKw0Uts0PyfSZ66s4X01atQvRYiYjaD7lExnjz8G3StTh7ab7CF1GnSYtGWfShbWWWjRvHgzi2BwFUSXfrYYszU2XpVVjP9xyJicgCzDJFtW89r2uwRyedu2xukDFQSi7ceSDRZR4q+kQoVfdq9kEVi6LJYDaXbg7u30aZScWbbXa3t4BcakaA+il+hj+yh11KYAAK5XqsK/nkpb6FJpZwHDcbkkOlq4ojWi0on+plC/F20sRs3zg++vr7M3inBccAATJ8xQ5ijJKs80sOIPHr0CJXKlcGrV6+Ye5FCra+NDabPCFXPT6JFLs5OmBsRIbueCLfgKVPh6OQs5GnMPop/QU30xKuENAggNTGUoE4ilZKG+khLdSRVMQkUklBXhbQ2yabxYvxJOIHEvCV4AgOBMK5C4vcIR4AjwBHgCHAEOAK/AQKcQPoNLiI/AkfgT0OAq4/+tCvOz8tC4POnTxg/fCDWRUexUvW+T38ZTiqPVp0TiBFKfPvmNUYP6Ic9m+MSVVdcRPVHBoagt6OLYF0kF/u2bsSgXp2Y+5HqMCJmCzwH9MXWtatk8zv27osJs+frzSH7OprpoySq1q6P+aRSkMzMOXfiKNz69cTjv+/LlihdsTIWb90PUpkkZdi2ayJLSoh70RyimINnkTt/gZ/a/vSRg+jXphGzRpq0aTF+1ny07mphMJfUHYR92EQ/g7NTSGnmGTwDFraaipaFMyZjqs8oZh+U0KBFG0xdvApp0qRVlK+d9OHdO/RsUhNEFrKClGauY/1BhCmpecR49uQRPB364ui+XQZLkMJl0Zb9oHtFjO3r1wj3FytMTU3h6hOAfoP0k1w0U2zjyqWsMqjXrCXCVm/SyDt+YK9AfpHajhV0/n1/PRbmXiUmnj56KCj65Ig2Q3WLlCiFKYtWonjphBlSO+PWYlhfze81fevd/Sejr8tQ4S21hZ3w2w/hO0tUC4nED32NnTp8EHbd2uPtG3l1E1UJDZ8D2/4OAvEkVR7pVyGpKCQLix5YvXo1E0bqb2pICAYNHqz+flUy40ckRzbGxaFP71748IE9Tyx7jhxYsHAhWrVuo9FXsyaNsX+fvArT3Nwcs+dEoFsPiwTyRsNOTkXwqFCP/6+WRR1piESbOsGiTiSMxLx4ZZPauk6PDZ5YXzyAhhKJM0bM+40nGI8AVyEZjxlfwRHgCHAEOAIcAY5A8kKAE0jJ63rwbjgCHAEGAlx9xG8RjoAuAmSvNaR3F9mH0yzcRk4MgdWAwRppF04dF5QH9Ff8PxM024UInBadusmWIUKBbL62KZj3Mn1pDMgWb5SDNTatXiZbl2bf+Icv1JvTrV5lXL90gXk8IgO8J89EdxsHjdwDO7ZieN/uwiwmuWjUur0wZypVaraFH7MZSUK7qqVw79YN5pKS5Spgbuw2ZMmeg5krl0CKrxAFxE3ufAWEeUv6bBHF+s+fPBYIysN7dsj2NMxvImwHu6l8v+Ij0MMVy+bOUnQW64GucPefoihXX9KhXduEzxfZHbIiX6HCIPs6UsNI458Xz+E90Bb7tmqSM9Ic+pyQhZ10FtlMfx9ETPZnbStYzk1fukaYOaUdnz5+wODenXFkD9vm1XrgUBCZIg2ar+bp2Bf0PcMKUnst332UlWbw/ZvXLgvfOUo+k9pFcubJh6C5i1GtXkP1W0rxC1+zEfWatVKvE4kdUa+iJpHiCaAUANatWIrRgwcYVM9J+9t54BBq1aolEEN0G9N6DXWTlgqJ8sqWLYsrVy4zsSRiZmFUFDp20iTepTN9tHkR6e8BE8ZjwrhxBklcaQN16tbFhk2bYSax4qRa+XLnwrOnT2V7zZkrFxZFL0PDho111Efi/Dlt4kjTgo5s7DTVR1ILO0Mzj4hMohBrqX/W061IYDFB5wkcASMQ4CokI8DiqRwBjgBHgCPAEeAIJEsEOIGULC8Lb4ojwBEwhABXH/F7gyOgiwANue/VtBbu3vgr0fD0H+ohKBiksTwyDBNHuioerG5o85x58iJo7hKNB7v6cskia3CvTrhzQ34off5CRbDh1FVBCeQ90A7rly2SPXe7HpaC9Zx2vHr5Eg2L5RQeSrKiYNHimLxwOUpXSFCH0Jq1SxbAZ7AmqaSvVi/7gRgZOJVp4cfqQ/r+j+/fUatAZnw0MD9ImktkW0B41E/PYKJZONvXxzDbLFupKqZErUC+QkUM5hIxQQTS+3dvZesN8hoHBzdPtbqCLBvdbXthR9xaZh+UQOQlqdASE3RvzBjvjQXTgxV9DghnIpC05/AQwTh+mDPiViwx2EaGjGZYtHU/SpQtL+TQ3kP7dMPuTezZNGaZMmPt4XOgz5p2PP77gVDn4ukTTAhoVhjNDJMGzU/ycx2g6HNi5+qOob7KFH36mqHZViNsSNH3gNmrdgJZBpJVZfMOXdRv0bnpPmMF2fblzV9QlSaxl6NpOYL+SKIcElVEsyf5Y0bgeHz79lW2PKnobj9+hsyZzJHCAIGkuSfw+fMXIf/TJzZpWaRIESxbvhw1atTQmOujuodUren7hqPXqL6TgwOilxq+L6WHC546FUOGqJRa1DPVePL4CQrmzc2CGAULFcLaDZtRqnSp+FlEujZ2UsKIkkhhRKFSFIkWdNrzkBLIIcGyTqo6EtfFN6vPNs8QPswD8QSOgBEIcBWSEWDxVI4AR4AjwBHgCHAEkh0CnEBKdpeEN8QR4AjIITC/tuYAej77iN8vHAHgxdMnaF2pGFMFI4dVh1594B+WoNIhcsKpezsc3r39pyEuWqoMpkatBP1rMH78EB6uTxgxCGQZJhfOo8bCeeRYIYUebK9ZpH++kVijddeeghpGO04d3g+btk0Una9u05YIXrAMZuaZNPJnBfpijoLZU8N8A2Ez2E12HpCiRiRJdN0bl9QlDPTV6eM0BKTk0SY2jN2zVYWizPlUVLN+i9aYGrUKZMumL4j0HNC1Dc6fPMZowQQegVNA/Yvx6uULjLDppVhxt3r/KZQsX9HYowr5tBepbw7s2KJoPZFHLTt318klMoj+Cn3ulACDSg/zzFkEm8MiJUsL69+8+gcOnVri0tlTzL2JdFq1/5SGvaK46NqFc3Cz7YU7CmYYRe88jPJVa6j3+/79OyKC/TF7oh+zB0qguWS1GjVTlKsv6SAp+vr1wAcFpKj2elIJegWHogepBE1MBMKrY42yTEI6o3km7L/5BET0UIhCN5UKiSgHlWpIajf3/etX+LkNxvIFc5lnLVa8BE5duqJSHZEdngEFktQ679bNmyhdujS+fpUnp2jz6tWrY21sLPLmzWuQQKI8fSTSo8ePYWPdB7t2stVp1PuFK9dQrFgx4cxivf379qJlU/b3aMnSpbFz7wFkypJFvV49h0gy84gK6yqREsgjqT2d+mctCzsNIkqgnuh+UF0qNYkkQ64xLypP4AgYiQBXIRkJGE/nCHAEOAIcAY4ARyBZIcAJpGR1OXgzHAGOgBwCpyMDcDoy4S+baQYKEUg8OAJ/OgJkNWfVrM5PwVC7cXPMWZvwkPzxg/toV7Ukvnz+/FN1aXGlmnUwY1ksMmfNZrAW2WxNHDkUMQwyKEu27JixfB0qVq8l1PIfMQgr54XL9kgP9IMXLNfJ2bJmhTDbRUlYDhgMj8CpOjOc/IY4ghQacpHS1BSk7Gjfs4+SrRTnnDp8ALZtGzPzSanlNj4YVs5DmDOo5Iq9ff0a9YtkB5GLrCC8yBZRX9CD/bGD7BG3bBFT1ZIuQwb4zpirMUvpwZ1bGGHbC5dOn2S1IRBYB++8AM3mSUxcvXAWbn0tFNkEmmfOjO2X7hkkzWiWmKejNd6/1a+4ypojJxZvO4D8hYsKrd64cglDrbri7k22stDCzgleU2bqPeKxfbsxyqEPyDJQLoggOHzvHxDmYpDaa8LwgczPJeUTOXnwzvOfmvO1YcUSeDvbMu8LQ+dwdPeG08gxAhlE5F/H6mVA9oFyQd9Pi7cmzO8RiJz4/1GTRvGvqUgg4M0//8BzYH9s38BWN3XpYYEFS5clqI/0EUhaxNW+vXvRvHlzRbZy7dq1EwgkOrOOVZ3kBX02drdu3YRVz144eZKtTitStKhAIElnwFHNxVELMaC/HfPjVatOXWzdQzirqDJtNZAGwSMlkeLVeFJSSFAaiTmSXNGuTviGUr+vIpA09mSQR2xNKvO4PIEjoINApSymGq/ZHWHPT+MwcgQ4AhwBjgBHgCPAEUgOCHACKTlcBd4DR4AjoAgBfeojIpF4cAT+dATIRs1XgY2aHE7FSpdFzOFz6pRpvp6CbVdSBM3/mbY0Rq86Qqz/7PEj2LVrwlQL1GveSlBKibN8JnkOx9LwGbJtNuvQBVMXrdLJWR45G4HuCcoWQ0XowfrIoGno7eCik+JhZ4mta1fK7p85W3bBQo9UTEkZa6IiMW6oE7NkRjNz+MyI0KuMYS6WJFy9cA4WDaoqWuIXOhed+9jq5H798gVrl8wXyEL6mRVEpkyJWonSFROsA6+cOwMPu97Me4VqaxOjrP20398Zt1bYS4kSpI+zK9wDDM9aevPqFaxb1MWt61f1tkFzoxZvPwCa5UNB6j+y+COlGSsmzY9Gqy4WetNophjNX/rEmNOVLWcu7LqqaR1H12hI7844uHMrqwVB5bVy38mfIinnTg7ATH+VujAxQVaFY6aFIXXqNLh+6Txs2jQCEZ9yQXPNxoaEaWh0VCokwbxOCKn6iH5+9OAehtla4vTRw8w2fQMmwtXNHWR9l8LEJF6JpKopElLCHhLrvOilS2HTr58i20RPT09M8PfXJY+oqAECSXyZZiz17N4dVy6zZy117toN0SsTvkfFGqHTQjBqhBsTB1t7R0ydFaZuSe9MIg3iSGJZJyWM9JFHOoSTpopJCoVU9WSoaU4gMS8nT0gEAqRCCg8ap15Zxd4TVexHJ6ISX8IR4AhwBDgCHAGOAEfg30WAE0j/Lt58N44ARyCRCDw8tR+bB7ZVr1apj+QHrydyK76MI/CfQ2CSpxuTRGEdiuyz9t9SPagme7EO1crixTP5B9dk/fTuzWumWsB64FCM8Jcno0idMaxPd9kHpqampnD29AHNazJJQY9egRCfUVg4w/BDe8qhuTTTlq7RgWBpeCiIgGIFEUhkX9eiUzed1DED+zNnMBUqVgLBC5ejVCJt1Az1N8XbA4tm6Vf5SNfkzl8AUxauQPlqCdZkrDPre59m8Qy10sVAX270riMoV6Wazlt7t2xAoIcrHt67q6iFJu06IShysYaq5cSBvSDi7rkCYmX4+CD0G8S+xoaaURGpk5m9EmGxdOchplXe1rWr4OVko1fZV6h4SSzZcRDmmTIL+8UtW4zxw11A6jy5IEXI1gu39M4/IrVX9JxQTBo9ImEgjoFipOojAksapEDs1bgm/rp8kYlBR8u+wgyinwk/VydFaidDe9Rs2AShy2KRNn16HNi+RbA6/PBe3hLTM3gGetk7q8kiobbGHCRRM6Mieeibh9RhA3t3wx0F6rCYzdvQpGkz9VrVDCUTgVASiCmJPZ64b9DEifD28mJ+t1Kra2Ji0KlzZzUkGuSHHqWN9P3Lly7Bons3XLuqn9SU4jxk2HAETlJ9FhJq/MD8yLkY4swmskNmh6NvfweduUxqJVH8ZipiiVRD8fvEz0ISFUrSuUjCZCTJrCSN+Ud6ZkBJz649+o6TRj/zyeVrlSCgIpDGa6RyFZIS5HgOR4AjwBHgCHAEOAL/bwQ4gfT/vgJ8f44AR0ARApsGtsWjU/vVuUQecfWRIuh40h+AAM1JIZsquSAShKypDNln0fuH7r1E+gwZsDMuFsP79mAi17BVO+zbupGZN3ZaGLr1s5fNI5XD3i3ytYiwily/HWUqVVHXmunvA1ItyEXDlm0RukLXakql4HFm9k/YEAHVuE0HndzIqRMROn6MbI0K1Wth2tLVyJ6TPWie2YwkYVDPjti/bTNzCc3HmRO7Bdly5GLmyiUoJdzIsu/wvRc6VmZnjx/BcOseILWZ0iDiTnumEBFZI+2s8OnTR2aZNYfOoHiZcsw8Qwn9OzQHEVasKFOpKuZt2IEMGTXn9Gmv+/b1K+aFBCF80gTQz9IoW7kalmw/AMKPHqAvDJ2C6b6jmSRC3oKFsOnMdb3KH9pj0mg3LJ87m3UEwSYwSGtW2KePH9GsVH68ef2KuZ4sCy0HDGLmySU4dW2Dw7sT/8chBYoUw4q9x5DBzBz0+Z7oMRSfP3+S7WnBxl2oWreBkCMqjsQFUlWQVIV07sQxOHRth9ev/pGtnTZtWhw5fxkFCxZUq40EJVK8ukk9D0kkrOL/HeTigvAwUkWx4869e8iXT6Va0yFB4pU5+t4jAuXatavobdEDFy9cYG40crQ3xviNkyiIVMVPnDiOpnVrM9fvOHQMlapWU61XK4boN9V8IhVhpDqB+LvYt5Rk0vxZk2gSSSepykj9s2Rf7WY5ecS8fDwhiRColEXTTpWrkJIIWF6GI8AR4AhwBDgCHIFfigAnkH4pvLw4R4AjkBQIaKuPqObZl2zro6TYm9fgCCR3BOhBc9NS+Zk2Vzly50WWbNlw7eJ5g0daffA0ipYqA78hA7AuOkr26GnSpoXjCC+ETpAnT6jIvA07Ub1eQ4P1njz8G60qFMX3b99k96xcqy4Wbt6j8aA8ItgfswJ8ZdfVbdoCYWs26eTs3rgOQ/t0Z15iIpDGz56HDr2sdXJPHNwnzMiRm7PSqHU7hCxeLRADSRV03TtWL6toPk6JshXQf5gHbv91Dfdv3xLuFfovqbgatGyDXg4DkS1HTmZrk73dsXjWNGaetpKFVCxkgTbK3pqpBpEWJ+Jt0dZ9OtaHNCeLlCqsyGBmhtDl63D/1k3BNu7Zk0d4/fIl3r97iwwZM6JtD0s0btPe4MyeL18+o1Gx3Hj3hj2ngogTt/GTFM1a+vzpI9ZEzUP0nJmge//jh/fCURzcPDHIW2VvRJiRuo5IO1Y0a98ZUxfrWjTSus+fPglzlA7u3MYqA7uhHnD18dfIe/z3fbQsV4S5NnWaNBjkNQ658uXHrWtXQOtevXwpqBlJnVW7SXN0tuoHs3h1laGCHWuUxZ2/rjP3M5RA30vbLtwC2UbODvTD3CmBst8r1PeGU1eRK6+KgBFDal2nrUYiAmj/9i0Y0KMjk9wrWrwENu7ej5w5cwgEkoo8ItWRppWdVIX0+ctnWFtaIiYmholDtuzZsXzFCly+fFlQET1//hwvX7zEhw8fULBQIfS3t0ftOnXUik2RuBEL3717F9aWvXD0yBHmXrYOjpg+K1ykeIR8kQyqU7USLl80TEIRzn89IlI5bQIBFa8yEutoEkt6SCSpokhCOOmzwpPOU5L2qU0UceKIedl5QhIjwFVISQwoL8cR4AhwBDgCHAGOwL+CACeQ/hWY+SYcAY7AzyCgrT6iAdnOoxI/I+FneuFrOQLJDYF/nj9Do+J5mG2RjdvbN69xfP8eg7mksiG1hrtNb1w+d1q2Jql6yBpt5fw5zL13XrmH7LkMq2+iZk7F1DEjmXUmL1yuYyNH9nX0oF0uajRoLCiXtOPujb/QoXoZ5r6UQPNt3CZM0iEz3rz6R7Bk27RqmcGHyQ4jRmOQl5+ifZQm0b7tqpTCq5cvlC7Rm0f2Z2269xKsx+QIru/fvwsEEGveE23i6O4Fl9EqUo8ULESUkI0akSVKI1OWrAL5U6mmprKBiLOwQD/MCdYkOpTWlebRHmNCZqN5x6561TunDh+AbdsmzNJp06WD99TZ6NDLSo+GxfDyezdv4PiBvbhy/gw+vn+PgZ4+wmeK4sO7dxjj0h/b1+laL2pXpHuL7jF9QeRU93pVcO/WTeY5CAuaBySNQzu3wbl7O+ZaJQk2Q9wEkilV6tR600ktVbdgNjWhpqSmvpzonYdRulIV+LsNElRIckEztkj1Jc5Uk+aqSaT4H6QKpGVzwzF+xGBmi42aNsf85SuRyTxT/AwkFYFEs5BE+zqVGWeCld3zZ09hZWmJXTt3MuuzEkqUKImNW7cKZJLI3EhJk1evX8PRzhbrY9eySqFEyVI4fOYcyEpUm6CJWbkCwwY64c0b/fOmatath3U796mVR6LWSIf8kVju6Z2RpDELScUiyamO6FD6Zh5x4oh5uXnCL0SAq5B+Ibi8NEeAI8AR4AhwBDgCvwQBTiD9Elh5UY4ARyCpENCnPjrD1UdJBS+v8xsgcO74UfRtWZ95ElI2XDl3BjvWG/6rdiJIChYrAU8Ha4NWd7RRipQp4TVlpjCr5OKpE7J7kxJg97UHCX8Br5VN812curTB6SMHZevkKVAQ605cEtQM0iBy1wYbwQAAIABJREFUYtKoYbJrBeXSFl0bsm/fvqFVucKKLNUq1qiNSfOj1Q/4pRs+uHMb9u2b4eF9/XN9yD6vQcuEGW7Mi6Ug4eaVS+jbqqGg8PjZIOJo1so4QSViKN69fYMR/Xri8C5dIk57zfxNu1G1Tn08enBPULOdOnSAOcdHWiNFipToN8QNLl6+MDXVtPshAslnkAPWMxRySjFp2r4zJkYuASkktINmVYRPTBh4bqhm3gKFEDR/KUgxZWzQeb58/oRv374jXfr06uWv//kHg3t2xNljh2VLkpIlxIC9Ii18+ewpmpcpqGOXp100dZq0mBy1HGRLKQ1SnE3xdjf2WHrzi5QsLcwSK162vN7379++ifZVSjH3onltr/95aTDPZ0YEWnXtIdwn22NXy9arVrcBpkXHCMooHfs6caVkRpGYM8lrBKJmTWf2amljh4nTZiB92nQaM5BEAkmlRkqYhUQFb924AavevXDy5ElmfSUJHqM8MW6Cv8ZMIVonzhoaPdIdM6dPk50/R/lENq+K24QmzVto2NDRe+/evcM4b08sjAgHfa9qh5vXWAz3Uv3hjzYxJLymZbWn/btmjmrukdSaTlpTvUd8E6KySexJjjzixJKSO4rn/CwC9H9XpLOQuI3dzyLK13MEOAIcAY4AR4Aj8KsR4ATSr0aY1+cIcAR+CgFt9RHNPYqMS/x8hJ9qhi/mCCRDBDasWAJvJ1tmZ+Exm7F9fQzWLJxrMNfCboAwfH7RzBDZevmLFEVgxCI4dmqJD+9V9luGonbjZghfu8Xg++dPHhOIiccP7svWsXEdgaG+gTo5qxdEYMJwF9m15avVwJIdh/TmTPMZBVIxsYJUE8PHBaH3ANpL+1Ez8PzpEwzv0x2XzpwU7MfEIMumHVfvw8w8E2sLo94/uncnhlp1E5QqSREtOncX5t/QQ2J98eTvB3C37YWzx+StrtKmS4/YYxdwZM9OhAeNw6P794xuj1RH/nOiQOoQ7fjx/TsGdGnNnPmldFOh3+MXkTtffp0lROAomTFF99eMZbHIqsAGUGlfZDFo1awOHt7TT0qKdUhFNXNlHCpUr6m3NBF+zt3Y5GX23HlACj8iW6XhO9gBsUsWKm1bNs80VSqMCQlDJ8u+KtZEK/ZsWi/c06wgxdiezXH4+kW/la3lgMGwHzEKXo42OLxbnvBs3a0niHAi8k63o4RPutiuqEIa1LsLdm/eIN+qiQk8vH0xbNQomKY0VVvYSeceCbOQpASVCXDm9GlY9rTAjRs3WFAoet/c3Bw37t5HhgwZNUgXWkyESdy6WNj1scTHj+yZYnXqN8DC5auRNXt2YW+p7dzbt2/g5eaKDWtj8FZi+0gk8Node1G5huoe1Z5PpK0QEhVFUrs97flIYh3p/hq1RWRkZkDpfLcoQpMncQSSBoHKfBZS0gDJq3AEOAIcAY4AR4Aj8K8gwAmkfwVmvglHgCOQGAT0qY+IPCISiQdHgCOgQkCw85o0QRYOUgztunpfmF8zLyTIYG7Nhk3w/Mlj3LhySbZek3YdMdDTF70a12QqGwwRP8LDvh8/sHJeuKBwoFkthiKjuTmmLY3R+9mnWU0+Lvay/ZaqUBkr9h3Xm3Pz6mVYNa3NJMJocfZceeA7MwL1m7fWW4vmvqxeMBfrli5U27X1dnTByCD23CBj7+cNy5dg3FBn0DydpAhSnkXEbtWrsKL6hJOHbW/8dfmi7HZ0rUqWr4SzRw/pVSKwes1bsDACIqJ0iAxxHVnpda5ZHndvJH5OjnYPpLyzdtFUsZGKonX5Inj66CGrZcECMGBOlEGVHbOAngS6lzpULS37uaBlNLNsyqJVKFJSv3KHvhvoO4IVxUqXxaQFy0D/SsO6eT0QyZtU0bF3X/iEzkHKlLrzwOYGB2BWgA9zq6F+ExEdPsOgJSL9/wjjZs2Dh50lLjB67zt4OIaMmaAxu0pKJGn8LCF6OtauiBtXLsv2SuRxQEgorGxs42cfmQj/Uk1hFpK6noREMgH27d2L3hY98PzZMyYWShNWrFmLdh07CelS5Q5JeZ4+e4rGtWvh3t07zHJp06aDw6DBcPfyQZq0aeJVTSZqKzmaG7Z2xTIsnheBMyeOC98BNerUQ4RAOuXQsb6TWuHJkUGq935o9a51FumMJD0nkaqLuNKIeal5wi9GgKuQfjHAvDxHgCPAEeAIcAQ4AkmKACeQkhROXowjwBFISgRORwbgdGSC4qB6Pa4+Skp8ea3fAwGvAf2wcVW07GFy5yuAzWf/wuLZ0zF1rIfBXJrl8vnTZ3z/rmtBJF1E9nWFipWEU7c2sgPqac3EyKVo3dVC756knhk3zAmbVy+X7b9K7XpCHe1B97SI1no6Wsuup4fsMYfP6c0hFYNbPwvs3cJQE8Svzpw1G6Yvi0WlGpqzecTiRITRw39Ser149hTDx08CrUnqICJwdqAvk8BTui9ZDfqHL0S9Zq30LiESgR7IP7zHfsisdE/tPJqTNXXxalQU1DT69CDAt29fUbdAVqMs8Vj90LWM2rpfI+3JwwfoUK20MMOJFXSN+2oRUKw1rPevXjiLng2rs9JA871IDUjkpr5wseiAgzsMKwDFNdXqNURQ5FLNWWU/fqBeoWwg+8KkisLFS2LlgVM6VpRUf2R/S2xdu4q5VeT6HZgyxgOXz57Sm0sWdws378Vw6+64/dc1g/XI/o+uHc03o5/VIZl5RK+pZyHF/0IquBp5MzPvQVLpTJ+7AM1bt1HPPRIt6wQCKd6+TnMGkgk2xq0XCKQvBhRWTID0JDgNGoTgkOk61m+USiTO5IkB8PcZo6h0+vQZ4DdpMqzsVPOytBVFRPI+ffIEW+NisXPzJvRxcELjlq3VBKuOPZ0eOzoV02SipZiKJ5D0qIqkNnVyRJH6Pc4gKbrWPOnXIlA5q6ZFq92RpPuu/bWd8+ocAY4AR4AjwBHgCPxpCHAC6U+74vy8HIH/EALza5tpdEsPjbj66D90AXmrvxyBr1+/YEDnVjh5SPPht/bGtRo1w5y1W7B+2SKQJRU94Ets0KyYjaevCw+lxw11kq9lYoLYI+dRuIR+dQQRLTZtGsnadJmkSAErp8EY5heElClT6rS9M26tQADJRYEixRB38orBlG2xq+A7xFF27pN0cbkq1eA3cx6KlymXWBh/ah0ptyaOdBXUW/RzUgTZi5FFoJXTEM2H6fHFD+/egVH2Vnj18kVSbKdTI1e+/BgdHCrM4NF4mK+Vef/2LbSvWjJJezAxSYG9Nx6BiAcxaCaXY+eWGnaEhjYNW7MJdZq0SNKe9m/bhMG9VIoRuWjVxQK+oWTBlkEnjT7nTUvlwz/P2UqWFh27wT8iSoPYIRs9Wp+UQdd245nroLlR2tGtbmXcuCKvcCPLwS3nb8Lb2RYHtm822NrMFevhM9hBUFQaCsLMO2Q22vWw1E2JVweJb6hJJBPg/q2baKNgVlOBwkUQuWwVKlSqrKFAkqqQRDUS7SPY45kA8yIiMHigc1LCjtp16yF20xbBopRCm8R5//Yd6lQuj/sMy0SxKfouDlu8DC3atIdp6tR6lUEGren0KIUEakhCDAk9CpuJJFICeZTwnqaFnjZg+r4ZOYGUpLcVL/aTCJDNK5+F9JMg8uUcAY4AR4AjwBHgCPwrCHAC6V+BmW/CEeAIGIuAtn0dVx8ZiyDP/xMQoIejgyw64PK507LH7WnvDM9JM7BrQyy8nG1+am5O2+69ERCxCGET/RAR7C9LYGQ0M8e2i3eQPmNGvf1ti10tqA7kSJD0GTJiYuQSgVjQF6QccrXsInt+Ui5tvXDbYM7L588EYk2pCokegpMqyjN4BkqUrfCv32qk3PIZ4oBtCtQaxjTXw24ARvhPRpo0aXWW7VgfA08Ha5BFVVJHwaLFMcxvIhq1bg+yW5QLmn0z1KprUreA2as3om7Tluq6O+JiMMq+j8E5O9IGtl+6gxy58yZpT2uiIjF+mDyJQPdhbwcXuAdO1Uu60VyxVhWKMPuiOtYuQzF83CSN3Asnj6NPC82ZSMxiChK8p85GdxuVekUMmhvWoEh2fPzwQbZChWo1sXDLPkwYPhBrFy+Q6F80lw3yHo+5k/1lFWQ0s8o/bCHqNNVD/mmpkKi6iTCv6Ad2b4rDEEv2PVi6fAVEr9+MXLlzaxJIovJIa/aROF/J19sLwUETFSCpPKVEqVJYvHINSpYuIyyS2sWJM4cWz4uEt/swRXaeVCN7zpwY6euPLr37qC0ApfZ4Uns6Yc/4N7Ut9DR+l+Sp+4w/pnaeeBBFiiMRqqTh25UDzzM5AjIIaBNIlMpVSPyW4QhwBDgCHAGOAEcgOSLACaTkeFV4TxwBjgA2DWyLR6cSVBVzufqI3xUcAR0EaC4N2TTdkbFpokUeE0PQ23EQju7didGOfUHKgsQEPWhese8kSpQrD59BDlgfHSVbpniZ8liy8zBoFoi+GNyzAw5sl7fXylOgIFYdOI0MZuZ4+/oVrp4/i9vXr+LerRu4e/MvYV4Tax4O2bPtvi4/y4Ysw2xaN8TH9+8VQ0O9kbVeRQN2dooLGZlIxOHoAX1xbO8uI1fKp7fu1hNjQsL1En5kyUcP7ZM6KlavBZ/QuShSsrSs8kjcd97UQMycMDap28CYaeHo2re/uu7qBRGY6OEqWObJBd1bu64+SNL5R7QfzS2KCJafbWZqaopBYyag32A3vS2SSpAIZlakSJECXlNmoWs/zVli22NXw8OuN2u50e9bObsKRKU0Ht6/i/aVSzDVkd362cM7JAzzQ4KEeUnfv+m32yTCed/WTQYJJto7X6HCmBy1EqUrVlG3ojay03W0E3Lo5cipEzFjPNvurVb9hli+aTtSmaaMt7Aj27r4OUgSCzuROBK2NAHs+1ljRbS8LamxoOfLXwCRS6JRo7aKEBRJI1H1Q7+/fPECI1wGYNO6tYqVjZmyZIHnhCD07GuXUFNPfXFP4V+JDEiTTFKdyhAhpPG65BdDnJDO6wYSOadk7N3E85MSgSpaNnZV7D1RxX50Um7Ba3EEOAIcAY4AR4AjwBH4aQQ4gfTTEPICHAGOQFIjoK0+ovqnX3xJ6m14PY7Afx6BM0cOCioJsoIzFPRweNrSGDRo1Q6kKCDFz993Datx5EApV6U6Fu84JKgEPO2tmIqdBi3bYsqiVUiVOrVOWSKxWpQtyJyhVKJseRQvWwGXTp/AnRvXE3XNSAF18O5L5lpSINFMqXdvXjNzxYQCRYtj7PQ5qFa3gSICRHFhmUQiz9z79QSRXj8TRAgSuZc+oxmyZMsOR3dvtOjUTYcMIYUYkRk09DupwtQ0FWo3aY5Rk6YjXyG2Skbcl+73rTErkqQNui/p7Lnz5kdw1AqQ1aEYkZMDBJUdy+6xcq26WLB5b5L0Iy3iN8QRsUtIYWM46Nr5hkaCiD99QSRL6HhvZm9kRxa5YRfoLNKICp2CaT6jmOuVJNAe9DnMljM3xoctQPmqNTSWnT16CHbtmjDxJtWfRX9nQU1JloqkXNIXGc0zCYSzXBQrUw4zV8aBZsRph3QkEr0nnYPk5WSLuBVLmMfubeuAiTPDJOSRyqIuhYmJxvwjek0kkaho6yaNcOjgAWZ9VoL4+c6Y0QwNmzRFwNTpoLlM+pRBZBBHRMrVSxdh06Mz7t66xSqv8f4o/0mwcnBC2rTxFnnx76qUTvH2cwI5pEJSRdoYsq1TLZbONUpYk7CtNvEjSyRxlsio68mT/z0ESIU0J2i8xoZchfTv4c934ghwBDgCHAGOAEdAGQKcQFKGE8/iCHAE/kUEtNVHZF83N27Hv9gB34oj8N9AgAiPsQPt8Pofw+RI5qzZMC16LSrVrINb167A3aanoNoxNuhh5MDRfrB388TTRw8xqr8lTh2Wf8hp0d8JHoEhSGlqqrPdynlhCHQfYmwbicqn+T7HH7OVRT++f8eyiFmgBzpvXv2jeK+CxYpj8JgJaNa+S5IrUfQ1QSos196dZYlDQ82TRRxZ+pHip0iJ0ihauiyIpKPf6aG7viACKWDEIJAqJykie67c6GbjIKjiMmXJalTJHvWq4K/LF4xaI02m/YSzlyyNYqXLCuRkxRq1dGYITR7thug5oUwlRuc+tvCZkTS4SPuk67tv60bZc6bLkAGhy9ejWr2GOnlEfI12tMbWmJVMrGiu2bZLd3WuBX0+6XOa2EibLh0Kl1BhXbRUGeE+K1e1Buj6awfZWdJ3CmumF5F1RHTRd5llk5pMyzu53skOL2L9DlCf2iERIKneksxE6tO8Hs6fPMaEZUzQFPR3cY23ryPiSEUU0b9EIokzj9QKpPj3yxcvgnt37zLr60sQPt+5c6NkqTIoWbo0SpcthzIVKqJC5apIHT+rSEogidSOoEiKJ1lOHjsKtwF2uHHtquIeyGrUeoALBozwRIaMGSUkVQJzk6A2MpHKkPQrjrTmIVEjchyQoVFwnDdSfAl54v8RAa5C+j+Cz7fmCHAEOAIcAY4AR0ARApxAUgQTT+IIcAT+TQTm1zbT2I7b1/2b6PO9/ksIxC1bhAnDBuLz508G2y5cohQmL1wB+mv7Jw//FizvLp46bvQxs+XMJdi1Va/fSLCQI2ur6xfPy9Zx9QkQ7LVMUqTQyPv69StcurfDsX1Ja8Em18yJJx/0Elnaa8jCbl7IREROCTQKI7NMmeE2IRgdLfv9ciXS6SMH4dy1DT59lJ8XIx6AyL88BQqBFGH03wJFi8E8U2aBMCJyjRVERrj17YE9m9azUpnvl6pQGcPHT0LVuvVBKiRj4tvXr6iTP5NB1YmhWjSfqG6zlsKMo+JlywtnN8ucGWnS6hIHYo1xQ52wdtE8ZntDfAJg6+rOzDM2wbFTCxzfv0d2WUZzcyzefgj0GdcOmus11LILzh0/wtyaMFm5/5TGfUvXfHifbkyVoXbxdOnTo3aTFqjXrBUq1KgF88xZYJ4pi8E5aOL6pWHTMcXbXZZAIiJ617W/hZpfv3xBq3KF8OLZU+b5DCU0btsRIUvWMNeL1nKU+O3rF7QsVwRkI8mKhWs3olGLVmoFkkgeCSokYQ5SghJJJKy+fvmMvJnNQN+RSoPUXcVLlkLTlq3QsEkzFC5WDJkyZYFZpkxq9ScRc9p2caKNnb7XD+7ZhZEDHXD/7h2lbQhEXKdefTB26kykSKGaZaYmqPRYzkmc7OL3IBQS+lSt1w2N17QSOGGk+HLxxGSEgLYKidvYJaOLw1vhCHAEOAIcAY4AR0BAgBNI/EbgCHAEkhUCpyMDcDoy4cEtVx8lq8vDm0lGCNADwSWzp2HqGA/Zruiv9QMjlwg2Te/fvYVr7y44cUD+wbS+gkQcBc2LBg2ev3jqBNxte+HhPcMPF+lhr9/MeWhnYalT7vqlC8LD7cRa6SXmMhy48wIZzDTJaUN1CFuy/lo2ZyY+fmArl8Q6hM3oyTPRtH3nX0oi7Vi3RsCfFTSjqXnHbmjeqRvKVq5qNGEj1v/+/RtsWjVUpLqQ66l4mXKCVZqxqiOx5qP799CmYlHWsUFqCFK91G3WCo3atEeZSlVBVo7GhI9Lf6xftoi5hOzY2vfsw8wzNqFfqwZM8sc8SxbEnbwqECraceXcaYHkvXfzBnNra5dhAqknDVLgDbXqilOHEmYR6itENnr03VKrcXM0btMBNRs1QcqUuopDVhMhY0di0cwQWZ0J3c9rj15QE3/0HUIqzMRGn4FDBdKXFdK5SE8fPkDXOpUVKRT3XbyB/AULqZRH8aSRWoUkEEgqEkk6A+nK5YuoV6UiqyVkzZYNFSpVRvPWbdGiTTsUKV5cbbSnJoTiVTzaJI5IHNEmok2cDpn0A9ixMQ7ers54+vgRsx9pQq/+A+A2Lkj4HErM6oQUQ3OMVOtNtAgjXfWSIRkSJ46MukQ8ORkioK1C4jZ2yfAi8ZY4AhwBjgBHgCPwByPACaQ/+OLzo3MEkiMC2vZ1ZC9DD655cAQ4ApoIfP36BbMmjEXUDM1h9No40V/Zj5s9X1CbEDHi3s9CmB9ibPR38xQs7OiBJymHaAaPnM0bkQQT5kShXvPWOlutXxqFoJFD8OG9cnLG2H6188miK3vuPIrLkJ3dwhmTsSh0Cl69fKF4HT1M95o6G/Va6J5bcRFG4sLpwZjhJz9kmwgTV99A9HEZ9tNk1rdv39Cxakk8vJc4Wy3xOGnSpcPMlRv0Wq4pweb0kQPo37YJM9XG1R0DvcbBVI91InNxfIK3kw02rVzKTJ+1eiPqNG3JzDM2oXej6iCrQrnIlTc/Np67oZcc271xnWBvqWSeV3jsNtRsqInrgzu3MKKfBa6eOyPbA5GlgZFL9c45U3pm+qyNcbbFplXRskuq1m2AsJjNSJU6jZAnEOjeiVd/jQoOBdlsaoeOfV18AhE+l86chEOHFnj39o1srxnNzHHi7hOkMjXVsK4TVEgieaT+10RFJgFYu2oFHK11SXftzabPiUTPPv0EdaesskhLeaRpX6eqqk0iSV/bt2MrJnp54Prli0ovp6BE6uM0BE4e3sLPak0R05ZORF5ThZTQpLyNnb4GObGk+LLxxP8zAnO0ZiFxFdL/+YLw7TkCHAGOAEeAI8AR0ECAE0j8huAIcASSDQIPT+3H5oFt1f1U47OPks214Y0kPwQ+ffyIADcXkI2dXHS2toN3SJj6IXOw5zBBWWNsLNl5BGWrVBOW7YpbCw/b3iBliqHIW6gwJkZGo3y1Ghop1PcUL7ckm6ej9ByxJy6jYFH6K33l8enDB8QtX4zAEYOYs1mkVbNkz4GpS9YIc6d+RUwY5oyYqEjZ0ukzmmHMtDC06trzp1sg67h6BbLg86ePP12L7M0mhC8UlGzGxuZV0fAa0I+5LHztVtRs1JSZZyiBiFYvx77YsmY5s0b07mMoXakKM8/YhK61ygtWkXJByqqlu4/qpJD9HBHLM8d7M+/btOnSY/eNxyAlkTSunD2NkaRguiWvYHIa5QNHD29jj6eR/+H9O4yys8T+bZtk67Tr2Qc+oRFqJR2prCwb10z03rPWbEKdJi101hskkADs374J7ja9mcrEyjVrY+WOA7rkUTxRJM4/EnRxwmsqJdJEv7EImejPPNPu42dQpnwFYdaQlEBSEUQqAkZbiaR6RxV6iaT4N7XXnjt5DL7DXHDp7GlmX2JC+gwZMGJ8MLrbOmrojrQJHVmCR9KP4o21EjmBlFjk+Lp/GwFtAon25yqkf/sq8P04AhwBjgBHgCPAETCEACeQ+L3BEeAIJBsEtNVHA0aOwYCRY5NNf7wRjkByQuDDu3fwsO2Fgzu2GGyLBqo7unvB0WOMOmfxrBCEMGzvtAsWLVUGqw+dVXkuAVg5LxwT3QfLwlGyfCUER61AgSLFNPKeP30Ml27tcO2CvLoiqbFetvcESlWolKiyRJiNcx2A1/+8VLy+Sp36CJq/DNlz5Va8RmmiU5dWOLZXfn5Uzjx5ERC5FFXr1Fda1mDek4cP0LpcYdk6NM/ox4/vILWSXKROkxYj/Cejm62j0cqo+VMnYuaEhHtZ3z40D2bPzSfIYGae6HMTgTSGFEgMRQxtsObIecEuL6mjfeXi+Jsxf4bUfaEr43S2pplo3o59sWN9DLOtKrXrYd4mXUtLUhmOdrDGi6dPDNYg9UtAxKKfJimfPX6EUf0tmXZ59iNGgwgr0Y6QlEsNCmfD+7dvmefUl7D+1FXkL8y2RJQSSuuWLkTAiEH4/Mnw3Dnaq6etI8ZPn62yp4snjUT7OvUspPj3KF/Ms+nRFVs3yM8aS5UqFa49eYXUaVRKLO35RjrkkDbJJIKhtrhTvaBLRCW8fvXCObjZWuLW9atMUlIsnyp1aizcvBflq1bXgN8QqSP2zbqYnBRiIcTf/68iUDWr5lxArkL6r15J3jdHgCPAEeAIcAR+PwQ4gfT7XVN+Io7AfxIBbfURHYLb1/0nLyVv+l9C4O3rVxjQuSUunzllcMdUqVLDK2Q2OlomqDZ2xsUI9nPGBFngte9lrV5CD/HpYb5ckN1UyJIYmGXOrJF29thhOHZsji+fPxvTwk/nzt+0B5Vr11PXITXN29evYZoqFcwyZWaSGTvWr8F0n1F4cOe2ol5I0UE2albOrkbP32Ft0KFKSZDFmFwQqTF9WSzyaxF4rNr63qc5OPbt5RU9FWvUFnCUIzTF2gWLlUDoivUoYKQizH/4QKxZOFf2CERYxhy7CCKSfibGD3XC2kXzmCVij18CnYcVX79+xaP7d/HPi+dInz4D8hQshHTpMxhc1rFqKdy/fVO2LH0m6bOpHW/fvIZF3cp49OAeqy2Q3d8QnwCdvJ3rYzDG2QYfP3wwWCNT1mwIXrAc1Rs0Zu4jl3Dv5l/CvCY5uzwiq7ymzkJX6/5qIptq9m/XBKcPHzB6fyIy9995rsh6T0ogLQgJwqxAX5AqTy7GTgmFpb2zWoEkzkCSEkoisSTUjyeZ6pYvhTuMuVWVqlbHxv1H9BI+avWQIXJIqjL6/h0vXxIp/gNmmbIInxmp+ojakpI6t65fQ8BIVxzZsxOkclMS1eo2wKQFy5AtZy69/nPGkEHG5CrpjedwBJIbAtzGLrldEd4PR4AjwBHgCHAEOAIiApxA4vcCR4AjkCwQ0FYfcfu6ZHFZeBPJGAGay2PZuIbsXBoiMaYvX4eaDRMe/l8+cxJWTWsrPlnW7Dmw4exfIKsrMWi2yobli2VrNGnXCcFRK3XIE1I/kQrq346ZqzeibtOWwtymlfPCcGDbZtCDdlIzFC5RCr0cXECqIUPx9csXHN+/G27WPZj2VWKNfIWKYPm+Ez+lhtHu58uXz6iXLzNoBpZckHUgkfDS65ZYzEl14TfYQXZ5vyFuqNmwmUA6yKlWxCI1GjTGzFUbFT3ApzWEv7tNT+zdrKu4kTbWoFU7hCyN+WnSbvJoNyybE8pUWyixRnzx9DGm+Xji/PEj+PjxA4jYzZE7D9r3tkb5Tj72AAAgAElEQVRnK1thjo129GxQFdcvnpfFvKf9QIycNF0nh+5Tpy6tQQoduSDylOYXNevQRSONFC1rouYi0E3eupFISlLZFS9bPrG3lrDuyrkzGGnbS9YuL33GjJgQHgWa6SaNKd4jsHS2LgashgRV5eFzrDSN94noofsiWsF9sXTbXlStVVcgpoWZR9K5R3p+po3IMrNs3mxMcr2/yxCMDZoq9KZPNSRrXQcI9Xdv2YTl8+fg6aOHQg3zTJnRoacl2nW3BGGtWTuBurl36zYCPYbgwI4tzM8G1aDvn5FBIcJ9LipYDYHOCSKjbkee/JsioK1C4jZ2v+mF5sfiCHAEOAIcAY7AfwwBTiD9xy4Yb5cj8LsiML+2mcbRuProd73S/FxJhQA9pG9fpQQ+vn9vsGS6DBlAM1oKFS+pziHiqWnx3Ioe/tEimjsyPmyBxh7OXVvj6J6dskch5Y2b/2SNnG/fvqJ95ZJ4rEAZwcKJiB9SERBJRnOVPn4wjAPVIju9us1aYbhVNxzdq9t7ypSmGOzjDws7J6RNn0CWafdx6fQJDLboiJfPn7JaFN4fNWkGLOydFeUqSbp59TK616nITG3ZpQcmzotm5ilJmOU/FvOmBMqmTlm0CnWbt0bQSFesW7JA0f3l6hsIa5dhIKtFVpByx72fBU4e3Ceb2m+wG4b4BhpUlJHNHqkqRBs0Q8Vm+/tgXshEJgmzYv8plChXQW8ZImJuXrmEIb06GiR6ezkOEj4n2oopu7aNcebIQdmzWjoNwYiAKTo5Pi79mbPRaFG+wkUQvHAFSlfUnOFEs83CJ45D5GRdZZJ0M1IZ0j1myKZRsFb78QMpBKmNoclCEKzryI5TjnhUWTIuQdU6DTTOSzaDZDdI+xgTzTt2xaSFK4xZgq+fP2PcUCcmeZ42XTpsOX0VOfPkURFH9B8TIIVA1ah+Vr2eYG9Hjdy+cR1Nq5RjqnvCl65Eq05dBfZIg0CKP823b9+F2kih2lE7b2nEbAR5jdAhqojsat6hC7yCZyBbrgTFkBTZHzDBo/v3MNSqKy6fUzYTqWn7zvCbGYmM5pl08Dbuqhl1uXgyR+A/iQBXIf0nLxtvmiPAEeAIcAQ4Ar89ApxA+u0vMT8gRyD5I6BtX0fqo4i4Hcm/cd4hR+D/iMCdv66ha81ysh2Qpdjmi7c1rLLoQWvLUvnw4hmbAKEZG2NmRKBtD0uNfSzqVcaNyxdl9/YImo6eDgM1cs4ePQS7No0ShRo98CcbpDwFCyNvwUIgdQ8RY6QeWr0gAuuXLpSt6ztrHirXqot+Levj1YvnenNJCdLDzgn93TxlZxdtWbMcU0a7KVLaVKxZBwu2yJMexgBCFoQeCiwInTx94ODubUxpg7mj7ftga4zhh+2E26bzN5EzTz7QfTmwaxvBro0VdA0nRCwC2d+x4v6tGwLJIGdzRveI17RwdO5jKxAKpDaj+U0vnz7By2fPhBlW9F8ikQoWK4mGrdshTdp0ereODpuOkLEj8Z0x0yls7RbUbNRMb42nj/6G3yB7HNm9wyDBUah4CcxYEadjNeg9oC82r1omC0t3uwHwnDxTI+fls6foXL20YM/IitpNmsN/7hJkzppNI5XUbROGOiMuOkq2RIvOPTA+fKGgIvvw/h2e/P03Xjx9JHy3vH75Aq9evhRIilx586FZx64GlXgHtm/GSJtesiRwkVJlELRgGYqV1vzOO3fsCIZadsKrFy9Yx9V438HdC06evrJrtCkvsg0dO7A/9mxaJ7uucPGSWLJ1H7Jky6aHLCI6SZM4Evc5vHcXrDu2liWQUpqaYt+Fv5A7X37h3nz+/Bke/f03nj99ghfPn+H1y5d4/foVUqRIiUo1aqF6nfpImUo1V0Xk2Lo2qI4r588YPEO1uvUxzG8iKlSrKRCxuiSPCe7evIGR/S1x6cxJJu55CxQS5mzlypefmStN4OSSUXDx5N8EASKQIoLGa5yGq5B+k4vLj8ER4AhwBDgCHIH/MAKcQPoPXzzeOkfgd0FA276O1EfV6ifuIfPvggk/B0eAhcDRPTuEB/VyUaxMOaw8qPug0LlLKxzbu4u1hUDQBC1YrqOwIAWTIRJGLDpjZRzqNW+tsUfIGHcsmTWNua+YQDNiKtSohSp1GqBC9ZoCQZExUyaYmWdW2yxRbnigL+YG+8vWdZ84DfWat4JNy/rCHBpDQaQZEQK+MyORJXsOvWk0PykswBeLZ05lKh8ymJlj3x3D+ykGIz6RVCFhAT7MZaSuoIf2SRF9m9fFxVPHDZbKmiMntly6q1bREGEytHcnphUXET4N23QQbNQId7mgWV+j7HrLzgVKnyEjbId5IKVpKhBZSTOA3r1+LZAbpNQjpZpo/ZfRzBy2w0fCZoi7XnXM9thV8Hbsx7QK9A4JQ5d+9npbnxs8AZGTA/H1i+F5X/mLFEVIdCzIUk0a4YF+oPVy0UKPyiwmai78h2kSt/pqEDFgPWg4hvgGwMRE00Lvy+dPcO3VSV5laGKCVl0sUK1eQ5w8tA80x4hIKxXW74TZSeKcM7Ixa9imPQLmLtGrDNuyehm8B/ST/SxVqF4LwYtWCdZ/0rh36wZG2fYSbPCMCeqlVTf2LDgpifTs8SN4OVrj+P49slvVbtwMIYtXwszMXI91naqiWoEk/gIgZmkURjrby+KQPWcu+IeG48zxYzh38jiePXmMt2/f4MO7d/jw4T0+f/yIb/GkZ4HCReEzbTbqNG4e3+8PgQzq0bAGLjPwKlKyFIb6TkSDVm111HqkQqJCJw/uhaeDNYgolQtSiq46dAY0n0xJcOJICUo853dGoFpWFekrRhV7T1SxH/07H5mfjSPAEeAIcAQ4AhyBZI4AJ5CS+QXi7XEEfncEtNVHdF5OIP3uV52fLykQIMUNay5Nyy4WCJy3VGe76T6jsChU1/pKO5HmjfhHLNawdPv86RPq5DXTnK6u50Axxy5qWOfRg2W71o1w7cJZg8enh9rmmbOgQo3aaN/LGvVatAaRAqxYFh6KyaOHy6a5eI8XrORcurXFhZPHWCWRKWs2wZ6rcu26glWedjy4cwudq5Vm2k0RCbXjmvwDVmYzkgQlyhRKX3PkPAqXLG1MaYO5zYrnliXdKtWsg8hNezQeNIf6eWHxzCnqh9lyjQyfEIzeToMF1YShOLZvF0b3t8LL58+S5ExUhGb3EClRsGhxnZpEWNm2bggiU+RCnwqI1E8XThyFQ4dmTBKNeghbuxVEwkmDZj0Nt5InAMtUrobFOw+rSZn3b99gmGUXnDiwl4mRqWkqTF+5HrXV5ELCkk8fP8CqcU3cunaFWceYhPDYbajRsInOkiWzpyHE2122VJ2mLTFlyRrBslIa7968hs9AO+zeKK8K0i6+bN8JlCxfyZj2QZ95IjEvnZZX3XS26gevyaEgKztdq7p4BRLtHG9lpzKiM8GsoAmYEeDHJKWNabpjb2v4TgsTvsME+ugHED7JH2FB45jfXUT8kRKpbU8rZMhopkP+0Xf6hOEDsWmlvFUmfYcv338S+QsX1aNmMuY0PJcj8GcgoK1C4gTSn3Hd+Sk5AhwBjgBHgCOQnBHgBFJyvjq8N47AH4CAXvu69dy+7g+49PyIP4lA5GR/hAXKWzANGDkWjh5jdHYiO7LRDn1kOyAyZ/j4YFg6u2rk3b5+Fd1ql5ddSw+n995+LjxAFeP8iaPCDBu5v1Yna7rxYVGoXLueUegoOY+NqzsGjw1A7OL5mDDMSdFDWiKzWnfvDZonVLZydfXDayII6K/vnbq0Ys7IITVTWMwWo84jl2zdvDbzATY9+N198wlSp5ZX9ShpilQ7dfObyxKGNCfLb9Z8jQfMf9+9DZrFc+oQ276PHm5PWrBcUDuotBm6sXtDLEY79gERmEkVpHDzmjpbuMZ0v0uD1DTtKxcTbPDkglQVq49cgKmpqTrtyrnTGNXfUlDlsKJ5p24CUamtAiL8yCqSHtIbCiI5Vx08K1g70j1J1moThjrJkn1irdz5C2DVoXN6CVras3W5QiDLtqSMLn3tMSp4Buj7QRrTfdmEdodefUE2lNpB557tPwYLpwczCRFxbfqMGRF7/DKy5cxt1PFuXb2MEX174PZfV2XXObp7wXmkN2iumnTeES0SbzPxbhP+jSeSxroOxIoFc43qiZVM98byXYeRK18BderN61fhYdsb1y6eZy0X3q/TtIVgC0lkI30nigqhZ48fwsfFHod3bZOtQwTtnPU7BAUpD44AR0AZAtWyaX5Pchs7ZbjxLI4AR4AjwBHgCHAEfg0CnED6NbjyqhwBjoBCBPTa19Xj9nUK4eNpfzACgSMGYfWCObII0INpmlOiHfSX9B2rlpRdS/Zi9ICZZgxJ48ju7XDpTg/6DQc9VI89oaleiImKRLDnMJD9m6EgosY7JNzgrBRD64jMcewo2jTpz6LZRqOCQ0HqCsIubtkiRXcP4ZA9Vx4UK1MW1es1Rp6ChYQ5P0RaEZnGCo+J09DTwYWVpuj979+/o2WZ/KA5N3JRulIVLN3FVlkp2ZQIPyIT5MJplC/sR4zWIGHowf7x/bsx2KI9vn75wtyK1DQTwheicAn9qqlta1cK9mGEQVJGZ2s7eAbPhGn8nBhpbbrP6X6XCyKeQlduAClkKO7fvolxQxxw6tABYdYSKwx9RmlW05CeHUDEq6FIlToNRgZNRxdrO7x+9Y+gWDpz9KAicnTg6HHCrC99QXZojYpkx7dvX1ntG/V+6YpVQNaKNPtKGj4udtiwfLFsLUNkOC3avTFWIMSVkouFipUU5pIRAWdMkE3eMMvOwlwtQ0EzikZODEHP/k5qKlRKEtE6NXkU/4P4u7tDX2xYKT/3yph+xVxSQ1n0d1Iv/fr1K9ZHL0LAiMH4ImOvKC6ge5zm6ZGCqGrdBoKlKWG9fd1qnDlySPY7nWo0btsJfrPmIaN5psS0z9dwBP5IBAQV0qSEWUhchfRH3gb80BwBjgBHgCPAEUg2CHACKdlcCt4IR+DPQ0Cffd3J5+wHjX8eUvzEHAFdBOgv4enBqVws33dKZ34R5ZOqpGutsnh0/57B5fSwd+luXRIidsl8jHcdILsvWd9NWbxGnUMP/SeNdMWq+eEG19HD8GHjghJFtty9cR1dapaV7amthRXGhy0UckhhQfZk1y+e+6W3Vtr06bHhzA1kyZY9SfahB/uty7OVIR0t+8EnNDJJ9rxx+SIs6lc2WIseLo+bvQCEr74gZcjsgLH49pVNRhDJR3Z2+iwDt61dFU8gfUuSc4lFChQtjujdxzVmaonvrY+Ogt9g/fONpE0UK10Wo4JnCuQkkaREMCoJsjfcfP42UqVOrZNOD/ZnTRiDJbNCZAkhUpg0bNVemENEnwMlkS5DBmy9eNcgUUv3WeNiORQRf0r2E3PMs2SF/5xFqNuslcYyIhkP7dwqW8pv9gK076lfNfnk7/voUa+yYsVU9fqNMGVJDGgOljFx7vgRgRCVU2ZRTZ8ZEWjRqZus2oj2VWve4hVIIx1tELdC13LUmB715ZavVgOLtx8EmeeJ6qEf37/Do78ldq6PUUQ4JraHlClTYqDXePQb4qajsktsTb6OI/AnIKBNINGZuQrpT7jy/IwcAY4AR4AjwBFInghwAil5XhfeFUfgj0BAW31UrV4jweaEB0eAI8BGoH/bRjh79JDBRHpwt+f2c5BNl3bQw3z6q38aXm8ovELC0aVvf5236S9iI4LGyTZoN9zzf+ydB5gUxRaF7wILGFBQUDDhU0FFJYrkoAQBFVAwJ0CyEkQQyTlLVEDJiAgGQHLOggQJ5hwwoKiA5Lz7vlvV1V1d0z3TM7vA7s6p7/F2Z7q6uurvnp2yTp17qWUXpw47UJrXrUY7N23wPS/n5bnpjQ+Xi7w00ZYD+/dRjULXhc1XU7HG/TRs+hzRNLtj1i9dSP1ebE57/94T7eUC17/ngYeo//i3Pd0tgRvRKrLzqE6Jm4lz3YQrL/UbSo83bx3LJULO2b5xPTV94B7ftthV0H/C9BBRQJ3A4mHfNk1p4bvTIzpaOL9N295DiPMKmSHlNq9ZSZ2bPEkH9u1NlXGpRhIyZaIpSz+i24qXDGmXw9fVvfOWVL+mulCLzr3ouZf8E6OvW7KAer3wHPHznZqlzlMNqdvIcb5NshD2eMUSgQWpoH3je/pC9/70TCsWE5yQgc9UKU1f7QyfV2j8gtVUrEx530s1r1udPlm/OlBXatR7jLqOfJM41GPQwr3dtmEdtaxXI6ywlidvPuo/fhrdWa6St4CkhbGzn0Hrl9EDetMbg/umuqDDucUW7PiW8l3rOAlZSOLnqu0TD4b9HgnKx68euzcHTZ5JRUqVTWlTOB8E4o7AnUYYO7iQ4u4RwIBBAARAAARAIM0QgICUZm4FOgIC8UdgUukcrkGzeMQiEgoIgEBkAvVL3x42hBrn91j6tY/DiPOlLJ4vFvb/81iQZ9Fp8Ze7PEMOcfi3WRFC5/UdN414kVYVDltXu1hB4pwZfoVDI42Zs8yVSyYyBVmDHQHM4989f/meUqJcRXpz3kqtTydo2mtDaeyAHkEvE1U9dnmwCFfjoUedxCdRtRBa+e/df1C90rcRO0TClTfmLqc7y1dO4dXk6WsXz6eXnnrIt62rrrueBkx8x1OAUSdxWLceLRsGWqhmB0f31ybQPQ886Lrm7z//SB0bPkbffr4zVcalN/JMq/bUuucAz3b7vdiC5ryVOm4u/QLX3ViARs9a7FrUNztwkBf4H69D7HxJrZLzssup3/i3qVRl/5CPp0+fon5tW9D8GVNT67J2O+xOHDh5pisPUu3iBWj3rl/CXmvh5z/TlVdd41tn3jtTqHerJoH6+9Tz7eiFbn2jFnY/WrqQ2j5RN+w1ON/P0LdnEbvS/ELXcQNemb62rF1FTR6qGTGvWqBBGpV6vDae6jzZIORUFvW7P9+Ifv/5p1iajXhOhXvvp0FTZqZKPraIF0MFEMhgBHizDsLYZbCbiuGAAAiAAAiAQDolAAEpnd44dBsE0jsBM3wd3Efp/Y6i/+eaQM3b89M/f+72vWyhYiXorRX+C8+c3+SDiW8Qh0k5evgw8aKxKuWq1aSRM+d5tt2p8RO0fM77YYc7Y902KnBbYbsOOxoq/y9PWIdQl+Fj6cFnIocL87owO3Ia1axIP3z1hW+/br6jKE1fs9V1nN0xnRs/SasWzKGkM6kbGq1YmQo0cNIM4hBjqVX27P5dCGXhBKTExKw0d8d3qZawfvmH71On557w51q4KA2cOIM4FFy4wgvVLIaEC/+lzmdxZeCkmVTwducZYtfYiO4v0/QxI1ILp91OqUpVaPTsJZ7tch6nDs88HKjfQTuWKXNmaty+Cz3XrhNxzpxwZc2iuUI4CxICMMj1K9WqTT1fnyhy2oQraxfPox4tG6XquPl6nD+H/y7pYftq3nYd/fOXv7jMdTf8cYg4H5lfOX7sGN1769V05FB4dx6f37bPYHqyRdsQl1skfpw3jR1h4UrB24vQmFmL6LI8V4hqulCkBCXzfdUe/z16ulo5+mL7J5G6EvXxZ1u3pzY9Btgh7FQD/Ln6cNpEGtqlvQjtmZqF79ukxeuI85uhgAAIxEbAdCEhjF1sHHEWCIAACIAACIBAyghAQEoZP5wNAiAQIwEzfB3cRzGCxGlxSyCSA6nyfXXo1bc+iMiH86asmDeLdmxcT9998RkdP3aUOgwcQfc/9rTnuT2ff44WzHzLt90siVlpxXe7Xe4lzrl0763X+C5GX3jRxTR3+3fEOWFiKcePHhXJ7Xmx369clf96mrc9NEcML5qyy2TlvFl06uTJWC4fck72Cy4gdmFx8vjULEFC2F2d/380dflG4pCAqVFWzZ9NLzd41LepkhXuFo6SS3NdFvFyy+a8J3Jh/bf337B1ObxZvQZN6aX+w1xCwz9/7aY2jz4gntPUKuy2e7JlW2reqadnk0cOHaSRPTrSnGmTUs0ZcvMdRajf+Ol0fYGbIw6Dc9W82rkdfTD5zRSLSDzWV6d9ENZ9pDp0+NBBGtb5JWJnT2oV/tvAuYF6jp7kEs6erVaWvtzuFnf1a3JYy5nrd0TsBuefem/86LAh4LJlv4A6DxtD9/nkUwp3kRVzZ1Gn5x4P236x0uXpjbnLhLvJdBmFiEl8MaPSrh++pxb1atHuX8M7siLC0CpckjMXdRgw3DdPGYuT77w5iia82j/VBEMeP4tWLTqHD3cazThQFwTikUCz2lVp24a19tARxi4enwKMGQRAAARAAATOPwEISOf/HqAHIBB3BEz3EQP4ZK/jfog7IBgwCMRAoP9LLWn2lPG+Zz78XAvqOHhUoJZ55/uBff/Snt1/0OmTJ+l/N99KF/kkmF/47tsiHJlf4TBTs7d+TZzPRhVeoGz/TH2Rd8irVKh+Hw2f8WGgvnpVOnniBPVt24wWveefgJ4FjpU/eOc7YifX8G4diAWOlBZ2SbDwUa9hU1eYrpS2y+dzLqlHyxejXT9869schwLkXE+cmyg1CodPa1Sjgm9TVevUE2II59yKVNjt8MGkN+i1Xp3p6JHDYauzK3XEjLnEoQD18vN339AL9WvSnj9+j3Q53+MsULF4U7ZqDSp9dzUqXLK07/POjfz52y5q/3T9VAmfx9ceNPlduvv+uoEdMJyrZlCHVrR87gcpErE4L9kzrdsHfi45ZCKz/unbr2NmzSdecdU1VLpyFcG7yF1lKU++q1ztvfXaUHq9TxdfF2D1Bx8RebYiFXYgdmn6FP349Ze+VTmEX88xk6l8tZqRmgs5/tWOT6jdkw+FDcV570OPUP/x0x1hKDk0gqVX+Dr9YvNnTqPBr7yYIjGHn7M77ixF5avXIhZ5WbRk8YxzH3kV/hv94bRJNLpvVzr43/6o2bhOSEigu++rQ12GjU01ITtlHcLZIJB+CSCMXfq9d+g5CIAACIAACGQkAhCQMtLdxFhAIJ0QMN1HCF+XTm4cupmmCOz54zdqcv89YnGbF+bN0rJrH2r04iup3me+VpP77qbPtn5MLDyZ5bbiJWnCwtWUmDWb69D2jeuF8MT91QsvdHYfNZ4eeOLZmPualHSGpowYTGP79/B1B2S/4EJa9+t+3zBYp06dpIHtW9GSD94hdkzFUrJmy0aPN29Nz3ftGzbcVixtq3O++WwHtXr4PpG7it0pZqn58BMi9xK7oFKjnDp1ih4scTP99Yd3Pq2nX2hHbXoNCnwpzof1eu+u9O6E0b6OGg7D17JrbxFmjMO9mYWFvv7tWgZeYGc3RNZs2UVYsep1H6Z76z1GN3COmoRIS/nOlTn0XtMHqtAPX38Rc7jDzJmzUMMXX6bmnXoF5qUqcog3/vxs+2gtcfjJaAozZKFPCBtRFhbqWEBkcZl85QenUR5j1uzZ6JKcl1HZKvdSjfqPUeGSZVxOMrMLB/btJRbEVy/40PNvSpOXu1KzjsFylW1cuZR6tWpM//37D53xCEuZ95rraODEd+j2O0tFSYKIn93RfbrSexPGEv+98CqN2r1CLbv0Cc1xpD1qkZ46FsRH9nyF3h0/xpOHeV1+jjlcHD/j+W8qSDXqPSqe8cvzOOEz/YQjvS3+e774/XdoWNf2xPm3vL5XIkHjvtxatDj1fXMacShKFBAAgZQTQBi7lDNECyAAAiAAAiAAAikjAAEpZfxwNgiAQAwETAHpjXkriEUkFBAAgeAEkpOTaMfHH9HUkUNo8+rlIYul3V+bkCJRJlxPfvvpB5o4tD+t+PD9ELGl2oOPUO83pni6HDhM3qRhA0Q4FhUuLveVeUX+mRtuuS344D1qfrplI3Vv/izt3uUd+inbBRfQ6p//JRYn/AoLMuywmjN1PH3+yeaoFlDzXZufHmrQlOo3ak4XX3JJisYS6eRvP99J7457ndYsmkeHDLdAg7YdqVmnnpQlQm6dSNfQj7OzY1CHF+jLbVtDFs47DR1DDzVoEk1zQviZPHwgLZjxFu3752/XuZybhxe/m3bs7hvSkBfyP5j0Jo3u3YVOnjzheW120PEC9vUFb6FCxe6kIneVIc6D5SVIBe387l0/07TXhxHnJfo3TM4er/ayZs9ONes/LtxpF1x0cdBLuuqxM2TGG6No+Zz36LeffiQWTiMVdp2wqMg8TedPpHP5OIsIH69aRkNebk2///KT5yks0AnWBW4RjAuXKiPy3lx0cY4glxB1OKwhi8BrFn4owrfp4kW/8W9T9Yf8wyiaF9n1w3e08N1ptGnlMhHuUBfcbri5kHA7XpX/f4H7plfkkIYz33xdtP/7zz+G/I3oNvJNqvNUI1fbeu4jr4vqghILPfyaPyPDu3ckzrvEzkOzJCRkolyX56b8BQoSj+n2EndRkVJl6NobCkQljJrt8vU/2/IxTR87grauXUWHDvwXmBOHymOXGQto+a7LH/g8VAQBEAhPgF1I4wf3sSshjB2eGBAAARAAARAAgXNNAALSuSaO64FAnBMww9excMQCEgoIgED0BHiRdd8/e2jjiqX01muv0q7vvxULmpzrZNiMD+nO8pWjbzTgGbyY/dX2rSIk2ea1q+j40SPE7oMX+71KjzRu6buIuffvPbT4vek0ZeRgYudBldr1qOvIN1Mcco0XWXdu2kATX+1H2zeuC9m5nztvPlr4+S8RnUFJZ87Qnt2/09Z1q2jW5HEibBmHd/IrLFTc+9CjVK9RMxH6L5xAFRBtoGq8kP39l5/T3GkThZDEC84XXnwxsaBTo95joXGzArXqX4kdb5xjatX8OYIN553iMn3tJ1Tw9iJRt84Ojk83baSV82fRrz98T5dedjlx+D1uizmykBSusEts9YI5NLL7y/Tvnr9EVQ53xyHSOCzdbSVKUp58V1OevPmEMyO1yrEjh4nzhrELav47U4nzUkUqnOPrufadqfaTDVMc0oufxV++/4Y2LF9Cqxd+SN/s3E6nT4cKDCzqFDdgfJUAACAASURBVCtTgZ5o0VowyZEzV6Ru+h7n9lmsHvBiC/rt5x9lvYQEuq3YnYJ1ifKV6Ip8VxN/xvxCXwa5OF/np6+/ok2rl4s8az9/+7X4PM3a+hWxQBtNYU7smvvhq89p2ez36OOVS4UYwvmuXujeX+QoirXw3wh2oq2cO4tmTxkn3ICqjFuwmoqVKS8RRbiAfVz9otuEEkiEeXxr1FB6Z+xIOnL4kGiNXXQ8bypVuQoVuK0w5cl7lXjPbzxBnEde3WRWLCTNmz5ZPGsnjh8LO5riZSvS4y1a010V76ELoxAOY70HOA8E4omAKSDlLV6Bao1ZFE8IMFYQAAEQAAEQAIHzTAAC0nm+Abg8CMQbAa/wdRCQ4u0pwHjPBgFe4FuzcC7NmTqBrsp/PbXqMcDXwZHa12fHwNy3J9Gh//4TOVY4TFSkcmD/Xvp080a6pXBxuuKqqyNVD3ycBTR2Sny+dRPt//dvIXRkScxKlWrVFnlvoikc0um7Lz6ljSuWiPbYdXLs2FHinfbX3XATFS1dnirUuJ8uv8IJFRVN+6lVlxeXf//pRyG65L32uogiWUqvu3/vv/TZ5o8pR85LiReOz2c5uH8/fbl9iwiZeEuR4mfd/aWPld1TC2dOE4vsnEeLBRAV1pHFVBa0KtZ8gFp07kWXX5H3LGBKpoP//Ue//vCdeOaPHzsqoszxM3DjrbdR7ivzpciNYnaYx7Zz00fEIdbYaZQrd56zMCanSf7MsVBaqnJVSsiUKUXXYsGRxb+cl+dOUTvmydzuBxPH0vwZUynnZbmFmzKz5f6LJCAF7cgfu36m7z7/lPJec61waur55fQ2YhWLIvVj379/07rF8+mT9WuE6+rY0SMiZN6VV18rnE+VatWhG26+NVIzOA4CIJACAiUvd4vejTZJURkFBEAABEAABEAABM4FAQhI54IyrgECIGATmFTaHdIG4evwcIAACIAACKRnAuxIYUceO1FYxOE8MBy+7bI8VwpXGAoImASCiktnSxTCHQEBEEhfBBDGLn3dL/QWBEAABEAABDIaAQhIGe2OYjwgkIYJIHxdGr456BoIgAAIgAAIgAAIgAAIgECaI2AKSNxBuJDS3G1Ch0AABEAABEAgwxKAgJRhby0GBgJpj4AZvq7Jy92oScfuaa+j6BEIgAAIgAAIgAAIxEggqMMoxubFaXAnpYQezgWB9EfgLiOMXc0xiyhf8QrpbyDoMQiAAAiAAAiAQLojAAEp3d0ydBgE0i8BM3zd2HkrRDJoFBAAARAAARAAARDIaATOhpAE4SijPSUYDwgEIzB+UG8aP7iPXblY405UrHHnYCejFgiAAAiAAAiAAAikgAAEpBTAw6kgAALBCZjh64qXq0RvzF0RvAHUBAEQAAEQAAEQAAEQAAEQAIE4JLBtw1pqUaeqa+QIYxeHDwKGDAIgAAIgAALngQAEpPMAHZcEgXgkYIavGzsX7qN4fA4wZhAAARAAARAAARAAARAAgegJNK9TlbZvWGufCBdS9AxxBgiAAAiAAAiAQPQEICBFzwxngAAIxEAgJHwdBKQYKOIUEAABEAABEAABEAABEACBeCQwfjDC2MXjfceYQQAEQAAEQOB8E4CAdL7vAK4PAnFAAOHr4uAmY4ggAAIgAAIgAAIgAAIgAAJnlcBduRNd7SOM3VnFjcZBAARAAARAAASICAISHgMQAIGzTsArfB3nQEIBARAAARAAARAAARAAARAAARAIRoDzICGMXTBWqAUCIAACIAACIJA6BCAgpQ5HtAICIBCGgFf4OghIeGRAAARAAARAAARAAARAAARAIDgBDmM3YXAf+wTkQQrODjVBAARAAARAAARiIwABKTZuOAsEQCAgAa/wdWPnrgh4NqqBAAiAAAiAAAiAAAiAAAiAAAgwAXYfsQtJLwhjh2cDBEAABEAABEDgbBKAgHQ26aJtEAABQvg6PAQgAAIgAAIgAAIgAAIgAAIgkDoEShl5kGqOWUT5ildIncbRCgiAAAiAAAiAAAgYBCAg4ZEAARA4qwTM8HWb/z11Vq+HxkEABEAABEAABEAABEAABEAgoxJAGLuMemcxLhAAARAAARBImwQgIKXN+4JegUCGIIDwdRniNmIQIAACIAACIAACIAACIAACaYQAwtilkRuBboAACIAACIBAnBCAgBQnNxrDBIHzQcAMXzdm7goqXq7S+egKrgkCIAACIAACIAACIAACIAACGYJAaYSxyxD3EYMAARAAARAAgfRAAAJSerhL6CMIpFMCZvg6CEjp9Eai2yAAAiAAAiAAAiAAAiAAAmmGwITBvWnC4D52f4o17kTFGndOM/1DR0AABEAABEAABDIOAQhIGedeYiQgkKYIeIWvYwEJBQRAAARAAARAAARAAARAAARAIHYCHMauZZ2qrgYabToUe4M4EwRAAARAAARAAAR8CEBAwqMBAiBwVgiY4es4dB0EpLOCGo2CAAiAAAiAAAiAAAiAAAjEGQGEsYuzG47hggAIgAAIgEAqEkiIoi0ISFHAQlUQAIHgBJD/KDgr1AQBEAABEAABEAABEAABEACBaAggjF00tFAXBEAABEAABEBAEYhGPOJzICDh2QEBEEh1Aghfl+pI0SAIgAAIgAAIgAAIgAAIgAAI2ARMASlv8QpUa8wiEAIBEAABEAABEAABXwLRikcQkPAwgQAInBUCXgLSaOQ/Oius0SgIgAAIgAAIgAAIgAAIgEB8EiiTO9E1cORBis/nAKMGARAAARAAAT8CsQhGZltwIOH5AgEQSHUCZvi60R+uIM6BhAICIAACIAACIAACIAACIAACIJA6BNiFNHFIH7uxYo07UbHGnVOncbQCAiAAAiAAAiCQrgkEEo+MSl7nQEBK148BOg8CaY+A6T7iHn78z6m011H0CARAAARAAARAAARAAARAAATSMQEISOn45qHrIAACIAACIJDKBMIKRglEgQQljz5BQErlG4XmQCDeCXiGr/twRbxjwfhBAARAAARAAARAAARAAARAINUJlMmDMHapDhUNggAIgAAIgEA6I+ArDoURjoIKShCQ0tnDgO6CQFongPB1af0OoX8gAAIgAAIgAAIgAAIgAAIZhcDzdavS9g1r7eEgjF1GubMYBwiAAAiAAAgEI+ApBHkIR36CUSQhCQJSsPuAWiAAAgEJTCqdw1VzI8LXBSSHaiAAAiAAAiAAAiAAAiAAAiAQHYGJyIMUHTDUBgEQAAEQAIF0TiDaUHWeeY10BlYFX4Gp0aZDyemcGboPAiCQRgiY4euKlatEoxG+Lo3cHXQDBEAABEAABEAABEAABEAgoxFg99ELdau6htVo06GMNkyMBwRAAARAAARAwCLgK/QYB/SXIecYDqVwohQcSHj0QAAEUo2AGb7u9Q9XUPFylVKtfTQEAiAAAiAAAiAAAiAAAiAAAiDgJlAWeZDwSIAACIAACIBAXBAIEq7OUziKENIugfwlJAhIcfFoYZAgcG4IQEA6N5xxFRAAARAAARAAARAAARAAARBQBBDGDs8CCIAACIAACGRsAmEdQj4h6NQ5Cb7HpaqEHEgZ+9nB6EAgzRBA+Lo0cyvQERAAARAAARAAARAAARAAgTgiAAEpjm42hgoCIAACIBB3BHwFHk38CXEdeRyz64hj8pUtMimqHheDAynuHjkMGATODgEISGeHK1oFARAAARAAARAAARAAARAAgUgEEMYuEiEcBwEQAAEQAIH0RyBa5xHXNx1HLpHIEo/Ee2HyILkEqUabDiWnP3ToMQiAQFoj4BW+rhjyH6W124T+gAAIgAAIgAAIgAAIgAAIZEACL9StSjs2rLVHVqxxJyrWuHMGHCmGBAIgAAIgAALxQSAm8UgThthlJMUkKf8IcUkITI77SAlJ6rj+U1GGAyk+njeMEgTOOoFJpXO4rvH6hysIAtJZx44LgAAIgAAIgAAIgAAIgAAIgABxGLtJQ/rYJKSA1Ml6HSm7AQCCAAiAAAiAAAikJQJ+39zKXeQl+Cj3kRSFZJA69Y9FJD5XiEqGS8lPRFKuIwhIaenJQF9AIJ0S8ApfxwISCgiAAAiAAAiAAAiAAAiAAAiAwNknwO4jdiHppdGmgxCQzj56XAEEQAAEQAAEUpVANDmPvMQgdhjZYeusMHW6uGT+bulN9hicsy3nEkLYper9RWMgEJcEdkzoTzsmDLDHzs4jCEhx+Shg0CAAAiAAAiAAAiAAAiAAAikgEMQr5JeHoFyeRENAOhRFT/xaDdKjKC6DqiAAAiAAAiAAAr4EYhGPHLHI7TqSjiOZE8kJX2f+7nYkCTHJ7h0EJDyqIAACqUQA+Y9SCSSaAQEQAAEQAAEQAAEQAAEQiEMCvEATi1DjPs8rjF3xxp0p2cp9oK4ReqVIqbGD9S1SK3F4YzFkEAABEAABEAhMINqwdY4wpHIdyW/6TB7Ckf2eLij5hLTTRSQx04ADKfA9REUQAAEfAmb+ow3/nAIrEAABEAABEAABEAABEAABEAABHwK8wOMILslWRoLocElhyFlu8hOQxJXEBcMJQeHkn2ACEvceIlJ09xC1QQAEQAAEQEAXbEJoaO4hvZ4pHoU4jBKIMllikfop8x/xnEO6kuT7UnxyciVZMwv11c9TCAhIeEhBAARSQiAk/1HZSvQa8h+lBCnOBQEQAAEQAAEQAAEQAAEQOAcEIsoiESvE3kltXUbILk6+geBtmgISn2mGsWvMeZCsi4klI03hkb/Gdu1wvYSIFPweoiYIgAAIgAAIBA1bJ+rp4eh49mC4jRyxSDqRlPPIFosoWXMoJdgiky0gWe05dyUBAhIeURAAgZQRMMPXNerQjRp16J6yRnE2CIAACIAACIAACIAACIAACKQygUB6UEglJYcEOtvusbu2Lql4tZM6Iez44mWNPEi6gKSUpGSrO3pou+hGF/uNgbgUOzucCQIgAAIgkPEIBA1b5+Q5Um4ht3hkCkcqlF0mSrAEIyUcydd6fd2NJDUq99wHDqSM99xhRCBwTgmYAtJrc5ZTsXKVzmkfcDEQAAEQAAEQAAEQAAEQAAEQiJlAyG7byC2lVHBJ6fncQy8xZuLgPjRxSB97AMUbd6ISTTqJ11YqbPuY6/ygyk6sUfA0pEEvFfkuoAYIgAAIgAAIpF8C4b5SWdThYgtHeu4iFXrOyHekh6yT7iPHYZSJnUeiviUoceg66z0hIInXemBcublFOJwQwi79PmToOQikBQJm/qOP/j6ZFrqFPoAACIAACIAACIAACIAACICALwG1MBMLopSIP2EXi8J0Jpzooh8zBaQSloCk15HZD1JSzN6Eb0/UdoXOi83VlZIe41wQAAEQAAEQSGsEvL499fmJr3ikxCSXQKSFq7NEIikYWf/0363zZHg7FpakUMSvuZj9goCU1p4c9AcE0hGB0PxHFZH/KB3dP3QVBEAABEAABEAABEAABOKOgLEqEklKiXTci588h//fX/ZxC1jqKmFkIuNQOEGpTJ6srm4123LQ7okUc2IZldOkE/pOLTSZ7TnZlfSOqNB5DhfvfsChFHefSgwYBEAABOKSQMi3oOaIjigeWW4iFX7OEYqsEHVWmDoVri6zEpKUM0mFsdOEpYQQF5KYNMCBFJdPJwYNAqlEwAxfNwrh61KJLJoBARAAARAAARAAARAAARCIhYCnJBGlaKTkH6/rh5VetINBJBqnTgAByeiMn8jC75fJ7RaQWmw55BaQrLbsNqJVbBI8HEhhBC7zOrZ+FVwvi+VRwDkgAAIgAAIgkKYJhDh9IoatU/mP5E8Vjs5LPBKCkSUOZdZEosyWO4mP6+ITB7ATjiSPsL5wIKXpxwidA4G0TQACUtq+P+gdCIAACIAACIAACIAACMQTgSCijUscCigsuavJlRX5XnjlJVJ/PAUkM3yMdQnzSl5XVu9NGNyH+J8qJZt0opJNO8seJzu9Dqwb6RVDxCMXUfuaKmyd7lYSDiQjdqDjSgp9UgP3L54ecowVBEAABEAgQxCITjyychEJf3OyJfx4OI0SiGyBSIlHlvOIBSPpQkqwf0qBSeZGYveRDGlnzXF0NxRyIGWIZw6DAIHzQsDMf7Qe+Y/Oy33ARUEABEAABEAABEAABEAgHglEEmhMJnZ9jxP1t9z1nIB03oylzOHVF9d7plhlpwEKlZHc13HLKDJ/kQoRp9XUhKHxhoB0V9NOdFeTLqIyn6lEnaAOpBAhxxysh9Kj3hLXcolgzsn6aUpwMhlDRIrHTzbGDAIgAAIZm0Ds4pHbNSSFHyUMESmnEYtIQjDK5BaUVBg7dVyFt1P5j0R72l4PdiWJ/0FAytgPJEYHAmeLgFf+o1Efrjhbl0O7IAACIAACIAACIAACIAACIBCIQMjCjDrL03HkCDJCCDIdQJo05C1YSUnHLiGhX0L8S1ZV/bxwUphHuDhbAhI9dvmgWLBhV08pI4xdm09kGDv1T9N1RH/CCTV+vfM7xxaPbOFIiki61OYITO5b6iUkQUQK9NijEgiAAAiAQDogEJ14JJ1ByhWkCz1K/FHh60LEIyEgWUKSJTJxHX6Pz9FD3OltyWtJx5OaF0FASgcPFroIAmmRwI4J/WnHhAF21xp26EaNOnRLi11Fn0AABEAABEAABEAABEAABDI4gXASjBE1TS6IWDzksowjUeh1TenHy8Gk+2n8pCLxvnZQ/Moqjy1Wheu9+8bpIeGkKCPPdQsyyVTycncepBe3hQpIoed5K0lm//UemeKOE7pO1lIh6vSQdkpICnEgWQ1DRMrgH1YMDwRAAATilEBQ8UhNG5R4pJxGpmhk5ziyw9JJYUgKRURZlBNJCUhWiDsnnB2HsONcSU44PF2skt//CXAgxenzimGDQIoJIP9RihGiARAAARAAARAAARAAARAAgbNAQBd6nMUaKRTpizfyd7XL1h2KzhFNVC13R0Pb0eQQS4VyRKrQQfpJRsHcPnoIO8eBpIs34wb1pnFaHqSyzTpRmWadIzuQ/Ow+Hkm1XQKQ9iLEgWS5j2z3k5GLSQhNunikXht9gRPpLHxY0CQIgAAIgMA5IRBJPHJEI5WHyMl7pHIT2W4jTfRRYpATnk6KSFk0sUj+LsPZybB2zmslQunh7ISIJL73LfcTQtidk2cEFwGBDEfAzH+0DvmPMtw9xoBAIBKB4HtlI7XkfxwLBbGzw5kgAAIgAAIgkN4JRDPX8Kxrix5yAUQWR0SSOo86pgQkSzAyHUPW2bYo5HHBkMUhdUnbaeS+I771fW6c27HjvJIuHykkqXffYAFpUB+7pfLNOlG55kpA4rp6WDnHKSROMDtmTMiEFGfUcZxGjrhlv2c5pUT/NDFJ3g2rz1oOJ5eYBBEpvX+M0X8QAAEQiHsCkcQjfW4hHUD+4hELPiwE2WHoDLFIF5SUcJTFyoXkEpK03ElSmEog5XTiPvDvMgUSHEhx/wADAAjEQsDMf1S0bEVC/qNYSOIcEEi/BKJZ0EnpKCEipZQgzgcBEAABEACBtEkgtecTrvY8xCN53BKKNFHHlpesc+x2NNeNn5soxIkk3lCzF6tl1Y7zdohG46XbmHctNOSbzHekXzE5WQpJn3y0lprUrupqosvOQ5RkCE3JVgOqnZCETmosXhMya/B2G9bVXKKQLRgluMQjVUcJSmIMySxr6XfJEZfUQDAvTJufZfQKBEAABEDAm0DIXMeYW6RUPFLOIlssErmPlAtJ5kDyFpLkMeVqUk4kIWAJh5MVvo5/wIGExxsEQCBaAhCQoiWG+iAAAiAAAiAAAiAAAiAAArEQCCIyedWxzEVariO5IKKK3OEri+5EspNGq2PGT6d+qFFHHNMGaeZe8nQc+biT/FiFhIezKupCkhJniuZKdDXT4zMrD5LmCGKJxhShorlPMidTglB6XCHqdLdRMlGS9lr8bhyXr2VbZjtaiir912i6ibogAAIgAAIgcM4JRBKP1LxBn3tw3iM75xE7gZTII353RB89DJ0SiUynEQtHQjwS+ZCsnEiaG0lvTwpIchsHb3/h66o5DwSkc/7o4IIgkP4JmPmPRs5ZTsXKVUr/A8MIQAAEUkQgyAJPpAtgV2kkQjgOAiAAAiAAAhmXQKxzCW8XkMoh4CyAqIUaFbYuwVooke+73UKmkGQv8uj4jbxAIQJRGHEopM+qXaMR9VLMkbQwb9ZLcZYSY8zfxwzsTWO1MHb3tOxElVtYYezssHdSAjLbDvqUeQlIprsoyeq3/VMXk5TwxD8NB5IjJPFBtzMpaP9QDwRAAARAAATOFwHXV7rHnEG5fVQ9FnTUBheR98hyAkmnkBO2zks8kiJRguM2YsHIEo6kwJQgXnP4OyUqZbaEIj8XkuwXQtidr+cH1wWBdE3AzH8EASld3050HgRSRCDWhZ6gF4WgFJQU6oEACIAACIBA+iKQGnMIc2FGLnM4WY1UvqOQ8DDWAo2sb+22tRQjmTRallCXkvO+OO4j9qhz1R2xqxmLRyH1IkAJcQr55BNSYeHGDOhNYzQBqWrLTlTl+c5OKDkt/J1rzuU3AeP+mSHzLAeS7YwiIiUU8Xsu8chyIoUISkI8cudH0sUj2bZ0OXHB/DB9fdbRWxAAARCIRwJ+m0r0+YVrzqGcRyqEnCUeKXGHhR8Vck4JQkpIEu6iTE64OvlauY4s0cgWk5SQpOVS0pxO3G8hZGmbYOBAiscnGGMGgRQQ8AxfN2dFClrEqSAAAumSgM8CR0oWg9TuV3vFxgSD1YJ0+aig0yAAAiAAAiDgIhBGdIlEyneeESZXkb67V5yvEkJbCzS2SKTlPzJFJHGah5tIF6bMvusiVNhj2qAizaP0qVBI7iM9JJx1wc3r11KD+508SDfeVYFaTl0kRB0uSmjSQ8ZF40TSRSOzLX6twtbx9fh38VNzI8n3ZAg9kZtJdyMpZxWH2FOTQw0ApoWRPi04DgIgAAIgcD4IeH6Xe81TXPMOK2ydln/IdgVZ7qPMJPMayfxGRm4jy12kQtY5ApIUi5wcSI5DSeVO4usIYcoSkUQIPSMnJASk8/Ek4ZogkI4JeAlIIyEgpeM7iq6DgDeBsAsYKVj4icRbT+CsbXJ1nxZgxSBAlUhdwXEQAAEQAAEQAIEYCUSaR0QSSvwuG7KblysaAoxLuPERhXhnLReZINpxGinhyBSV1GWUAKVf1mssuuPI6KI7R5J2MCgTW7TR3TiaE8kWg6z3brnUnQdp1DeHrZB3UpjRhR/uTtA5lEs8stthMUjmMHIJRYaA5AhKyUY9K/+REp+s3igBybXZSBeWYnxOcRoIgAAIgAAIpDaBkO9zn00u9pzDckXbeY+s+sptlImkWKRecyg6KSI5eY1st5EWxs4UkZz6jgDlOJqkaGQLR5agZM9/Gm06FHR+kNo80R4IgEA6JOCV/6hoWeQ/Soe3El0GAV8CXhOeSLiCLnpEaifqSUmYE6JuK1LncBwEQAAEQAAEQMCTgJoHqO/ecE4hvYGw4otfResievg40+2jXEdy4UOGYdFD1SmByFm80UQkzZmki0tqEUX/qY6rroZbNHKd59a97JHK8/U4d6GWG5cLyTozxEmkCUpP1apKWz5aa1+j3bTFVKBUBUs4ku4fKTpJ8YaLcw3/2ZTuWlJtCDeR5SRSIhEfO2M5j3QXEh8/YzmQZN0EKSbZziVL4LL6pgZgbzaCgIS/RiAAAiAAAmmMQNTikT1HkeKNLiJJV1Bo3iO3gOQ4jFQYu0Q7fF3oMSUiOYKULk5ZLih9zmTxhQMpjT1o6A4IpHUCEJDS+h1C/0AglQl4xOqPtPCTyj0wFjJCW3cWEs7GldEmCIAACIAACIBArAQiCSqR5hSu83WVyiMRNbcVmr9IVuRT9XAsnsKRjxPJbFe8tv4viAAW4prSbEzymCPSyNTZarXGoG5NeNwCEucF0oUWeY4eCm7kgN702oA+dmN1Wnem2q27UBILMEI8kqKPCl3nloxkHadbzvVUz5WQpOcwMoUifq1EJFtMUsKSFtrODHPn65DS3VexPpw4DwRAAARAAARSkUBKxSM1V1FCknQHOQKPCjknRCAjn5EUjWR4Oj6WaIa00/IjKfFIb4+v43IgaTkixZQHDqRUfFLQFAjEAYFJpXO4Rrl2z8k4GDWGCALxScBMDO1FIZzzyLUI4otQxbX3ZxzESWTXCVI5Pm8nRg0CIAACIAAC54yA5/zAY1OKrwBjHPCbb5hCjnIWicUOletIF4Y0IYlFEbXTV3ckibB2PvmRxPvquAdN19zJEl5sV5HWrn6qIyIFmzlJyUf2xHYMKUHFQ0wa0a83jdQEpIfadKa6bbq4w9gpGctyI8m2LTuQ1lkhNGnh6izdSQpRIbmN3HmPWDhS/4T7SBOQdFHJFpEMIUxc1+qLmf/pnD3YuBAIgAAIgAAIeH3/h5kT6PMGV6hcK3Qdv6fyD9k/rXByKteRdA5ZeY/s8HWOYOTlPkrUw9xZ4pK3eCTD4fEsRG22UT/VvAcCEh57EACBwASQ/ygwKlQEgfRPIILzSF9AcQ/WXCYJjsLc8ep1ZlB9CK6k4NxREwRAAARAAARSg0CkjSchThztopopR7wb1tljmHT0uraAZIV9sUUiXRBSwpHxntj5a13cFpGsOnafrMUenZd5fXlMn7FocyOrciTnkslDXU/fMGOGspNzH82NZAk6m9avpcdqVrW7XKh0Beo+c4mngCTbsIQpIUaZszNdQHJGKp1CRj4jw3WkC0i6G8klLBluJN1JZYbMMymnxjOMNkAABEAABEAgGgK+G2q1zStqDuFySbPjx5pj6D+V+4h/2g4hK6+RncPI8zW7jqQLiYUj241k5UnKrNxJHsKUch5J8UpuZhH/9NxNcCBF81igLgjEN4EdE/rTjgkDbAgN2nejhh26xTcUjB4EMiIBY2HGHGLoJMlfNLLres2sIoQfCRd/3xSSPIWloGpTRryHGBMIgAAIcndaBQAAIABJREFUgAAInCsCYeYNfqKR1/zA09kTQHCxz3MlqVZ5j+QCiFicCSMiycUbfdFEeXzk+2rxR/+p4/Wc77D6Ye3o9ZxLBRib3y00xSM9/BwLOVwcl1IyXXdRoqup2b8escPXseNHijNaGDtLjJLtWFYqyxHktK3Os37aeY6kkKT+cZ4jIRIlyZ+nNfeReu1yJFk5kEQ+JOua3Ef3GOVwMNU7Vx9yXAcEQAAEQMCLgJ+AFBJSV/vOV/MRzm8k5ii6A8n6XQ8vp8QfR0CynEdaKDu3A8kSkTTHEh9XLiZHnJLXlrmW5HzH5cyGgISHHgRAIBYCZv6jEXOWU9GylWJpCueAAAikIQK+u2bMHcCeC0Qe4VYCuJfCLoh4rAboSyGuBQPfut5XwEJDGnrw0BUQAAEQAIF0ScB3sUQfjYc4ogs9XDWiuGRV8qunchuptpTM4w4PYwlHxi5frmvnRLKEI69wdno/dYdVIAZ+d9cldIVWCjcv02uHiEhayDd9rsR60sM1qtDH69fap/d/fwndXrqClf9IikdKrBHnWrmRxAl2WDsthJzVknIFcX0hRAnhSApIwmWkxCMlHCUpASmBTicnC1FJCUryHD43gVh04p/cPren+mZfz+hXuvwgodMgAAIgAALpmoDn97XxHS/qGKF01TxFuX1sEcdyT8vcRxyyznIhaeHnlFDEP4XTiHMd6UKSK/9RgitXksqdxPMddQ1xbeU88thwI7rP/YcDKV0/q+g8CJxTAhCQziluXAwEzhmBSAsVatLjXuxxztJ33cayoBJO1PGPcW8EVYngZvJbcDlnkHEhEAABEAABEMgABILOGXzFIWMHrkIixRl9U4rKtiNrmOHx3G4luYNXzVNcApLmOnIEI3fuI7UD2OVQUgKXl9gTCYJPCD57rD7PQZD5VMh8xpj/qDmVMhCp16/260XD+vWxT3+qXRd66qXOlvPIEn6soypsHL90u5m8cxAJkUdzCknnkSMiOa4jFo2ITgsnUrL2uxKRkqXoxAKS7WZy+maHs9P6KfqYAT5XGAIIgAAIgED6IRB2A66xgcZrbuEISDJknHIgqXxHukNI5D3ScxkJ4UgJQ/KnCF1ni0i6oOTU4zakICVdRpkSkm3nkeqDa3ONMfeCgJR+nk/0FATOO4FJpXO4+rBmz8nz3id0AARAIPUJ6BMiXTxyFj7UHl/rnTC7jGUN9Z/2AVZc1KKA8VM14d5t628/Mo9gcSH1nxO0CAIgAAIgEN8EgjqDBCWPXADibXsOYc0tPBZedMou4cgUo/Qdvj6/m8mhZXg7LdydIRzpO4edeVDq3HdPfsGnSu5ORHAJvdq3Nw3t19s+59mXutAz7btoApLb5aNmb2ZeJTWt051AUthJsEUk6SKSItKZ5AQ6zS4kzWnEAtIpFpC0kHbCjWSHtksQ9UUbVk4kXaSyRTJtcod5Xuo8k2gFBEAABEAgMgHPr2qPDSdu8UjNNeQGGZl3SIk58ncZtk7/JwUgO3SdleNIuo+8hCJLSNLFJC1fkgqLx+KREzbP6YOfg1vM1+BAivxgoAYIgADRn9vX0+KWtWwURctWpBFzVgANCIBABiPgNRlyh2xxarh3/zqLQ4EWWPQLGf/VHxKSxWd3rYPe7UZSu269bg0WGDLYA4vhgAAIgAAInBcCkecLslti8UT94pWU2XbrGC4ibTIRsrHFq02rvr34YYSL0d1Hrh22Wvg67ijvyhXd9QkzF07fCTfHCDnPeCOBT9bei1ZHCjJ3yntBFtezsm7PUZcDSXcb6SHj+CSeabldTQlWmDt5zA43Z4WcUw4iFZ5O/LREJF1AEo4kW0ySDiUlJCWxiGS5m1Q+JPlTwlIudTUozPHOy58CXBQEQAAE4o6A13e6uTaixCM1BVLh6vS8jE7oOikehTiPLCFI5S6y3UaaeJTIIewsd5FwIWnikQxZJ4UmV94jTcCyxSwjT6Q9f0MIu7h7vjFgEEgRAQhIKcKHk0EgXRFwLdS4ZkdOaJmwO4CtWVK4xQ91zNcp5CcaaTts5YKGLPKn05opImFRIV09gugsCIAACIBAOiDgP1/Q8g5pcwLdzaMWJuR7cn5hHlcI/OYcalEmxN1kuI+EKKTF9dcXcex+qHN8dhCHJGxSnYtlgmGKR8a9jlY8Mh8Vl5ikvbjCEJA2/i0FJDGDsuZXUjhyNuYoIUnNskLqW4JOkiXoKMcQu5AcR5EMUafC150SQpJ0IJ2yQtrZx5WAZDmQVB4lJSC5++keeSy3Ih18zNBFEAABEACBNEbA/J7Ww+iquYk7tK50+djikTUnkS4kGVbOnfdIvlZiEB8XYepUziMVts7lQtLdR1I0UgKScjU5riO3+0mJXaKPLne45hSHAymNPYXoDgikUQJm/qPhc5ZT0bKV0mhv0S0QAIFIBPwWJwy9SFsvCRWPrDUf15qKvmPXXtiJ1BntuNcO2pD3rIUOc+0mVhEJCw5R3CBUBQEQAAEQiDsCkeYMbqeyxBMiCAlhht9NDnH58PuuhRaLsKcLyC9EjHXREEHItaPWEapMR5J5LXvM2vXC3fiQuYTf5CKCeBTL3Clov+pWr0Ib1q21q4+du4SKl60oXuuOI1MkksdNB5IMMecITjKEnQo7FyIgaWKRCl8nhSQi9ZMFpdMi/5EUn04nJRMLUzIcXoJ0Oimxy3YiOcQwn4u7P00YMAiAAAiccwJ+6yXmZhdnPiLnHraA5CEe8TE9dJ1yDUkBiIUhFa4ugRKV28gSj+RrXTBSuY5Um44DSYXJ83Id2fMiCEjn/JnCBUEgQxGAgJShbicGAwKeG2nNyZDzn+R6UmsnwkrIYo/frl2Dt9phrN7W3UKeYpFWUSxUaO2p8CWh52lh7YwVBa8FBiw64EMBAiAAAiAAAt4EvAQkXWBR8wWXIykkFIoSb2TsfynYhApHLiEn3LxCz6nkkV/JuYb7WmpBhxdK9H7rcf/VAddikIHGb97get+MsWY5rcI9Zyl1H4Vre3Df3sT/VGn2chdq2rGr5T6ytuF45VIy3lPDSmJJxxaRnHxFLPKEuI+Skm23EbuOTiVZDiTDhXSKBaQkt4CkXEjqWrpwpcf9w1wOf8FAAARAAATOJoEgziMxt7DnJXKeo7uPlOtIuoGcvEcqxJx0HWmCkHotXEcyXJ0rbJ3mSrJdR1oeJT23ksi5pDmy9XB6rnmQOa/i13Agnc1HC22DQMYhMKl0DtdgVu85mXEGh5GAQJwRiLQ44V4wkbMHcxGF94G6Qs6YO1WsVZmQSZYPa/M/+nVhSN8Jy6fbr9Xv1hv6+ypQv5cg5Xe7sfAQZx8EDBcEQAAEQCAQgYgOJO07354vGDmIElSYOiNUXIhjyDhPLcRYlxD99QwVY40kVICyhKsI19UXfEwo5vgDiUd6I/ZOGUcwCwRejSmKyuHmeIMMAal5xy7U3BKQ1PzKmXO5fd1KvNHrOeKR3LTjuI/k73b+IytknRSO2FkkQ9fx7ywkiZ96KDvLmWTnQmIHktW+yynlE9Y4ClyoCgIgAAIgAAKBCEQvHvF8xXIf6SKS9TuHpdPzEikHkiMgSbFIhbJTTiPxU4Wu08QmlQdJhcOzw9ZZ7iYpXMlr6o4ofR6m5lpeDnAISIEeE1QCgfgm4JX/aPicFfENBaMHgQxCIJLAw5Me16KNvXDDO4j9cxaYizt6G37ofN1HWlx+sXDhtTvWWtEwRSTNhyQuGyJUZZD7iGGAAAiAAAiAwNkm4Ddn8Az/ZuxwlY4gdxgX0yUkchW5du6GEYsMB5E6z178sOYoKveRnidJv65+PcUv0kabmJzMYmeMNaeKdAGPGxn0lHD1OHxd7epV7NZLlq9Ik+YvE/MqZ46k5T/SBqpC2JkbfGw3kiby6OHrZN6jZBmqzhaNLPHIEJHscHaGgHRGiVOa20k50m1tzmOOd7Y/D2gfBEAABEAgPgiEfLf6hdN15WDkOY90XdvOHzt8neM80kPXsfijhCCXSJRAlMiikQpf51NP5TzShSmeWzm5jxwBSc2F7HmTMSYz2gwEpPh41jFKEEgRAQhIKcKHk0EgTRPwWmhw3EbOLMJrZ4o52RDn+YSRkStCDopwu3k93Uda3iO1+1QtdoSKRppQpMXIj3rHcJq+c+gcCIAACIAACJxbAl4Ckvndb77Wcw1xqBa5kKKHd9GSSivxyBCH9Dbt6YTHfEMExTPP9VgQceY5zrzFmKb4gnXPJdwuHdcuFT0xlJiwSAFJjSWWOxdERIpU5/LsWVyX/nL/cY/NNc4ozVDBoXMwGcZO5SYS4eaSZQi708lSOJK5jZRoJB1HJ4X7yP2elxNJtGWFxFMuJ9v5ZI3EK5xxLHxxDgiAAAiAAAiYBGIXj/hbXwlI7CSywsclSPFIF3k4h5FyGmXWQtIl6g4jKx+SeE8TkFR9+3wRvi6B+H2ed2VKcPqgxKxIazv2Oo++voMQdvhwgAAIRCIQkv9o9nIqWrZSpNNwHARAIEoCG5ctpI8WzxVnVXnwUSpR0dklGmVTwatrCy3qJHuS5BX71qrkTDocF1KkBNiuxRmPFQ49VYDaWcqrGvbvRpJntR6j9sr6nuPaQeugcS0CpcH4dSdPnKDJg3vRgX3/0kU5ctAzL3WjHJfmDH5vz2LNUV3a0vGjR8UVGr3Si3Jfme8sXg1NhyNwcP8++mbnVtq6ejn98u1XdOTgAcqRMxfly38DFa9wN5WpVosSs2YDxDRE4INxo+inr78QParbsDkVLFw8DfVOdoX7N3/aeDpx7BjlL3ALPdysDWXKnDnN9RMdOocEjE0gXnMFPX6+2tmqx/1Xx+3wKVpYO1FP/dMEJjV3CJ1jOCF2vQQh/b1wApRsn2tEngh4iUdqLhJyJ4x5jnwZXt7Rj0bqTbiW/I7x+w9Ur0LsRFJlyoJldFf5ikb3wwtIzvzLmqNZm3VECDtLPJICkvVPOZBs4ShZCkiWqHRSC2MnQtwp0SnJEY9UeDxdrBL9MDYYncNPBC4FAiAAAiAQBwRc36naphT9W12f/7DbyJnPJIv8R8qB5Be2TjiPLIFIiEP67yLnEYetY+HILR7JnEdOqDvpZnJC44nrWiKWk4vJyW/tOT/SnOD2HIzfg4AUB087hggCKSRgCkjDICClkChOz6gEjh4+RAf37eWUwnTRxZfQJZddHtVQpw3rJwQDLi17v0r1m7aO6vxIlT0XFMIISJ45BrSEkCosjL1I47Jsy96Yu1tUH82FFH0Pr+0o0sUj7XcnebO13GMtXKgwJqbgpBY61EKDzimciBRp8SYS75QeP3bkMD1XuRj99dsuypk7D41bvoVy57s6pc2myvm1C+ahwwcPiLYmrfuUri94a6q0i0aiI/Dvn3/Q+H5daO382XTyxPGQk68rcDONWbyRLrzYnccwuqugdmoT6Pj4/bR19TLRbM8JM6ni/Q+l9iVS3N7mlUuob/On6cihA1SsXGUaNHMhZUlMTHG7aCB9ETAXTdT3uv5dHhK+Tovzr+YAdsJma8et3AErhRvPWPzGfMKZZ2iLHsb8xSUiWeHyZH/lzls1KdHH5PweWUAyxSP7dZDJgnZRLyHJa34WpFnzfphPV8hYE4gG9elNnAtJlRde6Ur8zy724pg2M7M643J8ayGFlTPIzoHEwo8tICVrOY+U+8hxIUkhycmDpFxJSkRSeZDYhSTEI1cYO7mFKDlZjjQos/T1KURvQQAEQAAEzheBSOJRyDqIEGysNRA7XJ0VQk45gzT3kRSALBHIw23EYpLKeSSdR1JIUm4jXUByHE2yDzLnkZXvyAit5zWfE++ZcyvdxQ0B6Xw9hrguCKQfApNKuxeeVv11Mv10Hj0FgXNEIDk5icb17ULvjR1OycnJVLh0eRoxZ2VUVz/nAlLIgoa9vmKHolOTC6/JkS0O6fkKwohI9kTFyKukL8LoixO2s8gQj5RQxOFS1IKBDGeiFhK097U74BfixG8R6HwvREBAiurjE5eVJ/TvRu+MGmSPPVfuK+jqG26if3b/Lv5Ve/gp6jhyQlyyScuDhoCUlu8O+qYTiLRwYuYV0jeWuEPXOWHr1KKGFJGshRZTdPIQkETeRR/RSPXDWRAx6/I3uiM+mVKDGqff937M4lEMwlGkJzDc3MRLiHKJSD4CUqtOUkDyOt/dHyUqWYKNPT9LFsIOz8tCHEjCUWQJRJbTiEUjdh3Jn1Y4O+FGcoQkEfbOEqJUCDvlcFKuI7VhSM0L1ZwwEkMcBwEQAAEQAIFwBDy/Tz3WTsR6iLbB1nH5OMKNEnY4nJwr3xELQWSJQZzfyDNcnXQXifxHhkPJFbLOaovnVSo8nrNZxx02WM6Z3CP02nCi1nrE/IDPgYCEDw0IgEA4Amb+oyJlK9Lw2SsADQRAwCCwd8+f1KPRI/TVts3iSOYsWejNZZvphkJ3BGaVFgUkfUevOTmyBSQ1adIXfDyTYBv7bvWZirUIoWDpIUmSWBiyVkyEaGQtUohfjd91ESlkp6x1rr74Es6BpPcl8E1MxYoQkFIRZgZsikPXPV2mEB36bx8lZMpEDdp3o4ebt6XsF14kRvvvX7vFz9x5r8qAo0/fQ4KAlL7vXzz13hSQxCKCBUD89Pne111FKt9R6G5YZ4esveBizR14AYSL2sUbkl/RI3m1IyKZyyKyw+6lEn8Zxm+OoDa12Pc/yC4Tl+Dl9CCyUBP+KYtGRDIXhT5av5ZqV3NCJHP4urcXLXPfV+3yXn11bfax5m8yB1KycB6pf07+IyUg6cJRMp08YwlIyVpOJEtsCnEgWe4jPZSdEpDUfNCa5sXTRxRjBQEQAAEQOAsEzO8+Pa1hpPUR3fWjHNhS1HEEJOEcyuTkPXKJR3aoOnYbJVjh66SAxEKSO9eRI0B5u47khhpdDNI30YR8x1vh99S8yTXXg4B0Fp40NAkCGYgABKQMdDMxlLNKYNu6ldTl6QddYaQq3vcg9Zz4buDrnm0ByeyI10Qo7OKQLRS58x7pNm23qOSesNgTFCN2sOqXZ6JmPURKsuUw0t7jhQS1YOCIS9YOWY8QeObiQshCUZAFocB3NGUVISCljF9GP3v5B+/QgBcaiGHmvTY/TVyzgy646OKMPuwMMT4ISBniNsbdIPzcP668R5qTyGshw3nPQzxynWvMHzQhxi1ceYsy+vzG/0bJSYL5te8lICnfjWsOEWG+4PTByDXg0SFzASfoVMSvXsjCl3ZN7tdl2bK4evH9weMhApLotWu+Zl6NgwM6eSpZPJLuI0dEcgQk6S4S4eos99EJIR7J906o95ULycqBxHV1QUo5kKRYZeTI1OaDcffhxIBBAARAAARSlYBr84X2wls8YoeOtT5ihq2zQsmpMHWOA8nJW2TmNXK7jdw5j7wFpATKnMnadOMzl3LD8Z9lmJtO7HEhB1KqPl9oDAQyJIEdE/rTjgkD7LE9274b8T8UEAABN4F+LZ+llbNnUKZMmenmYiXo621bhAvprQ1fUr78/wuE63wKSNxB165i9dozjIzcQSPEIs+4ujyBcRZ/VNt6ngT9el6LN24HkuM6Eg4jLf69uYjgLChYe4U9cifpC0CeC0dBV24C3dXYK0FAip1dPJw5/OXnaf5b48VQ73+6MbUbMiYehp0hxggBKUPcxrgahCnI6DtZbQFJLVqouPu2m0guashY/O64/K7cSFpepJC5hcvJI0Ov2HMWj4WdSDfHFoQM0cHTuSymIMHVCSVw6fMcM1hMOIGHByau5jEX8XVQ+wzYXAhSfbosu7eAZN9XLQG4W0QylqD0TTwsIFkh7Fg4snMgJSUTv1bCEf9kwejkGUc80sPZiTB2hoCk2tPD5Kl5on3Pgt+iSI8HjoMACIAACMQ5gXBzDP2YXA9xh+NVcxuVg4jnQEI4st1DlovIchplTrDC1Gkh7ETeI35fy3ukXEquMHi2q4nXXpK1/EteziM1v9C3xbhvtLnh19kcnIAQdnH+mcDwQSAigUUta9Ff29fb9YbNXk5Fy1aKeB4qgEA8Edjz+6/UsGIROn70CN1+V1m699FnaHiH54nzIjXtNoAeafGimFhEKudaQFKrL6ZwpBYYlEBkv1ZikTVRshd4dCFJCz/jdiPJ0Zs7mE0m+kKAvbPVEIFUSDslFgkRyeVUUrtSHbFJrcWoc9R1zcUiuz9pQESCgBTpExPfxzlk5vpFHwoIjbv0pSdavRzfQNLR6CEgpaObha5aX97Oj5DNJsZGEuFKthI36y4kP/FIX2jhttUGFX6fi/zpOJ9DwtmpSUrAe+W4na0FFC8RSXMmhYSuC3Mdl3jE7drCl/xFPx6026q/+mV95y4+fTPvWe3qVWjDurV27bcXLqPSFSpqG4N44cntNld2LW7LS8hS7qAzlExnLOeQEI6UGJSs5TyyxSNLRNLcSEpAYqFJ5EHSxCglUPG15LyP744cnV+ey4CPBaqBAAiAAAiAgPNdbbHwdF+7NtiG5nJUcx8Rtk6JRyz0cJ4iSxQSYeiUSOQZsk4TkLTjLEKJ8HfiX4KYI7lyHtnrMqaLWA7Ibw6kbr0ZoUbfMIwcSPiAgAAIhCXgJSAVgYCEpwYEXAQmDexO00cMFO+9OGQ0FSxcnLo1qE///vkHlby7OnUe8xZdkuuyiNRYQJoyuJeo17L3q1SvaeuI53CFpKQkOnLwAJ06eVJcJ0tioud5fhKWudOETzbFI5786MmxxcKCsdtYnWMv/uh5kEJi7xKdPnWK9u/7lzJRJrr40ksoW/YL7H6HiEdWriNHKJKhUlQOJH7/5ImTdOTwIUrInIUu5FBePEszwpx4hckzNxafOnWSDh/4j06fPEXZL7yQLspxCWXKzCkuU7+cOX2a/tv7j2Bx2RVXUmLWbPZFTAHpzeVbKHe+qwN34sihg3Ti6FG6MEcOOy9O4JMjVKxTMA8dPnhA1Jq47lO6vuCtgZrmxR4eF4832wUXUrbs2QOdZ1biZ/7o4YN0/OhRypw5M12U41LKGmNbQTrA1+PxnjpxnHJcmivVrnXy+HE6+N8+ypIlkS665BLX/Y/Ur05PPEBbVi0V1Vr0GkL1m7WJdErIcb4PnEOJnZMXX5pTuCZTWvge89+j40eOUPaL+PNzqcjRFKSwCM+fvSyJWemSyy6nTBHOE/UPHqCsWbPSRZekrP/q7+jJE8fp4ktzxfxsqnFyvw7t3yfGwX9D9PLKEw/QVuve9Zwwkyrc/1AQPGKxlPt34ugRSsyWXXyug2xO8Gv81MkTtP+fv8V9z5XnShfvLSuXUN8WT4t7WbRcZRo0c6Hvd4vX51P+DT1JOXLmFH2NpSQlnRHPw8njJ8S1L7r0UkpMzBpLUzgnBgJecwYlgNgbRLhdI2ydmhvo7iIV+99JJK0cSdKxrOcL4LY3rV9LG1ngsOYOSuzQRQ+/IZWv6N7oVr5SJapQsbLtI+LX+lzA9Ts3KsQJ9+7ccHtK/Fw++iYdFQ7OwiW6HnlbkRyhS6wxOqLmSkFury4iDerbmwb37W2f1uqVrtSmc1fRJ5mzSnq8XOEJrd7o/dY3/ejijhR9pPOIRSAWkZQDiUPWseNIuZDETzuMHQtKTr4kFcLOdiCRdDZBQApyx1EHBEAABEAgWgKu73TthZr3uHM/aush5sYZr9B1mquIlylsh1EmokTlNlJikS0aSXeSCnMnRSgpHinhSAlWci3GiRJjj92yNcvvbBl+Vsx0PML4yhpyXFxHn+9BQIr2aUJ9EIgzApNK53CNeOVfJ+OMAIYLAuEJHNi3l1rdX4H++OkHujDHJfTWx1+Jxdg+TZ+gHR+tppyX56G+0+bQrcXviogyGgGJFxF/+HwnLZg2njYuXSgWgbnwQuCtxUtRzScaUNnq94vFy21rV9KUwT3FAly3N6fT5Vfmc/Xlv3//oS7PPGi/N2L2Msp+wYUhCRfVAg9PTL7ctpnGDehJLFLceEsh6jbiDUrMktkOXSeWi5OTqGHt6nT82FGq/3RDeqxhEzp88CBt+WgNTXtzDH28fg2xgCImKgkJdMvthan+U89Sjbr1KU/efOI9nuC4wtRZCwenTp2iv/fspq8+3UmrFnxIOzdvpN27fiFecOTC/S9wRxG677Fnqey994nFUXuhxbWzmCjpTBL99fsuWrdgDq2cPZN+/vpzOnNGtsOF88rccOvtVPbe+4UgeMOtd6RIUOJF76+2bRbhx7auWU5HDx20793tJctQrScaUelqtcT9ala9FP3+4/eUM3ceGuchIOlrSeKZ+OJTWjR9Eq2dP8tulzle9b8b6Z66j1KNx56lPFddk2KhIKiAxIu/e37fRZtXLKGtq5fRt59uoxPHjtpsr7j6WipT/X6q9WQjyl/gFkrM5gho5geGn7WvPtlES2ZOFZ+tA3v3upbW8l53vXDIlq9Vh24pVlLc85SUY4cP02eb1tPiGVPEYj8/x+ozdkOhwlS13uNUuc7DdNkVeX2FjmNHjxALPbyQ/mTbV8RY+W/Gx8sW0Py3xtG3Oz4RogCXxKxZqWCREvTAs03prrvvpUsvu9yx7AkhNIn2/vUn/f7TD7Rm3vu04oN3hBjH5cprrhP9UIWfHRauma9e+Fr//fs3bVg8j5Z/MJ2+2bFViHlcWIDjDSK1Hm9AxStVpYsvudQXH9+HMd3bC0Gzabf+dNX1N4qFfnZEffDGCNr13ddiXPzstR38Ot3/dBO7rQ4P1xD9LlezNj3e6mUhUGxfv4ref2OE6I/6m8D9ueueGlS3UUsqXLq8/czy36t1C2aJz89PX31ut3vhxTnorio1hJB2021Fwj5L6iT+LH6+ZSMteWcKbVqxSLhIubBgzJ/5ex56jO558DG6/Eq+x+FFZB7vbz98Rytnv0NL351G/+z+XV4mIYHyXXs93fPgo1TzyYbinvRu8gR9ZLnHwglI/Jn++4/f6IvNG2jD0vn0zfattP+fPfYzw8JUkXKVxN+MouUqBciOSYUyAAAgAElEQVSBlUwH9++n7etWCn5fbNlg338W7fhvHN+rO0qVo883f0R9mj1Jh/7bH0hA4s/nzo/WiM/ntrUr6MTxY9bnJZEKFC5K1eo/SRXvf0h8Lv1EL2Z4YN+/djtfbNloP+Pqs3fNjQWpRMUqoq+8WeOiMM9pSj7/ONdb4DAFJPF50TaIqHAtSohQr/nTIxxIxgILL36M7N9bLFZ8vH6t+HcuCotM/Je3Y7fuQqEpZ71WrhbuQ1CXj+nusT72Wlhg9y7gEMHJT0kKk59JdyV5uYG8GIYVkDp1pTadlIAkF58cIclJvs3hcTQvlYuRnZ/IEo70EHYsBJ3SHEgnOPfRGQ5lF+pAknmSZBg7U0BS4pEKZacvfsGBdC4+ObgGCIAACGRcAubXsZf7yNlYYYhHdqhePWyvFIlk+DrHfSQcRJaTyBWqzuVE8nIgudsyHdyyb0r8se6TtSnG0pCs9RDpJfYVkCwRyiUgcduNNh1KA0FaMu4DiJGBQHom8Of29bS4ZS17CEXKVqRhs1ek5yGh7yCQ6gTWL5xDg9s0pqOHD1G5GrWp65tvCxfBW6/2obeG9hXXe/qlrtSgQ/eI1w4qIPEi29vD+9OciaPpwN5/Pdvlxehi5e+m1gNG0Zq579OE/l0pa7bsNHn9Z8QL7WKBwzqTnVKPFHPyNC36cS9ddHEOW0ASC0TGjpYtq5ZRt2ZP04H9++j24iVpypJ1lDUxi5i0yEUHYY2iO6/JRUePHKF7at5PnfsPoZH9etGSebOFW8qvFC5+J3UdNIyKly7rSpJsu42Siea/9w6NGzqAfvn+W+HA8issqBUpXZ5eHjaWrr7+RleoOz7n9OnTtGrOuzRt+AD67cfvIt6jK66+jqZs+NzlltJZRmqAxZPx/brS4plTiAUKr8L3qUSlKiL84cBWjejbnZ8IASmcA4lFgbdHDKSVs96hg/ulmOhVrrr+Bnrqxc5Utd4TKRKRgghI7K4Z1qGlWChXQodfv9j98sxLXYV4wuM3C49pTPeXaN2C2XTimFyY9ivsWnmybSd6tkP3mN0Zf/22iyb060Kbli/y7TsvgrPg81yn3lSiUlXP7vCiev3br6aTJ07Q4606UPladWnSwB60c4MjnnqdWKpKDXq+73C6+n832oeZYddnHqTPN2+wRRY/BizETVi9na65oYCrypdbP6bxfTvTl59soiRNJNUrsROw5D3VxfN39f9u8rwEO59YGGPXXO8ps4ifq9c6taGPFs91fbazXXABdRw1iSo9UM9up3aB3EJ4vumOotR36mzBY8UH030/xzlyXkYPN29Dj7d+mb7cukmI4Z99vN63PovHz7TvRg82ft7zWVIdYWFmYv+utHHpAvH3268UuKMoNezYi0pVrelbh/8GLX9/Os0YNYh+++l7Jz6EcQbfjwYde9DOj9YK8Z9LOAGJv0dYwGQxSgmNXp3g+12hVl1q0ftVuiyMcPrr99/ShP5dxJiTff5usihVqXZ9Md6Rr7SifXv+iigg7f7lJxrXp5MQiZUIZ/aTP5e3lihFTbr0oztKl/dkyQL4+D6d6JO1keeaLBh2Gj1VCEkoZ5eAKXjoCyrKeax2qNoCEi+OhCymyIWP0QNZMCIaNaDP2e14lK2ziNS+C8/Vkqms5WKKtFASjXhk17V+8XIucZfNa+qLPmpIIeKWsTHGb+jqmuzu4jB2qtxVviJNX7TM0w3mbB6Sc0E9n5Poh5WzyRGQpEtIOZCEGGS5jsTPZKITVsg6dh+d0MPZifdlHeVc4p/clmzT7UDiaypmEJCifOBRHQRAAARAwCbgEo+sjTHWV5z1zefkftYdurqDWristbmPcgnJkHMyhJ2T08jKb+QSkvTjloCk5UmSYe+szThWaDw9Iox0R7llMJU/Wv+u1N3L5hxDz1mtz/HEWhAEJHxiQAAE/AhAQMKzAQLhCbAIwova86aOoyyZs9DzfYdS7WebidnFz19/QY3vLi4a4F36M7b9GDEcU1ABicPczXhtCJ0+JUUY3tHNO7uvvamg2M3Pu7Z3rF9NZ86cpnz5/0dXXpNfODZiFZCcyYOz02azKSAtXUdZs2Rx5y5ITqISV0sBKdfll1OxkqVp9dLFlJiYhe4sU45KV6hEOXPlor3//EOrli6iz3dslxO0hASqcE81GjllOl2SM5crTJ0KW7dm2SJq+UhtUZ+dEuWq3kt3lCxDufPmo//27qU1i+bSplXL7BtYqHhJGj1/DWVOTLSTU/OE6YtPNlGvJk/YboH8BW+lu+s8QtfcKBfO//njd/ps8waxMMq8qzz0mHB2+G0YjvSZGdy2iVho5nvDhcU8bvOq/DcIB8fOjevokzXLicPo5bvuehGu6dcfvg0rIHEYN34OeaGZRQEOF8YCRKkqNUVYsj93/UTL3n9bOJm4sKOqz9RZQmCMtQQRkDg8FgtgLGCyo+PGQncIBw4/k+x2+OXbr2jpu2+JUI/yPuakIe8vFqKMWXo1fkwIUbxQz4vl5WvWoeIV7hHjY24/ff25cNr99sO3wrnVa9L7YRf8w41771+7qU+zp+jzLRuEEMAL3+we4TBeHHbvu8+2i3vIoh2XHDlz0aj56+i6AjeHNKsLSDfdXkSstP3wxU5xD7j/txQvKX5nZ9GGxXPFvRafgUyZqMajz1D74ePsNll8ZJHw8H/7xXvsmGERhMttJcvQjYUK23VZOH3qxU6UM/cV9nvc746P1rIFRnY4VX/kacGb2+a/EezAU5/BG28rTANnLKRceZw2VGNKQOK+95r8Pr07+lXxN4fvD793c9ESlDXbBXTs6GFq1LEXFS5Twe6HEpDY0VOl3uO0ctYMSsiUIJ4NdmpyWMNvdm6jdfNniXBtXDJnSaRm3QfQilnv0HefbhfXKHl3Nbq5aEnKmi2bcN6tnvsesWjJ5dLLcot+sZPGq7CLZ8DzDWjb+lX2PWbRhO8Jh4X78ctPxT3eu+dP+WxempNGzVtD+W8u5Nne2nkf0KsvNbddf/zMcHu88YbvOTuleDwcrpKfl5tuLyp4cwknIM2dPJZGdZKhCdk5WrbGA+JcboNz77Hw9uOXn9n37JGW7ahxl37e3zXJydThkZq0Y8MaIR7x39kCdxSjSrXrCV77//2bNi1bSN/s+EQ4Oa+/5TbizwKLt+FC2HE/ujeoL+4BL33z2Ks9/JS451mzZqOvd2wRLNnJxIXDrL6+8CO6+oZQcfLFuvcIgZTFMnbvMsNbi/M9zk4H9u8Vjj3++/jvX7vpuptupp6T3qf8BW/xvCd4M/UIeIVzcYU0UQ4kK5SdmTx6+4a1tG3DOtr6Ef+LzWF0o/b39aabQv/WqtH+YP0NVa9//F7+TY22KAGpfZduQkxSgk3I7mSrYV0cckQlZxew4qVC34i/s65OOUs+XjmXXIKRIRbpYeRUk0FC7uXO7g5Z+v3B4/YmID13lXQjWa4kLZelGoG6VlKyDC3M/9jDLcPXSScR/1Sh61hEUsKR+Gm6kYQDyfrHbSXJUHheApLaPS2dYw7QSMJftM8D6oMACIAACGRcAkHFI/XdredqVI5dNffR8xLJUHNG3iOV+yhTAnm5jxL13EiWc8l2MVnOJW7Tvq6ResD13SzyBBq5oo3w/ua8wZzP2I5kCEgZ9wOAkYFAahAwBSTe0fts+26p0TTaAIEMQWDf339R27r3iPB1HJaId9PfKBaJZWlTu7IQc7h0GfOWCIcUrgQRkHhxrX396iLsEC/Ula1Rm17oO0yEJdMLL4ByiKlPN66zd65HLSBpCwVyd42/gDTVEpB4UVJNoDiEXXFLQBITroQEKlKiJPUcMoKK3lmSMlkZsqVZKYkmjB5Fw/r2EnmMOKfJ2wuW0Z1lytsTHz3n0alTp6ldw8epzN3VqEa9x0SeHxV/Xy0ozJk2kYZ3flE4Vi648CLqN/V9urNSVVfug8lDetPUV/vaC/bP9xlKvLPdLMePHxMCRv4CtxI7EmIp7M7o3vBhcSoLKtUffoqadO1HubRFfj72zc5P6PWu7US4NlXCOZA4XN3AVg3F4jk/h/w8lKtZx9XFg/v20hu9OtKy96aJ54FFgTeXb6XL87rDGQYdVxABidvasGQe7fhojXA83VykeEguHHYu9H/+Wfp622Zx6QeeaUJtB492deOvX3+hJ+8qKN4LFxKSxbMfv/pMuCvY7ePlZIo0Pn4Opw3tS9NHDhRiHC/Wtx/2pnDL6OXvP36lQa0bCycRFw6lNfi9xWJhXy+6gKQ+A3dWriZynF1XwL3wzS6YKYN60uyJo8UCPzuBZmz/USzuexU9j06kHEic56ZHo4eJHUgsLrFY03bQayFh/licGfDCs8ROlcyZswiOz7TvKgQcvSgBiYWuYuUqixB0efJdTfWatREh0C646CJf1EpAEjwyZRIiz0uvvkHX3Oh2S/HfsJ7PPUa7f/lRtMW5rji0JItlHBaPQ0nq5fvPdwhRiMPncWExpVl3mZvOLDNeG0xTBvWi02dO0w233E7tho4NCTP6z59/0JA2jWnbulXiP71YXB7x4SoRFlQvzLZ3k8dFuEMlynQYOUGEwDOfBXZPLZo+2eXSCScgsTg8suMLItxf2XsfCAmdyZ/lsT06EAtN/J1QoHAx6jXpPbFpwCzvjR1Ob/bqKN6WLq2u9GDjF1yfk9OnT9GGRXPp9W7thPNIFT8BiUX18X270OwJr1NyUjLdUuxO6jhqIl1rLPD/+evPNKhVIyEOceFwe70nf+AKP/fT119QE2vTRb7r/kcDZ8wnDldnFh4nf69yaMyUOil9H1IccBHwWljxEpBcu3CJaPzgPjRucHCXEYtEujgkXnsI87Hcnh80IWnp4nmiiaDikhKTXurSTYS6U8XLmaU7klQeAq5v7ugV71kH/DakqF3BXM0vJ5MrhJus6M6Z5AFLXc8UkL47cFyGGdSdY0IUDM1RpfY46w4k4RK3RCQl+JxOtvIZWT/t/EcqfJ310+1EskLYWbmT2IEEASmWpx7ngAAIgAAIRCIQsjHEcAnL72o9lKv8nnTle7Q30Fgh5qxwvcIxZIWw4zxG8rV8T4hHEcPYyfakg0kKUXYoYC0Xtb45ReU44v9GUJsrTBGJv6vtej7zBDVv0cMUw4EU6WnCcRCIYwKLWtaiv7avtwkMm71c5EdAAQEQkAR49/fA1s+JxV7OWdNz4nsij4kqvFO642P3iZeFSpQSISDD5XiJJCDxbvxRr7SmxTOniq2WnO+Fd9nz7niv8ss3X1LbulXs/EimgKQWMHxD2GkTJiUgqUnE5tXLqFtTJ4SdEpDkpEZOrFhAKqYJSDfdciu98fZ7VPCWW63EjO4duIcPHaamTz5M61YuF8Np0e5l6ti7vxCGeAakJ2jmac/Jk6coU2KiTKbMixYsRFn11KJKu8fr0Mbli8SiebOufemxlu3sBRZuo8dzj9HaBbPFImq3N98WYQhVibSDNbALKYGEM4FdLZtXLhHNs0OIr3fhxZd43rvvP99JbercbS80+wlIvMDc+O5i9Oeun0U77Fi595GnPXM0sVOnwyM1hIODC4eya9ixZ0wf56ACEgsyYhFNxTzyuBrnTBnSVubI4Vw60zZJAUAVdmq0r3+veMlOoC5jp8XU5yAnsUOkyd0liMVh/lx1H/cOFa9YxbP//LlpV6+aEJB5Qf6loW+EiMSmgHT7XWWpz9TZwoXhVTgkZbNqd9mOOBYDOOydVwksICUn05J33xJ/OzgvDbtiOBeaV44o/hytnD2DRr7SWjyzLAQMn7MipK4SkFS/sl94obgv7Hrjz1q4ogtI7LzjsJ83F73T8xR2zvGzocLtcUi9obOWhQjmfDI/a5x/iUP08e+cB2v0YilY6IWFugbl7xDuGr5v3cbPEJ9Hr2eU70fbOncLZxj/bW8z6HWq+XgDV3ssDPdp+qRwKObOexV1fG2ScDJ5FWY6/OXnafWH79nCfjgBSYzrzJmwOdd+/f4b6tHwYdFHFjAHzVwYwpMdOw3L32GH6qvTsAU16zEwJBSn6jM7LtlVpBxgfgISi3ut7q9InJeKHVLdxr1Dd5QqG+Kt4HbZHcjPLAvC7Bp95fXJQshUZcWsGTTg+WfFS86N1biLDAGLknYIhCyiaLte1Q7VSUP6CGGExaNIRQlGqSkURbqmeVwJSywqBRGUWExSriS3WOTMZ5RrW4ksjotbXl0/rl579TsklJ0erk2c4OQvMF1IkfIicR/qVK9CG9Y5jrBpC5cJZ7guIMkE3WpjkLVoZnVajd92IFm7mnlhyhGQNDFIcyGZDiQOaac7kWwHkiUeCTeTFr7O3DBkOpAkHRQQAAEQAAEQ8CcQRDxyhe211jjssHGa8zqs80gPXZeQQCwmCSGJXUjqp1FHhbvTRSg9j6Tog9U5fRwqZJ0pHon1ErFWos8d5Jny+1L+vx6ezxaRVF5EhLDDxwkEQMCPgCkgDYWAhIcFBFwEmlQuRj9/86V4r/uEmSKMnF44TNlzFYvS7z9+J3Za931rjm/uBz7v7WH9iMPTceFcFvWatna1t/vnH6lbg3q069uvRAiwHhNmUpkI+R8mD+xB00cMEO1EKyCJSYTa3WKFL1GLRKaA9NbSdSI0ndqp6iUgNWvbnl7p3Y+yZM7sSvCoL0KMGT6E+nV5RfS3crV7aeqchS4Hku5C0gUlMRniSZElIql8SZOHDaA3+8v8U0+88BI17z7A5UDq0/xpWjnnXcqSJZFe6DdMhiD0KH7ha0Kq+qhK3+7cRj0aPSJCjrGIOHz2Cip0Zyn/T1QyiUX8uVPeEHVYQBq3fIsIh6gvirCjaFDr50QddrRwjitVvBZPlr//tnACcCl0Z2kayqKmJnoG/YjXLZiHDh88IKpPXPepcGfEWlj8erqUDEnE4sPS34+6mmJnR7u6MlcDiwKve4gCsV7bPG/68P40eZAU1e66517q/85836ZZpOB8Le+PHS7qcM6dln2GuYQIJSCdOnFCvN+JnYgPPhq2uyz0zLPu+3Od+9DjraVrxCycg2jrqqXi7ea9hlD9ZjLUmVnYsdGn6eO0YfE8ca+5j5xryq9w2DYOdccCNJdhc1a6QtDxeywgdX7iAbsJdijzvyCljpUDietWrvOwCAnJjjyv8vM3X1Cnx+4XIcu4NHi5Bz3VrovvZb7ZsZXa1r5biDmcO2nON46LRp307uih4r5xKVymIg2bEz7fDruG3h7WX9Sv+URDavfqWJeTrkeD+sJpx6XCfQ8KEcVvPFxn45L51K/5U0LM4+L13RGEo6rDz1ifJo+L0G7s6Bo6a3nI/Vo0fRINe6m5OIXD/83+6s+wmxn4j6R4vlbLMKAsIA2cuVCEh9TLpAHd6J2Rg8Rbles+Ql3feNu36xzS8vUuL9LCaRNEHb6Pep4yDgPYp+kT4ljp6veJ70uU80sgZGGFu6PvwrW6xwsak4f0IRaPIpV7a8pNGvfWcjZrRDrnXB5nQSmoQ4mFJHYklWdXkmt3sgRlu7S0Y+KIvbtZ/hJmf4Udcpfr6SKR2k1sJsE26+jnmRyH9O1Ng/v2tt9+4ZWu1KZTV2t3s7PLmWds+uYgUxBLtsZjz8+E2CNzFrHowzmQ+OdJW0CSeY8cEcn5nR1K/L7KmySEJCsfErchwuNpG4XUgpjNA2HszuXHBdcCARAAgXRLwE88sqY6lkvY7TwS6yBqfUQP26tyHHk5j7QwdFI0Iika2b+zoCRFpURLXLKdSla+IxUKT2zw0FzNSkBSN0GKRm7nkS0caZs81ObcZEqwxSN9rUM5qE1nORxI6fZxR8dB4OwTmFTaHcZpxV/+Se/Pfm9wBRBIWwQ++3gdtXuwqugUhw2bsvHLkJBZ/AU+oW9nem/MMLGwx0ngn2nfXYRi8iqRBCQOacYLu8eOHBbOgJ6T3ou4cM87xJ8tU0hMJrwEJO4HOykeLfY/u0uLftwrwrgpsYgPmPHvvQSkrLqAxCcnJVFRy4F0wYUX0pAx46nOw49KR4rahWuAmD/7A2r6lFxgL3rnXTRv7UYh+ChxSIZIcZxGjogkY+/LnTXOz/cmjKGhr8iF9fpNXqA2fYdSckKC3ea7HNapT2exy58T3D/zUle68+5qvmHD1KQy0tNoTkp5gbl3s6fEjv6ChYtRnymz6Aoj7KA++ePfv9q2mV64T+aO8XMg9W3+lHAzcGnUqTc92UaKb16F2XBurpb3libO38XhoUbOW0OXXu4dIi3cGFNTQOLcKA/ecqV9ucW/HnaJWixoPFP6VpGnh0utJxtRnUYt6H+33B52oT7SPfI6rovCr7w+harWlwvafoUX5ke8/Lx4fu6qUkO4i3QHji4gsfjXe8oHnjme9PbnThpLr3WWz+xjrTqInDZeJaiAxC61BmULCRHm0svzUP/p80SOIr/Cwtgrj9YSYem48CL/0y91dVXXBSQOK/j21u9E7qAgRReQWvYZSg81aeV7GovmXZ95kNhlw3+/ek5+Xwh7fmXPb7uoQbnbicUKFoWX/H4kpGqzKiVFjiMu7UeMpxqPSdeLX1k1510a1KohnTl9WuQNGzBjgS2kMKtHCl8rHDiiveHjqIbhUDLb5fxLjSoUtnMCpVRAYnGShZeNS6XYyf0reXd112X5eeLniguLdl3fnB7xVs0YNZgm9pf33VtASqZGFYqIe8OFnVyVHqjn325yMnEYPf5OZG684aIri22ZxHYD4nCWz1UqQjweFuD4b1m1R56mq66/IWJfUeHsEPDaD6GLInzVKUP60JRXwwtHLBqdT5dRrHSCikkdunajjl27a84iawevtsjjuI6UU8mdH8mvjy4nkeZA4vpO/h8rwJ019wkqIrF4xCKSKiwgtbYFJE4ELoUjO2SOCmVn517Qdy6ruZeciwnxyBKOVBg7Fb5OikTJpFxHtvuI37eEJelAknmTlPvI5UDS5oJSPFIMnKcWDqRYn3ycBwIgAAIZm0Ag8Uj/DjfyACoRR7p0ZahXJ98RUeZMTug55TSSoeukgOR2HznCEYe2c0LdhYbDU2szzkYO90h4XUQISPpGCyUc2WskzpqJHgZX3XF9k4jjQJbjhICUsT8XGB0IpIgABKTg+D7d6E4KjFB/wdmlx5q8+MW5MdjNwaVBx54iHJhX2bJyiQjLw4vknLuDF5B5EderRBKQVs95l/q1eFqcymGoekx4NyQfh9lucnIS1St0NR3cv1cswE5a/xnlve56V/JmU0Ba+ONeusgSkNzxb52Yv94CUqIr9AmHsCt6VS46euQI5cyViyZ/MJdKli7rFpCMGdyyhQvomfoyf0+hO4rQsk3bKckK0yInRe5Qdipk3anTp+iv3btp/969dPDAf3T06FE6fuwYbVyxhBbMmCraq9/4eWrdb5jY7qsmTL/99IPIs8K5c7iwcHbjbYWpcu36IkcRO8ciFU/TkfHmrPGvi7xGXCrUqkOvvDbJM9eSbi/iZ+bREjfQMeanOZC4DV4YYRHo+Vrl6EeRvF4u9BcsUjxsd/f+9Se90fNlEcqKhc9RC9YJV1O0JVYB6dB/+2jf33vE5+HY4UN04vhxEWJxaDvH+bV410FKzJbd7hJPhGe9OZLG9X5FLDzzgvOV115PRctWpJpPNhKupHCOj6BjY7GHhSwVLq3VgFGU99rrwp7++aaPaNa4UeJe3FqiFA3/cJXLpaELSPxcseibL3/4BfElM6bSqy/KkH71m7el5j0He/YhqIDEDsiGFQqLUJucT4ndSpfkcudqMi/ALp3PPpYhbFkQYWFEL7qAxCH2eFxBiy4g9Xt7LpWqWtP3VHandW9QTwifOXNfIUJ28t9Rv8IiGbvZWITgYm58YdcPX59dWVxe6D+C8l13fdiuf7N9KzEPFn85xxB/ZhKzZhPnsBj08B3X2uePW7WNbijkzs1kNs73oVHFIiKkG5doBCQWUVlQPbh/Hx05eJBOHD9Kxw4fplnjRtqhKdk1p4tsSUlnqGejR4TziUvT7gNFfqhIZfWHLJw1Eqy8BKQjBw/Qg7fmtT8vHN7viqvdufjMa2xdtYzmvzVOiHH8HTbk/aX2Z5c/55zviR1K/Du75a6+oYAQw2o+0Yiuvalg2FCYkcaD47ET0L/OlIDEotHUMMJRWncaRUtDiUnhwtx1ZCGpmyUkWTkj9YUYxVFsobFEGO5H6BxC92VrziOr045wJN+Qr0NFJCGgaDmRTEGFw9fVrS7dvVyef6WLEJCEYGRtHFIh7MRP24mkwvB5LVzJ8DgsIJ3hUHaWg+iUlQNJD1PnCmN3RopF4ngSu5WITp5x3EvChaQ7kGwBSUsQLkaRYAODgBTtU476IAACIJDxCUQtHmnf5y5HjpWXKEQ8Eo4jTUCy8hzpApJyGiXqx4SwpAQktyAlNnP4bEpRswgVss5eN1F5CUWEFrn2ITfe+glI7hB2TjhbJ781BKSM//nACEEgJgJ/bl9Pi1vWss/l/9AfOit8mJeYLpTGT2Jh6NON6+xefvqx+3XQ7jM/LkXKyBxS/BoiU1B6aa8eL8h2e/Yh+u3H74SziMOeeeUT4Z7z4vjKWTOIc6twIvrhH66kQiVKew7q7eFaCLteoSHs5kx4nUZ3kwt/ZarfR93HzQwfhsi6SsMKd4jFSiEgrZMCkr54EURA0ne88G4UU0CatnQdZU1MlLtTOBQZ/ze8JiBdljsPvbtwGRW64w4Zvs5IKq2ALFu0gJ6upwSkwrR88w5rwmPtprEmP6dOnab9+/fTqiULad670+mzbVuE0BKueAlIPFX67YfvqMuzD9Gfu34Roa9U4bwunCvk/qeeE2KLWjQ2ryEmosZs1JycTh7Sm6a+KnN61HqiAbUbPDokHBQf0xc8jh46RA0qFKZ//vwjREDiuiwCtbi3jHgOYymXXXElvbZwA115TXiRxKvtujdrIezW+oewO37sqAiFxmIr539ihwg/F+HK4l/cAhLXZVHn/+xdB3gVVclbyBEAACAASURBVBOdkITee+9VmqAgKAKKiCIgCopSRLGggKIiTYEAIhYUu6Iioiigv4IK0jtIEQWlSO+9hk4IKf83c+/cnd23LwVICPHu90GS93bv3p3dfTtvzpxzvv/4bfj+k5Fw5tQJVTHDAleGUKhapx6079kfqt5Yj+S58J68lOXQvj3Q4cZyl7IpbVO2SnX4ZOYykpfkhQCk6sUI0ECACUFf9MlJaJmJnlAMIHXtCU8PHuG7upIY0xJ2g4NL2P21aC70bRccpEnsgG+5+14YMuZ/rtUIQOqgJOzaPNUTnhniP0e/se+tmB8wLrggA65qHfTM8V8MgLRxHfkeDRmDDK7gICn6GnWsJwCkA27mNALpbaoWS/QaDDafkhWqwKjZKwzbFD9X8fOVl8kbD0GOXAmDc7juS23vhL9/X0CbEYB0j1v+lMdD8Obwvt2waOokQIm3nZv+JXZVQsvw79wAEoI1eK7wOsAF2UeNWz2Q2GmH5bN/g+HdHqHPGQKQJrgl7A7sdqQnEx3MZ4WKNW+Aj35b4gJ/EVjGZ9zi3ybBhfNK4g8XvKfQZ/DBbr2gbJVqSWa7Xcq87DaBEZASa98kAThKq/J0V+rczpz2K2zduimoZ1K/AYOg/yCHkeRmbansgF/j382LMpkwjCPpTqDzBME24qJRckEkL4BUp0FDQB8kAxq5QCTFROcCFvtiypgqBrjK1Vi+DkEkBH+QUeRI2An2kWAiIWBEzCQNIBELKVZtLz2QSMIugIEk8icPU+tKnXc7jo2AjYCNgI3AtR2BKwkeyUYLF/tIeBxhQ4ZhHIUAhLvYR+731HpKzs6MB/GOD2GAVK5zLliKjjyhjVKL/B2fmyEEILFvNDWfsNydHkrmK07TCLORLQPp2r767extBFIwAv9VAAm/GONyqUBRck8JA0uP9FLeERZUSm4Er876WAxH2Sr2sEjOLJq0eRj6f6QYMd4lMQBp/PtvwJg3lJ8Pdv0P+nxCkpgXz9x5E2xZu9oNIAnd/SsBIKEHUiYNICkqN2YocVBTM5DyFygIP82aDxUqVQ7wBZD1EmQgdRQA0hwEkDzdMsePHYPxX42GCWM+h327d6m6S0gIMXry5MsPWbJmg4yZMxO4duzQIdizfQut4wcg0TQB4OzJkzDrx+9gyYxfYf3KZa7iJUq83dKsJdz98KNQpXZdirlJQEUm6stE0id51JB+MPGTkfRXq85PwfNvfGCkm4JdP+fOnoEnm9SBfTu2+QJIWGx95q76JP2EC0qnYRySuuTJXwje+3VBigFIGMeJH40gbxYueoeGhtGxILMrU5asxDIICckA61cuNdP2A5DwTSyEr/vjd5j38/ewatFcOLh7JyW+vOC5QcmrZg92orGTu3jBAK/fS2Ljla5UFT6atiQogFSt7i3kWxYMbObxrzSAtOCX/8GwpzuY+0RK7CV2TPh+/TtbEPAlFwkgdSIvm4ikDEXrSADpkxnLEpT0kwASgrgIZFWocekA0vFDB6FdrVLmuknuOUbp0I+nLzUAEn6u4ucrL9N3nk4SqD/w0fth2cyptFkwAGn/ru3EvFvw649w8piSyENwFAGqHHnyQOYs2SBjpkwQGh4Oe7ZshJPHj9E6XgAJQfE+7ZoDyq7igt5C9Zrek+j5wvsWr5szJ0/4Akg7N66DJ25zzkVyY1mhei14/9eFAc8w/KxYMWc6LJzyE6xeMh9OHD1s5oqf6QhmNXvwEbjl7lZBQf1ED86ukKwI4GMF2UacI/ttjIyj9A4ceY87IVYS+iK9PGgQNGzUSEjbOfK9dD+ru9rV0OPdh3nCGSaRw7jBdSUbSTKRpCwNPyYd3yRnLwUyh7l2ueFklACQVBFLydhpmR6Xgbg73zD7R8AHn9kaSJJ+RswwUkwkBIviIUoCR1rCDhlIRsKOfZAEAwnHlhI9fGzMuqLYJOsqtyvbCNgI2AjYCKTnCCQGHvFzmdVX8G+W8GdPaK5xKF9A9WxEkMgBkDTziIEiCSBpthH5H6HfkQ/7iLyPNIDErCPeF9VWDIikjobbS6R8v1Jn8YJHQv5fP0up6USwlPncuzye9DOfGVWWgZSe7xB7bDYClxGB1aOHw+rRr5sR3v5pdroEN/jL8Lh3Ejf+vYxwJmtTBJU69RqYLuOdrECk0ZVRQmv40x1h4ZQfL2mGCGyM/f1f6qb3Lgggff3WEHr5mSFvw/1PPeda5X+fjiQZL1xuvqsVDPx8gi+LxTsuet5sWbMqAEDiJCRBAMml/+tImCydPQ0GPd0ZTp88AdVq1wHJQPIFkAoWhEmzFkD5ipVc3koyScN5z5w2FTrerxhIVavXABeApLV73xj0Moz5+H2IvnCBQJMGTZpBq4c7QdnK10HGzFkgQ2gYhCDIExoKk7/+EkYNV6CbAZC0YaTxCdABi4uNg1MnImHfjq0wddxomDt5opHCwlUKFS8Fz742Em6+q6WLcBSQkPpcGaOHD4Jx779B77Ts9Di88OZHQb2weF7odfXE7XVg304NIM35Q8nN6RXOnDpJANK+7VtpXJRHLOqRR5PFJ++0MoSFkb+IZMwk9aK+TzCQRvswkBA8GvpEOzh++CANiT45rR57Gm66ozmBR+HhGencIRiHQNjjDWuYXU/zYSDJeWGBGa9ZLHD/OnYUMZx4yZQ5C9S8pTH0/fAryJknb1IPh9ZTfmFVzDYfTF2cLKYD3ttFS5dzgXjItHlAM5AQQBo0+nvIU6BggvNCAIkl7NokwEB62cNAwnX9FvTGiXhUedPg9TNk7E8U/6QuWXPkDAAZVwoGUsdkAkitBQPp4xnLE2QUIYCEc9+xcR2xAAcnAUDqJBhIsz0MJAQj0LOIgcf3py6CLFmzJzUUBA4VK1PenGOU1nvqdgdE+XXrcWLBJbYM6nw/LJvlAEi3ehhIeN+M7PU0rJgzjYZCoPWOth2gYcs29DmEbFK+fxAgwnX/WqhY4ggg1RE+Uchi6t++Bfy9ZD69jzFEVlliy58LZsFrT3c0ANLrHgYSMh+7NKjm3C+/LYHMyQBuM2XJQnKOwUBv/Pw7sn8vLJ46CaZ99yUc3rfH7Atj3KLTk/BIn4hk7TOxY7bvuyPAz7Zv3gkOHv0XgSPvdZIQkHRro0bwyqAIB0hi4EhTlx1ZO/+rz+WBhKtIuTpdPEoMREpIys4LIP2LABKxyB3/IzeI5EgZY3cyLkZwT88NO5wZPCLmUJxiEbk8kEiyDplI8RAlvI8UqKTWZdYSjoG/sweSi4HkBdF0jMQPe1vbCNgI2AjYCPzHIxDQXukjI8uKIg4LRz7v2OuImylUsywBR4YxFELeRgoEcuTo8DUDFiFwRF5I/uyjUL2dko1178vUTESzqPGJFr5HyodQA0gQon0J47V8HTN4dTOKAJA4RoEyfU4+YAGk//iNZA/fRiBYBKZ1aw4HVyn/A1zSE4CUXNCIjH/LV6I44O+8lBe/J3Ql4RdLXFg3HWUv5N8JbWvBpLR3j548dhQ63VQRsLiVPVceeHLAcMidSEEYj+LzIX0JmMDlkZcGEkjoXRIDkKaP/wpG9lJeMTc2bgqDvpgIWbLnSDRIjzWoBii755Kww6108hQMQMJVuAtFSdip7llMLOZPmQRDn30czp054wsgYQECpcoMA0kDSBUQQOLuGUHF5oNAAKmDAJDm/rGaEh9Mc/Dn/n37oEG1CuQ5g0XVFyOGQceuz0KGsHCVIDE1W0vdffvJe/D+wN40fNsnu8Nzw9weSPi6X4EGX8fi5Xfvv0nyUShBiEu+QoXhq8X/EAsgMeBIvj/+o7dh1KvKJ6tpm4ehz7ujIFOmLAHnTs7l7JnT0OnmqnDs0EHFQJrzBxQQfkVR587B083qw67NG2ict36YDjc0dPwMeHBXF66nJfdSO3QTApDw3GCBHAvQuFSuXReGfPUj5C1Y2PdaxWJ5u5qOjF5iAJIcBKXhFk+bDBM+eBP2bt8CMdHRxNJo2/V5eHLg68liZEUiuFDdAXbHLF4LyDi5nCUtAEib/v4TetytZOIQhPloxjLIkz9hECuxY75WAaRzp09B68oFyQ8KFz/wM7Fjl+8f2rsbOtYpb1767s9tFOPElhda3wbrVvxOqyEDyQsgTR8/hliuKN2Ikoe9PxgDtW+93XdYlIkc9tTDxNrBxQsgxcbG0v34x1z1/ovvfAZ3t38ssSkSQ+r17p1IGhRZP14AyXvfjl36L4FrKbEgWD5j/Bj49atRBCTFxsYQuNtr5GfQ+N4HU2KXdkwAGIesoyANVhY4CrxEUNpu5vRffa+dVwYNgoGDIlTeoJMDlvP1bmAAGfGGt+EF24YN6yaYnJ3P6zwkj4ceSChlx8vYqbOg3q0NBYAkwCSdBzod2B4ASfgxSQAJmUQI/vgCSJKBREwk9D5yfJCIvcQSdgJEYv9Lyg89x8lJ3aXmN/bmtxGwEbARsBFIPxFIMnjk8hgKoXqFi40jAB2sc0gGErOGCEBi8IiZRgIsYiDJSNkJsMnLPjIAkquZ1zkaR77W8TVSDRYKLOJmC/op/mYPJDzDkoHE+QkfMx+jOs4QAsosgJR+7gt7JDYCVzQC6RFAQuAoMaaRBItSQ4oDwSUElhLSUucTa8GkK3qJX/JgY4YPgAkfKlN7ZKJEjP4hSTJyv307Gt7r3Y22K1/tenh94m/EypBLYgDSqsXz4JUOLcnUHH1AcN8FE/GvwULb/VUKAxZO/QAk3D+asrerWcpM5ddNhyBHbgWQMF2adX4ZQPppzCh4p/8LVMirdkMd+GaGW8IOkw6UsKvBEnYCQOLOFi/7CDdBD6T2DCDVqAHzVigAiTV7x34xCgY834Pmel2N62H8zAWQOWt2kyRJc0j8/ZPXBsFXIxWbEgGknsNGQjzu2Ftw8CnU4EsxMRdhze+L4M2eT5AXES593/sC7n64s9nC1UHsyVL5z9mTJsJr3btQvGo3aAxDvvgu4Px7gZ6jKLd1Y3kCyxBA+oIZSHrPyIbr/WBzwOsCl0d6DYDOvRXbihffAsoVAJESApCwsPx8q0aA7BGUFXz1m8lQo77ygfNbkF3ylJDCSg6AxOOdijwO4997HaZ8PYqYaeWq1QRkEOE1n9QlNuYiPHR9aQMWYnH6rocTL7QnNH5aAJDQ96dT3YrkZZMrb346H+jHdDnLtQogISDzcO0yhhnX882PoMUjT11yKKIvRMH9VQoZycvh46dAnduaJTgeMoY633wdHN67m9bzA5AiHmsLS2f8SgDovV26Q9eIN4OyTfHaf/XJh4ynkhdAQrbV288/AbN+GEf7Q8+qp5PgWTXr+2/gnV5dCcTyA5DwOfTQ9SWNdF7/j7+G2+9/+JJjmZQNkW35+av9YNnMKcQiu7lZS2LU2eXKRyBYzmyBo8Rj/fEHI3z9kVDObva8eab5RLXkoARv4mNKGTpc22EVBQGSmKkUBETiNOCtYUNhxLChZgLd+70Cz/YbSIUx8jzShSNHxk51ZLNPkpy6AbkI8InXLCQNALk8kLTXkWYbIQuJvI80gMQgkmQgEQsJm4TiHHYT53vx8SEOmGaCYyXsEr+q7Bo2AjYCNgLpOwJ+j1d+5nq/vxvmEXo16yZXKR9nZOtAMXLwnwSMCADSEnT004BDDgOJACQ/eTsph5dBsI88SjDSdNmRcXXYRQ5oxM9gxTjCBlvHO1A15XobUxzmlZv9JGX6LICUvu8Xe3Q2ApccgTH13KwGrwzMJQ+cyhsmhW2EX4ZxSQ3AKLHDZxkMXI8ZS95tLJCUWBRT7v2zp07CQ9eXAuz4xmXkz/Og+k0NkrRD9N7occ8tcGTfHsieMzdJbNW70+1DkRiAhIX2V9q3giMH9gL68iCrIyEDepzYhlUr4Ll7bqU5YjH9y0VroHDJ0q6ixZmTkdC6UiFzHGOXrIVSFZTUHP2THTgQAlhoH9n/eZg09nPaBiXsvB5IfgDS5FkLwDCQghhBIgOp/X1awk4DSMoDSRk9DurzInz58Qe03w5PPA0RIz9ymSnHsuav3qZXh/th0YwptL4CkN6FeMSPdNYkCx4cAC/oEhIfD1O+/RJGagDwwWdegO6D33Sddy8YpgpDzkh/L1sMA7q0gxPHjkK+QkXg/UkzoXRFLZcmdqhKQWqZ+/MPMPipjvQ7AkijBYDExaNvRr4GX2nZQ5RFHP/HZkBpOrn4gUjCOihJ1693pYQAJPQm6n5XPcDCdvFyFQGL6kVKlgm6H/QUe+u5Lub9SwGQcOMDu7bD4McfhO3r10Du/AVh3IpNyZKgwzFwHjgfuq5vugXe+WlOkgDiYAeXFgAkZGm91LYp/PvncpI9e3LA6ySPmRy/LO/xXasAEh4HsjiRzYkL+vB8NH3pZZ1j/HzFz1lcHnj6BXgqwv3Z4I0dMgZ7trgV8NrAxQ9Aeuq2WrBj43rySev51ifQvINzf3jHQ+8uvO53ayaiF0DC9b//aASMfu0V2hS9ur5YsDrR+37U4N7kwYSLH4CEr6PE3YJffqB1bmraHIaOnZSot1uiO05khbXLl0C/h5oDgnfIeELmk12uXAT+WboQXmrT1HdACx4lPc4JydohiNS4UWMaLCngkdyry89IJwKGiSS6iYljqX0QvBJ3+i0a1gsgdev7CjzbPxBAMjJ2koWkWeleEAn3h/I5WMhCIIlk7IiB5DCLFGgEJGHngEcOiITrKgDJkcBjCbsYDSKp3FAVziSIZBlISb9O7Zo2AjYCNgLpNQLBejMkgGRAJOEtJJVSpIyckpVzewMqAElJ13l/ZwBJeR6FgGId4U+3fB0DT7JhQ3otSWk9BpBkbUQ1UzgsI2YAx8Y5jRxxUspO11TidRMLjuWAafFKcQaPS7Ks9DFaACm93i32uGwELjMC1zqAhMDRmmUL4Z+lyjTau6Ql0CjYqUoKmIQyaCiHZpfUiYD0JkGGw6jZK5O8Yyx2ffRyT5g+YSyhF1jAfWrgG1TQ5SUxAAm9Yt7o0Rn+mDuDNnmwWy94YsDwoIXg6KgoeLXrw7B81m+0fjAAKS42Bu6rXNgUNLsNfRse6PqcAyAxiKSBpAO7dkL3+5rCgT27aFwGkDKGhzuGy1ShcDOQCECq5HggMUCFaYtK5uJhxm9uBtJ8ZCDpogj+fPXlPjDqvXdov60f6gBvff61AyARPZs1fwH+/Xs1PHlPYwP4MYCEByZp32rPCTguhwAs/u1nGNRFSSV17NkXnnz5VSNF4ySoup/Y6Co70M3Rgwfg5UcfhPV/qULz470HQpfeA+ncSYCH54HydT3vbwob//6L1s+jGUgoYSfXP7h3NzzeuLY5d88MfgtaP94twNfoSoNICQFIh/bsgu533wwnjx0hsPKNidOCSludPhkJw5/pBH/OV3J3uFwqgIRSjIO7PAAo2ZavcFEY+/v6ZANI2zesJcD1wvlzgN4/vd/9Am6++95LLoqnBQAJ5domfvw2fP3mYGLAVa5VB1757DsoXEIByZeyXMsAEkodPtO0LkSdO0ueaS+9+zk0atn2kkGkyaM/hE8HvUQAd9nrqpPHEHr7+C0Y/x8/fRe+wnMRc5FW8QOQnrmzLmxd+zddd88MfQdaP9496GlCH7BPB/UiZioufgDS1nV/Q/dm9SEuDnsQAQZ8Ph4atmgT9Nlx8vhRug/QFwyXYADSuj9+h37tmsOFqPPEqOzzwZdw423NLgucTOx6xGN5vmUj2mepStfB6AV/J7aJfT+JEbCsoyQGKhmrBZO1GxgRAREREa6RghW7vM9vN4gkGEhePyDBQlKinW65Ghw3EEAaAD36D1DSPBosYoNwKdfDRTWVu7lbZvCzkApYWjJH+RcxIKRAJAMgGeaR8kMiUInZSrEaQCIfJWQgOR3Vjg8SA0g6r+MEL4GULhmnz65qI2AjYCNgI3ANRiAosdcjn8+Nsqom4TCPuHlWMpAcb0DtfaQZusEYRfy6S7YOgSQhaYdjsm+S229QgTq4f/WU1c9wAfqwFJ0Ej5T/kfpHTGANIrkk7LTcvz+A5Hg9yfkg8IXSfBZAugZvBjtlG4GUjsCBVYtherfmZjfIeHn7J2XOnNaXhIAjlqdLC0yj5MYxoU5GHMsCScmNaPLXR8+jt557HJZMm0zFsW7DRkLrLsGLen57mP/z92R2joVL7Jz+eOZyyJYjp1k1MQAJv5T/Nu4L+LB/TyoEZs+VG54Z8jbc8UAHyJCBOD9mQcBqythR8MWwlyE2JoZe9wJIMiEZ9nQHWPDL/2i9UhWrwJAvJxJDxstC2rdzG7zVqxv8uVgZsuMSACBpeZNgAJL0VVKJm5PmzZw2BR4WDKQF2gOJQaSJ48bCi10fp/0WKV4Cxk2dAyXKlBPUbJUs/bVsCQzt2RV2b9ti5ukHIC2e/iudi9KVrwt6UZyOPA4DHm0La5YvoXWGjJ4At7VqQ79rARpDdedB3IkrCRLD1++9CZ+9riTmsufMBT2HvQN3P9gBQkPDXDRy9PsYO3I4TPh4pJkTAkij5yoPJC976ut3XoOv334VUNIOvW0e7TMImnd8woAeXnAMwanVi+dB0dJloUyV6sm/GQAgIQDpxNHD8MK9t5EnUVh4Rnh2+PvQvKM6Z3LB6/KrNwbBL199SvcEL14ACf27sGhct8ndJIkXbFk05Sd4r083QKC1Su268M7kuRCeMVOyjg/n9M6LT8GcH78jQKBkhcrE2EF2RTDGzqnjxwC79itefwMUKu5IQeKO0wKAhPNA1svgx9rSOcHjqN2wCTw16A0CPKQcggwWShAiu+X6Bo0DpACvZQAJj/Hdl54B9BnCc1ysbHl44pXX4Ja7Wwc9x6dPHIfVi+dDhRq1oUgpN5tu77Yt8ErHVgS2hIWHQ9MHOkKP4R9AxkyB1x76gn3Q91k4sHuHCbUfgISgKj4vcGnQvDX0Gvk5fd7LBe/3hb/8Dz4b2heOHdxv3vIDkFCGbuiTD8Hv03+h9QoVLwkvvTcaat7cKOCY0fvt/b7djacSrh8MQML7Fll7S6b9TJ9hZatUg64Rb0GtW28PGkv0k0P/J/RGQ38nXhD4RTZs9XoNfWOH612MvgATPngLvntvOEnr3X7/Q9D/42+SdY/blf0jYMGjlLsyguXwjRo1grnzVS7FuYR7Fm7oyPwlZOmUHG9wEAkLTF6PIJlDoP8R+iDxUqdBQ/h66ixh3u3I2KnuaNWBzUU1zuFIGZgZUUIuh9lHBAARA0n9U+wjBRYZFpKQsZN+SQqAUkwkVRRzvB3o+JilbpqBVDT9GmdS7izbkW0EbARsBGwE0koEAgAk09wp2TaKBRwMPJIsHEfSVUjXuQAkh1XETCMXA0mykCRjiZhLCpxRz1clHyvl/vFhpnRNFFeIn3lxrLoinomyeUM9M9Vzk4El05RrJOx4VAdAY/aTlK7j578FkNLKFW7nYSOQhiLgBZBqXAMAEhbv1ixd5OtxdC2wjZJ6+tkzyc+kF88TAklYELLLlY/AtnX/UAH20N5dUKBoCRj27c/JLr6TN0yLhnBwz06a4MAvJsKtLe43k0UA6RstR/b0kLeJpeRdsMDd4+76gPPBJUNoKDRq9QC06/ESlCxfGc6fOwsb/loOkz7/EFYvnkuZUe58+SHyyOEEAaSdm9bDU01upKIcLoVLlIKOz/eDerffBZmyZoHIwwdh7uTv4eexn5PnRc48eYmlcSEqKskA0s+zFkD5SpWcpEhI5HFqhBJ2XgCJNX4x+TlxIhKuL1OMfG5wqXp9beg//B2ofXMDiImNg62bN8IPYz6DX777mmJRsVpN2L19C0SdO2ck7CQDacBjD8LiaT9D5etvgLse6gw3Nr6D2APY+R919iz8tWguIECzZa2SfMpXqDD88NdWyJgxo+65VWdIStgZZpUne0Uvo3b1qsL+3er8h4WFQ+MWraFD9xehWJlycPbUKVi9bDFMHPU+bF77N4RnzAi58uSDo4cOEAPpy7kroUCRokbrn6sjp05EwtCnO8FKweJBELDVo09Dldp1IHuuPHDqxHHYs2UTrF4yH5bNmkogy8ufjIPb7mvnusSSWnBBAAklHXH5YuE/BDrygiyLIV0ehOWzpurYZIAOL/SHe7t0g1z5CsCZkyfgj7nTYewbEXQvFCtbAZAlw2yH33aegnDhXbRq0Vzo1+5uyJk3H9zWuh3cfFcrqFjzBsiWMxddr/u2bwFkB04a/SHEREdDSIYM8NCzfeCxvkOSrw+kwZaIzvfB/p3bzTFVu6kByYiVva4GZMycGZChsXPjemID/rVwDmTKnJm8WHA9uSCA9GD1YoAyctXq3gIDR38PeQoUTPADCo/lnReepHXadO0JXQeP8F3/lfYtYeX8mfQeroPrJrRgkX/o44pFh0umLFmgwT33Q5P7H4YCxYpTte34kUOwafVK+H3az8TkQqBpwBcTSHZTLgggoR8bLh1ffAUe6e3upE9oHvdVzG8Ycx/PWA4VatYOujqCWIMfbQMo31mwWAmIGPM/AnGCLQikPFKvEsUbl1kHon1XxWsGP88RWOOlyg314J5Oj0O5qtdDpqxZ4dTxo7Br07+Ax4rAD35GDfl6EtRqcJtrTLx2v313OHw38jXD8EEgscvLw6DmLY0gNDSU5OimfTsaFvz8A322oLTj7i0baZyBoyfCrfc4zwF8Ddd7s8ejxBhDwO+W5q1pvOJly0PMxRjY8NcK+OGTt+n6Q1A1f5FiNFdcXvtuCtS5PdCHCT+v0QsLAV5ccLuWjz4NzR7qTJKoJ48dI4Dp5y8/IkAKP+PxMwubJxBAGj7hN18fpq1rV8OAjvcaXykcG2N0V/vHSC4vLGMmYiPu2LAWVsyZRuA1enEN/uonAl15mfPDt/BWzy5QqEQpuPPBR+gY+H7DeeD2kz7/gEAzjEvmrNng5U/HQb07WyR43ds3E4/AS23uoBxaLlauLvG4JXcNPzYSgkjIRGrUGCXt/Hqm5VOZGcuq8mOk6zyFIEe+Tkn/KVLhFQAAIABJREFUMuPay0LikQtkdsvero+MMgCR6bhG2R5d4AoNAJBU4UmN5wA6The0Ao8QCFIgkvZAMiASs48cYEnK3eE25IGkpevwd1MM0wBanPBBshJ2yb0y7fo2AjYCNgLpIwKJydbhUcrv6cTy0c2szEbiRldm2vozjxTgg+CPYhqxRJ2WqzP+R8g4wtccfyQEmKRsnQMg6eYM6XskTgs/zyUIROCQVmAx0nXMQtLsXwMgiWYL44GkcwRuBpHgEYNmkiFlAaT0cZ/Yo7ARuKIR8AJICEp0SsMyaePefjUocHQtso2SejKDyWJYICmpEUzeer+M+QQ+GfgiFbobNL8PXnp/dIJsiGCj4xg/j/6I3sYi+PtTFxsZu6QASLgdFgCx6/vvJfONbJF3f1h0xEJcj+Hvw4QP3oT1fyxNEEBC+aNxI4fBj5+9T8BQsAXHrXL9DfDYi/3hoyH9YdfWzQJACgNKsjTlOsRHwq4iStixMaXeCf+NxQcJIFWrUQPm/7HadM9iAoTJ08jXh8Gn746Ac2cd1goWaXGJ1QAYMrtaPNQJmrV5GAY+/Qjs27ldAEhY6FBFjkFd2sHCqZNdh4vHGBoWDmh2L5cSZStAj6Fvwc13tnC0gj1UeHzDkeYT5SCd0e7dsQ2GdO8C6/5cYeYaeO4ykAdVnxEfwZTxY2H69+MIQBozdyUVirlAQ6UaXTjas20zjBr6MqxcMBuio84n6eJGGSuU7vJbEgOSEgKQcDwEH97o3pnAHV4wrsjQwGIwL3gPPPvGh7B4yk/wwydKmtALICHo1feBwIJ4WMaMEB8b64pjpixZCWDq9upIKopf6rJh1R/w+ZA+sGn1nwHXgd+YOXLnhaHfTIaqdeq73k5LABJODFkt+Mzct30rxMdzOTF4lG5o3BQGfDaewDq5XOsAEh7L5n/+gs8G94GNq1a4rslg0UDA4tVxvwCysr0LgqlfvNof5k2a4GLTedfLliMXPNijFxQuWQZef6YTve0HIOFn/CcDXjCsUB4HP5dQchQ/B3HBaxxzNGQn4f2GSzAACd9DOdNRES8ZsNbvWLEpoXKtutDhxZfhi6H9CChNCEDCMZBRhOtuWbsq6DNJ7gs/x4aMnQQVatQyL8/9aTyBZt4FWYQo94eMK14Q/LrvyeeocQLPi10uLQLYfNXbx+/IgkeXFs+kbBUsd583bz40JhDJf3FL3WqoRr/oBpLcjCNm6Hh9kHg8/BkIIJ03HdCO34NmIpkuaVHo0sUuNSZ3Rztyc+yDpDyNFJCk2EdeHyTnb8VAUv8IfNIydsw+4kIZF8FchuAiLkk5J3YdGwEbARsBG4H0EQFfAMnDPtLKqy6pfsX40cwfwwRSbCOWcWUWDv9UwIrjbYQgEcvV0e9ans6RsnMDTmYceq46z1RmH9ETVVGPDKPWeea5mUXMNJKNG+p351nMUnc8BgNSxHDCY9a+ho50HTOQtb8TxqjL8tOJ1QjSx5Vkj8JGwEYgyRFYPXo4rB79ull/xE+z0ySr5b8KHHlPZLAvo2kd+EvyBZlGVny2+S3UmY/shufe+BDu6aQYAsld9u/YBo83rE6yclhQ/2T2SihXtQYNk1QACdc9dugAzPnftzDl68/g8N7drmmgVN0td98LrZ/oQTJB3ZvVA+wS95Ow4w0xPzl7+iSxUyaP/gi2rFntKtjhegWLFod72j8KLR5+BAoXLQ5dW95GQAhK2H09cxFkCk8cQEIPJE6MEGji5IgV9BFAekhL2CGARBJ27IGku2xOnjwJv/z4A3z23tuwc9tW17FjTKvfeBM83LUHNL7nPjhz5gy88PC9sO7P5QQgPT/sXYgn3yGVja36fQFMHjOKgJdzZ077nk6UWWrU4j5o2bELlKl4HQF+LsaRFzTy6BXLZBaTNfSO+nncl/Drd2Ph6KGDrn1mzZYd7nqgPbTt8gyUqXwdfDXydfj8jcEEIH01byUUKKw8kNQ/pwsZBzkZeRz+Wjwfpo4bDX//vsAXoELQpUqtutDo3gegUau25FvitySWHCYGIOGYOzasgx8+fhsWT51EhvdyyVOgEDRs2Rbu7fIMSQiuWbYIere9k1bxAkinIyPh5zEfw6IpP5KkGrPk5Hh43mvc3Aju6fgE1L0jYam7pN6zyMLA+2HGhK9gq8/9gONgIbvaTbfA7fc/DDc1vcclSYnvpzUACWOHMcRiPTI5kAHGYISMS75CRQDBo6YPdqLjQ5lFuaQHAAmPB1mhK2b/BjPGj4VNf68M+MzDdbJkyw5V695M7Lf6zVoGSMlxXJDliGP99Pn7sHHVH654oZRjlRvqwgPdelE+de70KXi4lvKg8gOQ6DP+4H6Y9t2X8Ns3X7jYPfgefpbf2LgptHnmBbjuhnpweN8e6FyvEo2XEICEzx1km07+4kNYOv0XQLlMuRQoWhxaPPIU3NnuEciWMze80r4FrF2xJFEACcc4sm8PMZiQQYdsIQn48D6QyVa9XgO4vU17qNvkLootL8cPHYSJH70FS6f/Cof3uZ9pvA4CxMhMatm5K1x3Y31i0dnl0iIQLIfu9lxvKF9BXUt2SZkIoJrAJx8EMksjIgYH+CLJGbhBJHxHgUXqN+ntqLwgmXlkJO50DuWVwb33ziaAUna8jJ0yE+re2oiagZzOawdAUv5IQmJHNw15ASTuikb5OmYQMSDkSNcJCTvjgYSMJDeARNtrEEmCR9RY5OP9xDFJmTNoR7URsBGwEbARSIsR8AJIQiXfaf70MHxMY6togjXeR9hUqqX5FQvX8SxiiTr6qZlICCA5jCO1rpK0YxaSw1giFlIGBdwwaMMSdvhkM8ciGMeyacINGgmJV8PWFeCR9iQMyA10DiEBNPY7xHlJ9hH+bgGktHjV2znZCFzlCEzr1hwOrlpsZpEWASS/L77pSaouuZdAMH11y0ZKbiSvvfWREbV9w1rYvXkjMYcKFi9JoJH0innqtlrURU4A0pJ15H+Bi0yyZDcOFpRPHj1MfilY6MycJQtJt5UqVxHCwsKENj5r9XKHjk6CdDHBJEM6MSKaOHW4aGNIPQkyrTShZxEUh13jBZDYNPJibBzs2rkDdu/YDlHR0ZAzd14oUa48ySOxvImjE+yMZzpxNW0bd43FzoN7dsGR/Xvg3JkzVFTPki0bFClRGgoVL0EyVDRLARYx1Z3n7ugoq4NxxdenJQqLubu2bYVD+/YS2JOvUCEoV6UqsZ9Md7DoOvLvIHa6jWURCQ3md27aACeOH4OLF6Igc5askLdgIShUqixkzpw1wBsgMcDocu4MlObbsWkdnD15AjJmykLzKFqmXLL9iXAOKL13cPcOQN8hlE9EnxmUxStRoRIdY0otuF9k7ZyKPEYyZZmzZoX8hYvRvSTl9lJq/ykxLl7z6HeDhf8zp0+SrwV+bhQqWRryFS4S4KuWEnNIS2Miiwj9tk5FHieAH89xvsJFydcKZQuTsyDAf2DHNjh75hRJSKLfWO78BYP6AiU0Nsrx7d66ERBgwQ8V+pyrUAmyZnf885IzN14XJTr3bN9MjNbQ0HDIW6gweX6hxN7lLij/h6zP08ePQVx8HGTJmg3yFy0OBYuVJGnOBJf4eIg8epg+j8+ciCR2WOas+LlRmOQuk+trdrnHkh6398uh0ScU82gLHqXeGf/4gxGwbcsm1w4jBvuASOIBLZlDho3sI2eHOQzlTsYs2ycH0nt+c9hQGDFsqJnHV1NmwU23NlQsJF04M/4Pfgwk093tJDpKVkcXtIQEnWIhKSYSMZCYiRQbD1HSAylWSd0R4BSv5e+wm1qDUSzJg8dIBTENjklpv9Q7k3ZPNgI2AjYCNgJpIQKur9uJ+h5p1RCuSzALiJokHGDHMI8yKKBHAUYAocLLiIEiYiAxiMTragBJspMIiBLMI/Y/woZIpWTiPPi9TRLMJELPZ+ULqIEi83xUsq9S0i7AA4mKBk7NRQJIDgNJ+zNp/0MLIKWFK9zOwUYgDUYgLQNIVm4j4QsmGJBk2Uhp8EZLxSm1r10Gjh7YB5kyZ4GvV2yiQhwuwbp0WIJNAiLqdze92kjV6cRCJRyqU4eBIqkbzACS/MnjuufiaPZzV62kXTOApLpbVfGA/8UKQ0nzOhYYZIeqKba4GTzylDiAmpqZBIv8qO8u8MgnYaUxvAGXRth6595uYpfPgU+XLad+XpNsPhZ+nfJE3of8Q76Witek3ZWNgI2AjYCNQOpHIBh41P253ldkMghcYEMENptcqYVZklhYuRJLTMxFahIJD89IP4PNF99LaJ8xMTGqueQy5nV5IFJwKTsEb/j5n5iMnRdA6tZvAPToN4COi4taUsKHJX1ckj+eE0PFKg0gKdDHAYHIA4kAIjeIFGXAJAUcIcAUHauYR+yDREUx3V2t9qGkjTnf4/SG2VBX4nqxY9gI2AjYCNgIpP0IJA88CtFqIorpo+oWTp3Dz/cIgSEJIOHfDCYZphGCR9oTyc0+0uvqbQiU0uNxowbJyGG1RVKPPPULbppwy9PFu5orSDYWn5OiTsJgEjfW0jOSiw66RsH7dgNIbtaVZSCl/fvAztBGINUj4AWQgplQp/bEgrGO0rPP0aXG2E/WzoJIlxrNa3s7ZBh0qluBZL/QK2LiP7sDvJskgwaPlgEk+l3rAEsACd/H5EIyikyyoUEmmXxwF6uLfcRMHg1MJcRAkskO+yCxaaQ0UuaOVwkome5UYRzpBlU8YvlmItwBpGLgxzLyAm0udpLYhq8gH/zIXFwqkXPL0JhCiHzdJVMjOop1IujI27nyQjd45M4ZA9hI1/YVb2dvI2AjYCNgI+AXgeTm0YcOHoA9u3eaoW6oUy9RsGTf3j3w6+Tv4ekevRJdN6lnafu2LbBowWx49PFuSd0k6HqnT52CMV98BDfWrQ+33Hob7NyxDWZM+wWe7v6iaxsEhz56703o3OVpyJM3X8B4Fy9ehHdHvApPdH0O8l6G3x4O7JezJ8REkn3J/Mz35g8qb9LNOBpMMtI1oiCF+/cCSM8QgDRQez8oprm3mKYKbcLz0hMhp8ilO6G1j5FXwo5ApFgQ7CNmJSmWkvFAIiaSahqiwphmHDn5ntv7yQJIl32r2AFsBGwEbASumQgEU/0w399FI6eqXzjf86kZQtc7TDOsaI5VDCRmDDkMJJatc4AiDR6x/5FkHglQSYJHDvNIPWtlY63T+Kmeb05jrCNNp56JQr5O/E2gkQaRZMOtkzc42QQ2jFCdhsE0XetRLCkt0Wcl7K6Z+8FO1EYgVSMwpl4O1/5mHnAbyafqZPTO8Evvt++86tq1NflN+Ez4sZFY0g69QuyS/iMQczEaPuz3LMwY/xUdbLmqNeHTOSsDDtwLIOEKXnBEJTWqK0YmF45GsJvu7ejnOq+bdX21h3GPwenaLE+ikidhHKmBIfkaFy5cZpEahGFJl2AyJzLRpDh4JOv8QCIXO8nrh2QSVv/Oae6sNslcEJaRn8a/8jUIMV3GUqoG5+5lH3ll6kTjUVAQKSWl7dL/HWiP0EbARsBGIG1E4FLyaAQ2Fi+cC+UrVqaDQDAFpS9jY9HDMQOxjDAviLl4kaQK0Stt397dMGHcGOjzylB6D4EWYvvguhkyAAIzKJOIrB9k7+Dv3nVwH7geLriPyOPHYOOGdQT4oIRoTEwsPZvDwsINSEUslFjkvACgtG9YeDjtg3/HsY4ePQzHjh6BqKgoKFmyNOTOkxe2b90Mk36cAL37D4YVy5bAyhW/Q4dHniDQaPaMqdCg4e0k4xsfH6eeqcRcCoeLF6Mh4uVe8GKfgZC/QEGSvYyNw2MKo+NK7uIHIg0ePBgGRUS4hxKytixh5++DpJk5QsbOj4mNgy9ZtBBa39nE7OeZvgOgR/8B1AktvRCkgbgEkDgv5NyRwCudm7FHg2EgaVBIMoyUdB2ykdgPiRlKCkRC2TvFQlJeSlQU093VsmFINtBI0/Hkngu7vo2AjYCNgI3AtROBhBRV+Lnk/v6umh/4+7sLONFgkXzese+RF0xhXyPlecTMI/Y8YjCJPZG0n5BmHfH4Rs1FAzck668PyABIuvaBz3oEhLjmwayiYAASPy+9ii1cL5BnmAA1UePh+bEHEoJl1DzcZflpWxu4du4NO1MbgRSPwIFVi2F6t+ZmPwg4jPhpTorvN6Ed9G5zB6xZusi1ijX5Tfop8ZPHQF8rCyIlPYZpac3jhw7AuhW/Q61bb4ccefIGnVr0hSiYNfFrGDXoJbgYfYHW6/fx13D7/Q8HbOPq2tGZlhdAMt06nFxwoqM7dJSpskP/9iZGbskTxwdJgi9yYpycSLNHWZCQ8nSqq0ZJmLi6Uj3a+F6ZNwmgyH37StRJMEmCSi4mlQTeVFRdgJQPBcnbXYTbmCKIh5GEx48L6/172UbOdtx17GY10dgewhUfd0LJoE0U09IngJ2LjYCNgI1A8iKwZulC6N2mqWujpDRhIaixbu1q6Pz4MwTWZM6cGb749H2SfouOvgCPd30WNqxfCwvnzyagp1qNWlChYmUDICEYs3zpYsiaNRuBLh06Pwk//zSRgJ3du3ZA+06Pw9o1q2gMBI1KlCwFrds8DHNm/gbbtm4iv6zbmtxFgMzCebPgkce6wsTvvoJTp0/Rw6zjo09Crlx56LgQuJr840Taz5kzp6BwkWJw6uRJOHvmNDS9uyVUrVYT3nljCDRvdT9Ur1ELPvlgBDz2RHfaDgEklPAb9dE7EBl5HKrXrAX3P9ABPhj5Ojz2ZDfYs2snLF2yEELDQgEZTI2b3Ak1atY2ANKF6AswZfL/IGu2bHDhQhR0erQrxSq5S5JAJNcz3JH75dwBEwjjfcTMI9NQovIkyiNEPuAFkOo0aAhjp8yiYhJL1xkPJO1jyYwklrxh5zROc5yClWIgsaQOA0IIFhHDyLCPPACSfs8PQJLeDjIXdDXNBMl1kntO7Po2AjYCNgI2Amk3AkkCj1zf4TV4JJVUPNL7fuARsXAEi0j9rv6ht5GSrdNAkl43XLOWmKnETJ7QDNo7WtRNAlRNRFutqoU4Uq3cmCE9jhBE4mej+ulmKRlvaO1PKGsgbiDNaRxhuT72erIAUtq9D+zMbASuWgQCAKT6Vw9Aoi+8bZP/hfeqBS8N79jvS2nHXgMBZe3scm1FYMua1dDngaaQPWcuuP6W26B2ozugzHXVIX/hYpA1Rw64cP48bP7nL/hlzMfw57yZcCHqPB0gAoZvTJwOodKXIIi5JK7P3S8OnVoxkGSnDCUSAkDyypxwRw/L2UltYaWd7/YWkmciIQDJyzZyAUi6KCKBJGYvSQBJFltcV0AQBpGcqzsm3uPQlHid0XoZTd6rzQGQGNxRCaI5fh9Gkuki9krbsYm08D6QzCXetyyymDiIiQUD1q6tO8XO1kbARsBGwEbgcnJpzB1nz5wKmTJlgiJFi0PHzk/C8KEvw90t7oM6N90MWbJkJZm3MmXLQ6v7HiTW0P59ewhA6tUvAj589w24rmoNqFq9Jq33Yp9BMPWXHwk86tazN2TLlh0Gv/IStGvfGcqWqwBvvzEEer70Mvzy0/cE1tzX5mFiCSH7aNqUSdDt2d7w3tuvQeXrqkGTps0hV+7c5gSjFN1nH78Lg197G5b9vghm/PYzRAx7G36d/AOBU23bdYL+L/WAhzp0hhvr3gyvRvQl9tCBfXsJQOrz8hAY++WncOb0aejxfB/NMHoRXug9ELZv2wzTpk6GQUNHwG+/ToI/Vy6FgUPeNADSiuVL4OiRw9Di3jYEkNWqXRdq33jTJV18fvn6vPnzoXHjxpKkrXMEBSBJtg2xf4TPo8l/hFcQbiIBJNymQGbHs8oLIHEDkFeaWEnvOF3LJncU8nJ+DCRkExGA5GIdsXSd8xNZSo6MnZuBhAUyKWHMx805TbBmmUs6KXYjGwEbARsBG4E0F4Fg4BE9izxNnKwowkwb1RgrVFV0wwSzbo1snQaJEPQhIIgAIyFjp8EjByxyQCUv4CSl8FQ9xZGN83op07PM0/ChnnkMDAXK2LkBJM3WFaotrMyCTGrvd32uy5jnPUnXadYUx8AykNLcPWAnZCNw1SPgBZCuFshwOV94r3oQ0+gEUNIOOy7lcrXObxoN0TUxra1rV0PPFg1IMiapS6VadaDnmx9DuWrXB2zCQFEA0MGdOUG6doyMHXej6kTMdKUysKQ1dL3mlJy4cdcLJ3v85Z8n6sdA8rKNJIDEXa9M82bNYFlU8RYYZFBcfkf6mEwi6vKD8rKoHOBIgk08tp+AnWT2uNhRnuIPg0Cmq5g7jHk979+6UMSMJJc3ggiwBK9kDCyAlNQ7y65nI2AjYCOQtiNALP5lDou/XIVKxLZJyoJgxto1q6Fzl67EQMqVOw8sX7oIVv25AqKjo+GRLl1h7OhPoWHjO6BuvVtoSASHEEB6se8geG/EMMiWIwcULFiY3rvjzuYw6X/jScrusSe6wYkTkfDa4H7w1DPPQ7kKFeGVPj0JQDp75gwsW7IQ9uzZCS3vbQsZQkMJQOrVNwLW/LMKVi7/HY4fPwZdnuwG+QsUorERQJr47VfQd8Cr8MfyJTB/7kzoN2AYATpnTp+Chzo8Bv1e6gHt2j9CAFLEyy/SukkFkBbOn0Mg09zZ02D61J9h+IgPCfxCEGrBvJmwY/s2AtJwqVnrRmJiXeriByJh3uNUfELcAJKHXeyARo4vkAKMtI+CnhizkbwAEr69PjJKydlo2Ro/DyTHu0E1F7FEELOgOFfjbmglRad8jRgcQv+jCy4JO/5bgUcINNF22kMJ/Y+I0RSnQDDli+kAYpLB7c0nL/V82O1sBGwEbARsBNJWBJIDHuHMHZ8j3fTgAY+wGcLNPAJg5g0zi1iyTjKPAhhIgqmEzCRH9k55CUlWr0vaXzTvcqRlE6iR5dd+Rw6QFKIYvl7vI5Z71aCTW9ZfN5+IUyrrOjxH81MDZpaBlLbuATsbG4E0EYHVo4fD6tGvm7lcDYDBgkcpdylYECnlYptaI58+EQlTv/kMVsyZBtvX/0OMI78FCzTFypSHxq3bwW2t20GxshV8Da0ZQOIxTMeOD0NIdad4TBY1gKTYR06xwZG049d1p43R+BUAjIetI4EVF4Dk6WqVXkeKceTQu2WixGPIYkmwwoL3+F1sI53cydeMCWcQKTtdU1Hh1etwx7Ccg58cnZGaYSNsIU3DMnZeTwMjcydYSLQfwWrihDRYDCyAlFp3s92PjYCNgI1AykXgcsAjnBUCGQjG3Nr4DprkjXXqwcYN60mCDpk9XZ7qDrNn/Abnzp0lryBkIBUvUZIApN4vD4HRn30AF6Ki4M67WsKhQwfgpvoN4LuvR5Pc3SNdnibvo8EDekHlKtUgb778BAw933sA7N65HbJlzwGzZkyBEiVKQ9nyFQhA6vF8X/h3/RrIGJ4RfpsyGe5pdT9Uq64aYxBA+n78WOjz8lCa84J5s6DvK68aAAnl8/r16k5sqAIFC8HcWdNgyPCRLgBpwrdfwdYtG6FFqzZQrcb1BDIxA+l/E8dBi3vbwro1q2l/Xbu/YBhImzdtgPlzZ8B9bR+Gc2fPEnh06tRJOHr0CNSqXeeSTrAXRGrUqDHMnz9PjOUGkSQTSTXMOPJ29DfnASj3qx/+Mu+QDCR82wsgSQk7h4nkSAFh8c1o9up9Oc0+8QT4YIFLAkgIHJEXEjGRNPOIACUFIrFPEgJILGWnxokXHkghhnHlMK+Cy/Ve0smwG9kI2AjYCNgIpKkIuOT3xR+yIVY2hfJ3d2L98Pd50+zqgEdYv2DfHyVbp1g4zk8A8jzS8nQkX+f7vrMNs5dcz04BYCUk5y8bJFTThJt5pDwBfQAkXBe9AhlA8sr6o4uyKLgEMJAwNpp1Jf2QrAdSmroN7GRsBK5+BLwA0ogfU9crxw88sn5HV/a6QBBp5vRfYduWTWbgqwEUXtmj+m+Ohj5HB3btgMP7dsPpyONw8UIUZMySFXLmzgOlKleDfIWK+IJGrmi5v/M7lG8/nx9D9xbdO8b7KDiAJP2PAs0iHbk8Tvq8sm6GgcMAki6OSPkSZSrpeCG5Om2kpEsiuviSQi4TOi9jSiai3vW8DCRvkisBmmAsIS/zijqHxXE4NHSlaiPXd6RcHC+kpABIJo+UCN5/89ayR20jYCNgI3BNR2DcO6/Ct++86jqGkR+OTtYx7di+lfyJeGl02x3w/YRvIDYmBooWKw533dMaDh3cD3NnTyeg6Ma69aF0mfKw5p+/oGHjJnD82DGYM2sanDwRCdlz5IC27TrCmr9XQYYMGaDWDXVp2L17dhP4gmDSDTfeBNVr1obZM6bCzp3bIGfO3NDs7pYETG3e9C/UqXsz/DL5BzgReRzyFyhIsnkIRuGC3kVr/1kFtzZqAnv37AKcOzKjNqxfQ2AKeiCtW/s3rFi2BAoWLAQZM2aCxrffCWfOnoZ/163R2+2GWdN/JfAK54pso0aNm8Lfq1fCogVzoHSZchAVFUUAU85cudX7tzUlibzFC+fCrp3bIVOmzNDmgfawfftW2LN7JzRvcV+yYi5X9nqYRkREAP5jpEY9qv09DzFnkA0mXgBJSrzhOK3vbAK/L1podr/uRJSWLFaFtUAASb9OhTgPA8kUqlRTj5uBpNhEDA45ABIDSQBRse73cR1iIAn2kUvCzgBWbg9JFR272AjYCNgI2Aiklwj4KXr4qal4FUWMZB3LxhkAx4d5pIElBziSHkdSoo7BIwSVFNuI2UlSvo6BGCkHq+YT75HzdzpqjTKJ+f4fQs90t4ydAoi4qQJ9kLAeIr2R+Hdu6PCydLkVxQGQ+JkvgTRHys4CSOnlTrLHYSNwhSIwrVtzOLhqsRntrVQEkBA86uPxPLLg0RU6sT7DeL+YIoiE/+ySfiPgl3R5mkZNA6kLSBFgkgJONAvJI18ngSKWNpGFB/JLcjGQFBCFX/GlVnFQAIlBIpFASQNll5SdkDQ6+j20AAAgAElEQVSR0m8SsOHiAk3B630kATQX9V2VbpgKz4wsCRqZ3824vpE3hQ0s/ziJorsAwkUflp8xf2tGUcDf0heJO5B1EcXPYNpbYJHsKL4TbAEm/X4m2COzEbARSH8RSOl8GsEJzAPk4veaeYb4rO/Z2Okk0W9c1ngJnNKExqXnoUZW5PGtWLaYfJV69nqZ3kcAzG9RY+sHvxos4LiSc7X5qQZERAzWIBKDI8EAJMXK5ue+AyYJGTuRL3gBpK+mzoKbGjSiXCdhAEnlg7JYx4cu5YZJXidegUABAJJmH0UxCwkBJi1tx1J3xELS0nVGwo59kBhAkp6RplmIMxj/PCw558OuayNgI2AjYCNw9SKQHPCIn8T8nZyl9Ema1cjuu5sjFPPIAZRYso6k6DQzCYEhBov4dZaqM+sIGTuX7xH7LBlFE13/CFEy+GbBP4xMvWoGUY2jyLj1MpDU38jO9WMnMeDEY0jJfLVP9YxkTyb2tsZ6DQJf7niEgAWQrt71b/dsI5AmI3C1AKSU/rKbJoOdBiZlQaQ0cBJScQpJAZBMwuUBVLgzxengcZs/OkUGnYwJ7yMuPrjMKgWQhJWHQADJLb/CFG63NJ3qblXAkZJo4cSKWThS0sSRsJOQiBMVXyYRe0F5fnLHrRtM0qadMnbepFCcb6+UnJdlJM2v1XE4En1eNpKUrPGykQLYRx6/BHkJ+rGQLICUijep3ZWNgI2AjcBlRMAvn252dyto1rzVZYz639505/ZtsGP7FrjtjrtSPRB+fkjz5s2Hxo0bU9mHnQwC8wkPgORpLvHK2L316lAY8dpQc3zd+g2AHv0GJhlAwvzOlUuQN5EudOmOaONlpBlIKEvHTKQoI2WnmEjkfxSrpOvYM+miBJA499NeSCoHRHBM9VM7DCsLIKX6RWt3aCNgI2AjkAIR8NYxfH2cPQ2gDBjx93bpO2Q8iQgoUWAJy9fxz3BkFaFMnQSRQgDM6xoskgwklr5zPJXcEnlcD3HqDtxQ6wRNMpAM+CPYRV4mErGP+LnoYiG55f1NI604P/jU9FoUBMxdg0kWQEqBC9sOaSNwLUfACyDN2B+dKofTx2Pya5lHqRJ22okFkVIv1mlxT7KJmBOzQAaN6i41sm2GgRNCjCLJLPLq+zp/J+SB5AaQME7EyvF0kzodOG6pOuV/xBJ2jheSBJ3kWE7Jxen4Mccu2VbC14iZV6ZzSR+3AZA0M8sLQuGxuBq1hReROk79zxR3dHcwM4wCmEZOJ5JXF1l6Hri8kbweSB4/JJ6Ht/iTFq9XOycbARsBGwEbgeAR8ObTFjy69q8WPz+kefPn04H5AkjGL9GdT6g8yC1tx8//t4YNhRHDAgEkmdPJfA4LbaoI5vhiSka7bHpREjvYIS0YSPEOOISAkRdAQh8kBpGYsYQAkpGxY/YRNxAJ1rlkmtsGmGv/+rdHYCNgI/DfjkBSmUdSTQS/4fvXLhw1FOV3pMEdARARAKTZt+RxpEEkZhjR3wQiKcBJ/e1I2BEQZUAp4Q/NVgCipsLzlMeowCOnDiLZQyzZH8g2UgASN9Y6v6vXZc0goI3W48fkfe5LoM0CSP/te9EevY1AQATG1Mvhei01AKRrETzyk7i4li+nF599wjX91JQuvJbjlh7mHgxAIuBDgCQsT2K6ZrR8HVGeKSFyNHN9QSTPOr7Aiwgod9ZKqrWRq9OdpvJvTKhwXQaTuEhCRQxX561TcpGEcY4Dg2S4ltQDpvkayrkbUHNYSA4Q5gWkgjF7vHJ9QaXqBMNKsqtcEndsnO0Bn1xAnK4Wyf36Akh+L6aHC94eg42AjYCNQDqNAHoeSd+jchUqQffneqfTo/1vHZYXRBqkpewMgCQaQxzmtachxUcuN7kAEnclq5xPmJGzM5NOfmSewoUur4Sdi4GkJeuQdXRBsI+YhUTsJQ+A5Hg7OCx0l7eTkbH7b10r9mhtBGwEbATSUwQCACTh3+xqfjVNoAo8krUGL/OIlVMM60iDQQweGfk6DQYFlbEjBpKWuNNAkpJ+U0CVlID11lD8wCN6JicBQPJK2RngSKixGPk6b4OFQJCkZQHXPbxzNgASxrTL8tO2MSM93V32WGwELjMCqQ0geb/spmSn5MWL0arVnx4oIZAhNNTomGOxef++vRATcxFKlCwdVN8cw3viRCTs3rkdChUuCoUKF7nMiKeNzb066zXqN4S3fpqTNiZnZ5GiEUiIDh4MQDIydtxJo8EhKWPHmrkuaTtQIJOUwVP7cDOBVGKSAAPJCyAZTySnw4a094UuvtESlh4HulXJN/k03UG6QCLAI6n3b6T9uJAiQDd54ngfMumS0nKOT5Oimnsl6iT7isAx6fHk8nsSngce4MyARuJ1gxN5skGbHKbobWcHtxGwEbARuKIRsFLQVzScaXIwb7MXgkiDIgapjMnneR/ASg7it4jb/75oIaAPEi8oYfdsAhJ2XgaSkSH2AkgkpRMPcQQAKQYSejUo8EhI2PkASAgksXwdrsvbkpSdkC/2666WMnYmz0mTZ9VOykbARsBGwEYgoQgkRbrOAUIc8Ej6HTky+o6cHDdEEAtJs4oMgMReR0Kuzss2Cpfgkf5dytdh4yk31UoZf1n7CJB/1Q+sYAwkrAdIz2dunJUNFfTMFR6BKhcIEXmCThh0TVTWezJAfNCmYKrhWADJ3qw2AjYCMgISQEIQ4c0UBBEQPPrunVfN7lMSPMKdjBv7OURfuAChYWGQKVMmKFqsBFSoWAUKIwgUEgK/TZkEJyMjoV2HzhAentH3wsDC7fp1/8D/JnwDjZs0g9uaNEvyBRQXFwcXL16kYnnGjP7jJ3mwFFjR293YoddA6NhrYArsyQ6ZFiIQkIzpSUk9YVonwPvHMZ9kRg522GA3qtds2QsosWml+Skk4vzo6cEk7IhppDtsXNJ1UspOF0qkBxJ3pnrjL4/Ty4wKxjri15311fHrkBnZOt/jEl2x9KuRm1HSfLJzl2PgK9/HAJkXQNKAmjd+frIu8rWkFFkssJQW7l47BxsBGwEbAXcE+nqkoFM6p7bxT/0I+PkhxcSh84/0/OFGGm8zifO306DiPNEVgHSHOag6DRrCN1Nnm7zO2xTkAEgq/+MCFOdAsoHHMJAQRIqLJ/DH8TZCryN/CTuUscP3EDhSQJLaFgEoBpCMB6aPhJ3M+WzukvrXq92jjYCNgI3AlYiA67u0h33kqlX4yMlL4IafW1KizmEgKVk680+zibxydeSHpH2PpGwdSd4RE0nJ1/mBR1JSL2H2kZawE40hsrlUgUNass4ASo6cPz9zSbZO1BhkowmhSeLZbZRWhMyeUZTBxnvrgXQlLmU7ho1A+orAgVWLYXq35uagUhJAwk7Jvm2bmn2lhszGgH49ISwsHKpVrwmnT52CQ4cOQOEixeDOu1pAkaLF4e9VK+H8+XNwU/0GkCFDKMTGxkJMTAx9E0O2UnhYGH3QMoB0862Noeb1N9I6efLmhWzZstPxIMiEbCcEjHCc8PBwen3P7p0wd/Z0yJo1GzRs3ATy5y8I4Rkz6v1cpM/xsLAwCA0NJZCJ9x8fFwchGTLQOBnw0zsFFwsipWBw09jQiQFIXATwozY70m5K5i1Qwk6CSYK+beTutDwcg1NenyAdq4QAJAJUDPNIGEQaUMWt8y/ZN+ZU+FDgA2TrfCjwXChxwCXR7SSOxQ88os8I/R+DNxIkkv4E0jTTT75PAk1OsUZL1ni9lQJk/PQ8xHzM3HyuVVt8SWM3sJ2OjYCNgI2AjoC3ISs1cmob/KsTgUApuwgYOChC5RWCdY25hJNbOI0pTl7F4ncO+FQwi/q+gosCkGaZTmQGkIyEnWaUK0a2u4FGzkN2SyPwQ+whwyxSLCQEiqJi8SeCSQo0IvBI/yOwKVaBT8w+wrGk34P0iDC5lUhcbA5zda5Xu1cbARsBG4HLiYD8Li2bXLlO4fI9ErKqAWop5GnkZR8p6TnJOnIAJAcoCjcydm6vIyNdJ9hHUu5Ngley8VTVVrT6ikeixOtrKBVJXN/7EUBy+T8jWBRCwBJL18ltGYCSdQh37LRUfwCApJRYCEzKEGIZSJdzMdttbQTSWwRSE0CSnZKp9UV3YL/noVCRoqQHf+b0KViyeD4sX7oYbrm1MTRp2hzmzp4GJ0+cgNZtHoK42FhYsWwJ7NixlYAgBG9q1roRqlarCf+uXwMTxo2BUmXKEmiEoFOlylXh+tp16O+/Vi6HDf+uhdAMoRAaFgpVrqsOVarWgHlzpsPvi+dD9uw5iPl02x13AYJDq/5cAQcP7CPgKVfuPHBDnXpQoGBhWLFsMWzfulmp7oWEwB13NodixUum+GXn/XL65o+zocbNjVJ8v3YHqRsBP3BDdvFwYiYBJNM54zGBZPaRoyfs44kkjJaNDrHRKlbru5fgEnZsBMldNZwsOX8Lo2gPkOKNsrdrViV4KqmTWsWSmSQBNNlBJCngvB/XYQmPAhc4JuRn1DE4IFBgx5F6P+B1Uzhy3vOTtAnoVBZFp2BXoC28pO69afdmI2AjYCOQnAjcXdTNau/2XG8oX6FScoaw615DEfBK2c2ZNw8aNmpsACOSvnExcjwNNcJfgYpJ+iEvASR8fcOJKFFwcxqDXP4IOmfivIjDKBtjlLSOwx5iKTsEihhAMqARA0nEPlJ+SFLGjkGoWA0gGQaS7sJ25T2mUuY0zFxDp9lO1UbARsBG4D8dAT/wyNQn9C8sn8rfx01zp2lwVd/nA9lHCkzyA5CM3xHL2NFP5XXkZR+pMTTrSINRoVzzEH7R3noKi/fj/J3v2e7GDtkMQRJ0rL6iGUhudRIcRwFILHHnzgMCG0ddqjNGut9pDOY6iCPDZwGk//QNaQ/eRsAbAS+A1KHXgBSRMFOdksPM7lPriy4DSD169qF9b9m8ESZ8OwYqVKwM9z/QHr4f/zUcOXwIejzfl4rHyDQ6e/YMREVFETupUKHC8MBDj8DWrZvgmzGjoFSZclCp8nWwbctmOHnyBLS8ty3kK1AAvvj0fShcpChUq349bNywHs6cOQ0PPvQI/PXncli8YA6ULFWWQKLKVarBmn/+IlCpYqXrIEfOXLSfKlWrQ736DeHbrz+H8+fPQ81aN1BBu/aNNxFrKTUW+eVUMdFmp8Zu7T6uUgS8CZr62y1J4pJs8/gBGSkTbRhpEjVtIqk6V1TxQcrXmTF1x5D38LkI4mboOHTsAAApAfaRV8qEj9kr2adAMs0oEvOVrCMnFmo9GRtObLmrRx2TSg8l84iLNo73kUrsDDimQaIAryPp/xREwo7AJUl7FwCVLBaxvjL7Q8n4W9DoKt2Mdrc2AjYCNgLJiEDfNk1hzbJFZgsrXZeM4F2jq3obvZCBNCAigo5G5RBars74KWoGkj5ew04S4BG+5QWQNp6I8mUgYcOPLCgZL0id7eBYnNtIqR2UnfOXsFNAEQNGDpjkAyDRGFrCTrCQ3D6ROp+igKiDtjnNNXqx22nbCNgI/CcjEKCUImXidUQYlME/WUrVq5JCzyrNmGUGLfodsXSdn2wdStBJfyOSsfOCR1rGzkjgafBINtVyzUM2oVJVwByL+kU+n/D5zK8FNJtqgIi/5wc0lJLPEauyOM99roEwIMU78AeQFOPINPua31Udx3og/SdvR3vQNgL+EVg9ejisHv26eTMlAKQ1Sxe5pOtS84uuF0DatnUzfP/dWAKC2jzYHn6Y8I0BkPAbGDKNDh8+CCdPRML2bVsgT5580L5TF9i1awdMGPclNGjYBJrd3RJ+X7IAZs+cCnc1vxcyZcoME7/7CsqWqwhFi5eAg/v3wfHjR+HBhzqTrN3348fCjXXrwz2t2pD03S+TJsLaf1ZDufIVIWu2bLB500YoVLgItH2wA/wy6XvYu3c3lClbnhhL1WvUgoyZMqXK5bt1yyb45IMRKXotpMqB2J0kKQIuAMkkNhpGkjJzAjiSxpSYPOHfKklTP2WnjwGUZELikoZz5E/khIMCSMLjh4sTLvaR7tDxJl5+wVAU8niav+pi0qCQV7rOc+y4nimaCCaVGzhSY+L/fpR06X0ku4SCMYxYxg7Hkscr2UgsgWe8n6R0nQGSZK+Tyly9xRVbbEnSrWNXshGwEbARuGoR8ObUqcXov2oHbHdsIuAFkQYgiKSl7KQUrsqDNANJ/y6LSE5zTQi0btYEli5aaPaBAJIj+aNMxt2d3KrQJNnpvDHvg6V0mIWkJOwcDyRmGLkYSJp5xKCSYSAxeERSeKrLGplIrnxIgGiUgVkAyd41NgI2AjYC11wEEpOuk+ARyah6mlsZBJGMWQaQkDGEzzOv3xH+zZ5HEjByGElK8o7/qTEcWTxXc4Xn2eiV32P/IQaLGNRRz063ZyF/TycGkkuq1u2dHChZ54zDFQkDT5HEEdc+tBStJ4ZGjYWYVDrGXZaftjWCa+52shO2EUiZCHgBJCVd1vCK7kx2Sqb2F10JIF28eBH+XvUH/Przj1Cnbn1o3vI+GD9ujAGQtmz6F2ZOnwIFChSEAoUKw6YN6yFz5izQvtPjsHv3Dpj47VfQsPEdcOfdLWHZ7wth+m8/A4JhoaFhMOl/30GlKtWgSNFiFDv0PELfpaNHjrgBpIsXYdKP42HTxn+hfIXKkCt3blof91nrhrqwd89u2LB+Daxft4Yk9RB0qlq95hU9HwkN5i9ld2Wvh1Q7GLujBCPg1+UjqdVSmi2Y/xEVFTRA5JI3EcCSLDxIAEqNz1CLmionOF4ZNpM4aXkWAyBJ9g6DJizTQoMp6rdcJJ2c1vDQt/l9lTQhMVyt4wse+fgpeYPupqILlpCRmnF8Cry0dOe4PeCR67i9ptmqsMLxVLEM9D2w4JH9gLARsBGwEbj2IuBlH6UGox/BCGTnZ8mSlTw7A55z8XGUS6PXaOGixYw/qFzvQlQUnD59CvLlL2Ce/UmJPjZ0YU6N/qFyOXXyBD3fc+XKTWDJ3j27oETJ0hAdfQGOHD5M+fXhQwehdJly5CWK0tS4DcpGc+6Br+3ftweKFiuR4n6jSTnWxNbxNno1bNQIZs6dr5nMHv8jZiJRMqDf87CP8K3Wze5wAUjjfpsF9W9tFNAU5DQIOXK/LP0bohEpyUCK1U0vCBzFoE8sAUgeEEn7HikvJMcHKVr/jcATboPbGgYSgkjMQmIvCMG4Zta3k1MmFlX7vo2AjYCNgI3A1YxAgMS+z/drWZcwsvO6BiHrC9TUqtlGjlxdoO+RlKwjEElL0ikmUogClTI44JEZK4PbU4nZR9RYy3UDZuaK46Cag+g45e/hhinkeU4H1A+EPD9K1kkFk0D5enw/IKqm0hLYPIsNsmoLw6DS4JFlIF3NO8Pu20YgDUZgWrfmcHDVYjOzN64wgPTdVZKu4wNCACl7jhwE9Bw9chjWrf0bYmNjoHmL+6Bi5arw3TejDYC0cP4sWLRgDjS49XYoUqw4zJs9nb4sM4D09Zefku9R3Xq30DjIZkIJu7z58sOoj0ZCxUpVoEHD2yEuPg5iY2KIRbR7104CkEqWLgsNGt4GRYoWh6VLFsKKpYugdp16JGN3/tw5yJkrF4FIBw7sp/ltWL8WVixfAo1vbwa3NmoC/677BwoXKQZFixVP8avo4w9GwLYtm2g/yEjr0Gtgiu/T7iB1IhAAGondSmq10Rb2MnKMrq+WphMAEnfgOBInDrjE71GCx4CNYD3xvGSHjOxklZ03hpGju2sNE4cLCFrKRR2aX/KkO2+4A8czH68fEidTBngy22m5P70bgqp8ul7VS0qfWLKj1Lw9vkYBLCvVdcR+T47UnQKJWLZGMo/M75wmCgCJCytJAY9sp1Hq3JN2LzYCNgI2AkmNALKP+rVtalZPraYsZM9jc1OZchXI0zMq6jxEHj8OefPlIxY+Nmit+fsvAmeKFy9JYMzRo4fJ2zMuLhYijx+DkAwZ4MTx41CxchXKdXPmzEVNWufPnaUujYwZM9F69HqWLHD82FHImDEjXIyJgRw5ckL0hQtw/vxZyJM3P4SFhcEfy5fAsWNH4e57WsPO7VthwfzZ0OGRJ+D0qZO0r8yZM5Pn6fW16sCePTuhaNHiBBxly56dZKpjYi5Czpy5qbEMVQLweBAcQ2lpBskOHTwAWbNmhWzZc5AyAS54jHh8V2vxNnq9MigC8B/lGKKBxkjlagYSzpdzEDn3xAAk7t52uqxZmljL/prBRDOL9iYiDyQtPRfj8TWSLKQolrJjIMm1rgMeIYiEYyYEINFxWgbS1bo87X5tBGwEbASSFQG/b+pe5o4LPPL6FkupfNHUSjJzQraOASB8DRlELok6LU3nsJHwfbW99Ety2LlagUVIu5qGCgHdBFg9i9qEBJCYfSSf0wZA0i/KukgAW8nTRCEl/E0pRO9QxtZpEGYLg3gNIAlfaCthl6zr2a5sI5DuI5CSAJL3i25qStfxiRvQtyd9sc2TNx+EhYZCvgIF4YYbbyLwKDw83AUg7di2BX6Y8DVJxhUqXBRiLl6E2LhYaN9RMZAQCEIAKDo6mr6gIph0e9O7IGeOXDBvzgzyMsqSNSt9sSxWvCTcdc+91I05bepk2LF9K7GT2jzQgbojF86fDfv37YVMmTLRF9r6DRpB+fKVYOqvP9GXZvxyjuPc1/ZhyJo1O4z6eCTcVO8WaN7y/hS/Jr1fTi2IlOIhT7UdJAgg6VlwAoR/Srk2N01cGysLeboABpKWtVN6uqpbx8v2wX0wu4eTJoJVxJd/l1Qbd5sKvf8AAMkFnLhD6/U+io+LhVd6PAl/Lv2d5lG8ZGkY/uGnJHEpWVdeQE1K3zkYVaAmnEkOPdRz2TXERR+vlr/5Oz4e9u3ZDcsWzIU/lyyEfTt30OdD9ly5oUiJUlCn8R3QuGUbgAyhLoDKAasc4IqjIcGhYECRBZBS7ba0O7IRsBGwEUhSBJB9tFZ4H6UG+wgnhgDSujWrAQErBJBORB6Hgwf3Uz5c8/obSK55yaJ5EBcbR96dK1cshUpVqhLYsmXTBvqJIMypk5Fw9swZAojw9VtuvQ2QVVOiREkClRAwOn/+HOTKlYcAHszFEYhCj1FsrCpdpjzky5efcm1sxjpx4jg0vv1OUgVAUKhO3ZvhwoUoYiTFxsZSM1SNWjfSz7LlKhAjKTQsjJ6hJyKPQbnyleDA/r1QtGgJiDxxHA7u3ws1a9eBwoWLUpPYuXNnKX+vfUNdOHhgPxQrXgIKFCgEYeHhSTpfKbWS9CzFfZy9iHwf3VgiZHAYRGIGEuVZnof7iNeGwohhr5qpIgPp5oYOA4mbgqhwpj0nVH7kyBCzowPPAfer5OtQbi4eSMJOeyExC4nl65BtZAAk4YlkJOxIuk6DSHHxNI4FkFLqyrLj2gjYCNgIpG4EEgOQ6H0pu2ZYR4G+Pa7nFcvOacYQSdBJ8IhBJL2elLFTQJIXQHJ8AKVsPz0Pha8za58E5/84EvLMHOJnsxs0EsxhfUoM00iUHGStQT7j+XW/2o9UY+H547y5idbUfLjJ1krYpe5NYfdmI5CWI+ALINW/MpJlfds6X3RTq0vSG2v8IkrfqvSHO3YVYudiSIjqHkQwJy4unjoVL1y4APv27oZzZ89QByJ2RuKXZvQnQumNI4cPErh07uxZYhnlz18QcufBTsRQOHPmNDGZ8L2QDCHknVSoMHZexsGxo0fh2NEjEBYeBqVKlyXJO+xkPH78GH3RxS/MhQoVgazZstMX2ZMnT0BoBuyCzEmsI5Sy27JlIzGU8Mt0aixeEGnavgupsVu7jxSOgEkiPNkE/+mVlfP6/TB7yIBCHn8j7syR0nZSws6hRUv9XU3p9pGw40QoQPvXAEkeCrcPeKRvfxNZBpFwLtN++gF6d30ULkZHE2A7+O33of1jT0LGjOFGV9kr5afzWBpPgm2KTyTNm7mkInSNjWyd+lhiDX9jfil1jrUh5sZ1a+D1vs/DmpXLCdT2LvVubwavfzsZMoSGGY1knobsRg5IML0DeYpKFkBK4ZvRDm8jYCNgI5CMCKxZdnXYRzhFCSBly5YNVv35B5w9c5qAnLr1GhCAtGH9OihdthyxhTCX/Xf9WqhU+TqSZr6pfgNqvNq/fy9s27KZ5OWwuatylaoEQmGD1Z9/LCO2EErR4bgH9u+jJqsMoaFQsmRp8ic9fOgQXFe1OjH/EUAqUbIUAT24YL6PQA+OhyoAMbGxxExCeWjMz0uUKAVbt20mdhECRAgOnTgRqXL+HDkB2UaYB1xXvSYULFgY/lq5nHJ7zMFxXthIhmNXq1ELsmTJkowzd+VX9eboLw8cBP0HRhgpOzf7yGQnrhxFJTEAI4a5AaRvBYAkmeUsYYfG5CoXVAwkJydiOV7l/8j+R4aBFB/vlrCLVX8rz6N4iNIeSPSaZiIxiKQAJIfNRACSaCiSTTmcN4p07MqfADuijYCNgI2AjcAViYCfpL7zXOFGU1E3kACSYB952UHS+4iAIy1Hp4AizUDyAY/CBdBE7CPDQnL7HnF9Q4Ixzjd/d2gk28h8R9e/GNBIK5XI7/CudYPUOOSelAidj8mxUX3x1l9ks7DH39BI/IdAiAWQrsi1bgexEUgXEfACSFcKKPB+0U2tLskrcVKwmMv66MkdD7elh56Hs0pjqjdcQ/rty2+My5lTco+B15cdjh1etFJ2lxrHNLldgCavmiVfo0El7PQlTB0+XERgvyP5U78nO4Ek+ORHRec44bUejLljiiIIxLjAGEcKjpItT2eOGyBTezq4dw+0vrUOMf6wm/iJHs9D/2FvKODIMKOcxJU7brlvyBnTEeBzQBfHe4lp5l4QzABIQsrObQodD+fPR8Gg7o/DjEk/0JwzZckCJcqWh4JFisGh/fvgyP698FD3XtCxZx8laedDYado8nviYvQCRN6u5DR53dpJ2QjYCNgI/EcjIJuyMASpmVcjgLR44VyIOn+OWEi7d+6gZikEXniHQuUAACAASURBVBhAWrJwHoFCN9SpRwz7kycjIV++AuSdhIwf9BnCpilc9u3dQyBMhYpVzHso1YxAD3odoUcoys7FXIyB7NmzQ8lSZWDnjm0E+mAjVvESpQhAql6zFvz4/Tho1fpB+GPF71D/lkbwz+o/6bmOMtIoXY3z27hhHeTKlQvOR0VRExnuBxu5UJJ6964dULp0OdiyeSMBHzVq1obcefLSHDdvWg/h4Rnhuqo1YPu2LTR/fB+bzK72InP0/h4AifILn1xIzVn2JccHAEjP9R8Az788UHsgoUwPF81YutgpMiELSRbM8JsOS+0qqTnFGEIPJPwpPZCiBduIASP50zCQ4kMIPML1EYxCYArHYjlj/DthAClYH/bVPoN2/zYCNgI2AjYCCQFIAfUC9i4mvyGWkVMgiAtA0u8x4yghAEkCRgwuBUjXaRYT+StpZRVupnUApMBOTFc9Qz9+vYCRsw4+P92exd7mT36EBzR5Mk3LXE66Hikur0A1FS1TJ2oeAeor3CxiASR7o9oI2AhwBMbUy+EKxpUCkNIC+8ie5cuLgGUhXV780vrWXl1eTiwQ5AwGIBmTSi1j4vI70v5GLHHigEcqqfMaXLo6dsRkGECVNG4GhPzk7FThIJ6KJV6ghEERSX/H1bAI9tbAfvDd6FEkpdO5a3foN3Q4Se35gUfyNdxeJrtO+UQla5yy8V9cTJE/vd5FEjhygKV42LLhX+jU9BbVIZ0rN7zw2jtwZ9v21JGNYxxCyZ/MmSF77ry0b5f/kQTRdCBkwmkBpLR9hx7Zt4e66PMULASZsmRN25O1s7MRsBFI0QhcTfaR34HRMzcujhg7fg1X8fFxEBMTS2ANPZvi4oyvEP6N8nK4sNcQPTuxcBIXR/5FvA6Oz35D6KWEigE8ZrCA49jEDtb/eP/4E8dCoArBLPI6wn3p/APniHOQx8TzxNfwfe+cU/SkJzK4N0fvN3AQ9BuALCS33yLnUjwc/i1zGMVAGmr2hgDSCz4AEhuF008u4pmtHBiJ8xAGkBDguagBJAUEKSCJPJA06ygAQEJwidYLoXVxO/VPSOMJEEmCZQwmOfmYBZCu5nVq920jYCNgIxAsAsllH0n5VAXgYEOrBzzSDa3keWTYRkqOToFFIeRrxMCR67VEfI/MPvE5qMEVPDanbdQ5UvPsFU2cDBAFNHzSZg6A5OfjFwAaeZ2edQ2DZ+CV0nMrqjgehvg6P9Ppd4//NeVSFkCyN7GNgI0ARyAlAKRrmX1krwx3BCwLKR1fES7pEaeg4JhAumnjMqFQUnTaB4mBI59ETnUEOesaCTvpr6RDTDUcnR3JgoerMMCsowBPIcVA4oJBMDYNJ0/zZ0yD5x/vCGdOnYJnXuwDz/V9hbqc3aCWSqik7rL+M4GLQqVr6p/KGOX8qbCiwS4GlNRraj32PSL/BgAY+8E78F5EP9pf3UZN4J0Jv0JoeEbToSQBIy+AZnSSKShuVpcsJJmD8ctM0/Hln5YP7cTRI/DKQ3cT0NlzxKdQ4+ZGaXm6dm42AjYCKRyBq8k+SuFDS/XhkZ2EPk4oSX2tLzJH7zdgEPQdOCiQicz5iOdgufnFCyD1RADplYHG74i9HpyGIcdcW6WRTgnQyXccCTuUm/MDkIiBZOTqUMaO5ezwp5uthMARAkkx7IGk/ZWYhRQAIHEyKPhW1/q5tvO3EbARsBFITxEIBh7xU8XNPnIADwkcyTqDI1mnag/keRSigSMNDIXrv30BJAKYcH0FMPF4/JP3i42y5HmkvQAdVq9zdtwAkfJ2lq95Gz5N/cIlUycbU52x+dlNcfKr5chGYNPWKmo6niYQrn34gUimLmIBpPR069ljsRG4vAh4AaTfroDXTb804H10eVGxW3MEvB2OV+L6sNG9ehHwJmsMjsgSgASQ8H0p6cYAkASQnOSNu4BUJxC/HhRAEpRpdwlCmEt6Jdkky8YjYecCTHSIKfWKdydYGIOIXs/B5g3roek9reCJHj0V88hzrN4E1jtH71k0zCMN1jgUdeF3xO8xYKQ7aA3ryMjOKEDspc7tYO6USbSrJ/tGQJeXBmhAir0GfGTr/GRrEgOQPOCRxZKu3j2Ke/5z/kx4q1sn8svr88k3UKvhHVd3QnbvNgI2Alc1AvcUc8COq+UpelUDYHfuGwFvjn78QoxTqNK5gOOA5B6CilAhAEsXLYTWdzYxbyKA1OuVgapJSMv1sDQQG4Ur022GjgIBpDjtgYR5DMnXIfgTr1hEilGkGUgBABJAFLOPYhE0ctbHbdALCZlNLGUnpYzdkn2qYMcztDmNvYFsBGwEbATSVgRcNQkhre8ooki/HjfzVcriyyYHx68oEEAK7n0k/JAMA8nxO1Ky/ZrtZH53AC1dalDB9WEbBTSSBjTB+tU9/H2MnLqNhpF84uZthg1UlRE1D1H7cJ7rHGtlv0FStRZASls3j52NjcDVjIAEkKrXbwhv/Dj7sqaz1mPym5oa7Zc1cbtx0AjIDsf21gvpmr5SEgKQnK/agtbMNGbhCyTp4pikGKk6nVxxocEFLKGGvki+vHRpP+leFwtJJmR+iVcAQKJo4HLhTiZ1nG7qtkm2/BIxJzAu2Rc5tlcyRYJHxvtIz1HK8DnvOUwlLLxwUeTJFrfDqqWLaVf93x0FLTs+DnGCweRHgfcCaSoMgV1MruiIP2yh5ere4iiT9P37r8P4d1+D7DlzWwDp6p4Ou3cbgasegfSYV58+fYokWEuWLgsZM2a85BijvxLK3mXLniNASu/M6VP0WtZsyC4OyH4ueZ9paUMvgNRnwCDAf27pHP+nOudBCCDdKwCkerc2hB9mzIZQ42XpAEks88uMdFXMcuTrVE6iJIVRuk79kwCSAwoxAyk6FplIzEDSABKBRx4ACaXwSMIOvZWc8f38JSnroeTHOe82t0lLV66di42AjcB/PQKJAUheqXuWV3M3swIgaIS1B4c1pH4PyxBPDKRwwT4iEIml7LTEHbOSUMouVLOPcDseNwPEm1qHmoPDATKphatO4TCOXN/59TrqNce7WT2v9XNUv5eQL7GKi6pjqBIFAz2KGcWAET+nDcPISNM5foa4rZSkdZhVErwDCyD9129We/w2AhyBA6sWw/RuzU1ArgSAZNlH6e/6siyk9HdO+YhkTYUTuQBwRcrNCZk6Rw8fDDjEXUASPHKAI9XNI32UTkQeJ3+fbFmzQp58+VxFHqn/i8lVbGwcnIiMhNPoB5QjJ2TLmYu8EhRgwt2mThKmYBPmBXGSxWykELhw/jxEHj8KmTJlgjx58kJ4eJgpNZhunaDgkVMwib5wAY5HHoPoC9GQLXt2yJ4rN4RmCKU9O4mjmzHk6poVTCoGj3jbzk1vhvWrVtLkB3z4JdzVrpNrXAkWBQBHovsYQaezJ0/AuTOnIVO2bJA9Vx7jK6EKLYHXeMzFi3A68jgVYXLkxfhcepEPR4+LjYUzp07AhXPnIFPWrJAjd940U9Q7f/YMnD11CrJkyw7ZcuRwKGuXcevHxlyEE8eOQHxsHGTLlQuyZHP7DQYb+tzpU/DmMx2JhZQzT77LApAuXrgApyKPQVh4OMUbvbMuZbkYfYGuBbwmMmfLDtlz5rrksRLav9pPJMRcjL7s/Vy8GA1njh8nhDtHrrwUgyu1nD19iu6nTFmyQLacuZM8Nt5Luzauh5AMIVCiQhXXPXil5mbHSX8RkHk1Ht3ID0en+kHitXseP7szZwa8t0JCMsCFqPMQHR0NOXLmhLCwcDiwfx/kyZsXsmXLTvOLibkIR48cgVy5c6v1L0TRvzy588Lfq/+ETJkyQ+XrqgFKyuXKnYeeB9HRF9SDM0MIecCp51M8ZM6cBbJmy0b7wP2hBF1k5HHYv3c3ZMmaDUqULA2HDx2A3HnU/o8dOwL79+4hn6OSpcqk63tNNnlhvI5EKRaSzIHcUIrDHMJ8zA9A+t+MOapg5vK7dDrAA3MklRNhrmEY1RpAIgaSZiIRi4hYRdrjiGXrDIDkAEnMPmLGErKPvAASXioo9+vymNR3hzevsQBSqn9s2B3aCNgI2AgEjYAEkLz1CD/5Osk6YhApkH2kag1Kvk6DRRlCjPcRAkjsfaTAJbUes5MIhNK+SbKmgSCSUSrxeA2pZ61aGBySMvXuxlEHODIydj5NssGCJuOC63jZRc4c8fkdyDRSMnzs3+TUZGg7IW0nn/EEQFkGkr2TbQRsBDACKQEgSZkNyz5KP9eZZSGln3Mpj8SVvOlMhAAkIS/Hv5sOFd3BwjJ17iROJSCsF3z+7Gno3LIZFZxefDkC7mrZCnZu3Qw/jPsa/jf+W9i/b6+ZTv4CBeCeVq2h8xNPQvWa1xMI83/2rgK8iqOLnhAgkOCS4O5QrLhrcXd3bYECpcX5i5ZCoaVQKFCKFS1enCKF4u6uwUOAkIQEy//dOzu7s/telKQFuvN9kPf2zc7M3rf79u4995z7+s1rHD18GL/N+xUb163Fwwf3uT8FmrxSp0bl6rXQqmMX5PmoAFxjE2hjADta9ITduhfBQbh25TJOHD6IHVs24+TRwxxckkWx48WPj9x586F+k2aoVa8hMmTMKObRbWJYjYpqnz51EutWrcTGtatx+eIFvSA49aJs5+w5c6Jc5aooXbEKipQsDdc4cUwBDqPWkax7JACwV69f4/KFc7h4+iR2bliLvzatw8sXL3jyVOkzIlGSpLqTGtctHqas28XeH+17/tgh/PDVZ0iSwhNdho9Hxpx58NjnPnauWY7182fC+/IFDsSR7bqM+Bb1u/Q2TKQd3sPbt7Bv0xrsXrcCF48f5kA+tdhx4yJ7/sIoV68pStWohxSp04V7QRBgdO/mNRzY8gf2b/kDF48fwougIH2/+AkSIlv+wihWuQZqtumKeB4ewvl+/Roz//cFzh7cy+87Dx+P/KUrhDvf5L5dcO3sSZBdvpg6F6kyZA51HwIPr5w+hm3LFuDA1vV48lCcV9SSpPREsSo1UbVZO2T9qBDc4sUPdZyvGlXBc/9nKFKpOtp+9TUC/J7g1L7d2LRoDk7t3YWgwAB9X690GVG8Wh1UatSSx5WF4WWHR/fu4NC2DVg3dzqunzvNm0nCzjN9RrgnMINPxarWQqv+wxwAuNevX+Hu9SvYtXoZf483Lpxle1KLGy8+PipZFhUbtkSRStUYUAqt0TlOtvx7/Urs37wO3lcu6uPQPvRdpc+WC4XLV0HBMpWQp1jpCIMo6pw0z/WzJ7Fn/Srs37w21HlIwq9g2UrIG8Y8L4Ke8/HuWrOM7Uhrls01dmxkyZMfJarXRZlaDZE6U1bQttDaldPHMWVADyRMkhQdhoxF1nwFcePCGexYuRi71/6O+7eu6wxHAh3pPP6kRXsUqVgdiZIldzosXUvjurVke1IrXrUWBs1a8tbAbLgXht3hvbaAlX30b8nXvXz5EiePH0H2HLlw7+4dZg099HmAAP9nSJ8+E1J4enKCx6kTx1C7XiO+tx45tB+xY8dmoCd1mrQIev4cDx/eR958BXH1ykWkTOmFZ/5+fK9/+vQJUqVOi2d+T5EmbTp437rB4BT5DvQ7mCKFJ4NPBCRdunQeZcpWYP/h4cMHSJnSExkzZeExjh89hEJFioOSU+7e8Ua69BmRK3e+DxpAsiZ5rdr8J0qXK6/zjlXgxEgUosvCYGKniGf8HhID6fdN23QZYhlUsrKPnDHaVSBHso/oLwFIQoJOyNjRP1n/iAAig4Fk1EISDCTxT8rXSSk8yUCyAaT3+ufNXrxtAdsC/2EL6PcQi/qHuDtp/7TEVYpMmAAkLcGB4w2xDNCImUgaKCRBJJ2BpAFJJik7CSBpjCMBOhlxDCvbScREzHc/eY817n+GkohRp0/bZkoadUx+kKIhzhIeRJVlhWWk2U0ys6x/RdzGud3UJGCZKGIGnwz785w2gPQfvlLtQ7ctoFggugEk9UH333rItb/gmLGA+oBqy9jFjI3/jVGdA0haYEEDkZwVVZQZLHpRZV0n3wCQqA8F1EtkTQti6fT6cjCKliiJccMH4/yZ0w4Sc/L4vVKlwpgJk9CgSVP8PO1HTJ/yPbxv3gy1f4ZMmTFuyk8oX/kTHsKZ07Vw9s/4afIE3L55QweNnNnb1dUVBQp/jKmz5yJ7jpyq+gk7sxREmzt7JqZNmgjvWzfD/crSpEuP7cfPMahhlatT2UnyNQXgWlUshnsMbonAf2iN2A/rrz7RyOvA0T07MLBpdSRMmgxDZy5Blrz58d3nnZnJIkEoGovW0uvbn1C5cSuTvS6dPIoZQz/H5RNHOXPcWSMWR46CRdFjzPfIkrdAmOv7e8MqLJo0mhkXVjlBdUcCaOYdvsrrpkYgyMj2jXB4+yZ+P2T2Mgatwmtf1CuPc4f3Myvk+437kCF7bqe70Dm57MdvsXnxr8yqCa0lSJKUga3GPfsz281Za5rbi8/xDDlyY+yyzZg/fgR2rFgEYtKE1lKkSYfWX4xAlaZtjIeQkBAs/XE8fvtulJ51H9bxVm7SGn0nz3Z4iNm7YTUWTPgfbl48F+Z5k79UBXT9eiLSZM7m0I+Ajg3zZ2Hlz5NBgGJ4LWXa9Ji1+zTiuMULr6vpc2IzbVwwCytmTHrreQL8nmLF9EnYvGgOnvg8CHMdBHw16/MVA2mhtTMH9oBYHwS69f9hDgOpJClIoBTJZTlrdPx0ntL3EseJJBcBhL2rFTetb+bu00ibJXuk7GZ3/m9Z4F2Rr6N739HDB5AzVx7cvn0L8ePFZ9CYgCICgh/7PuLf7suXLqBV2868bf3aFUiWLAXiusVFvPjuSJ8+I+7fv4u4cd3g7/+MAaRDB/7W+rgxOJQ+Q0ZmK932vsmMo6Cg59yfxrt4/gwzleh+liNXHmZEvqbrMSSEwSNaI/UpXqocPDw8EODvz9cigUtWwP5DO4vUJK8vhgzDAE3GznqcJgBJkbpRASTaxzvghQYgKXUnLNnJ1M8KIql+DnkwUm7OGQNJAkf8VzKRtLpHBCg5AEhaHSVZ/4iAKRtA+tDOZPt4bAvYFvivWEC/Hyk3EgkcyfuLYMYobBoFOBJqJwp4pMvPOTKQJMuIwSRmHGnsI+s+2ntdSUWqsGjz8rpkdqlW8IiSV6VsrACMVABJvOb7lcZQUmVXJcAk5V+NGIaEi8TZoINHCrBmBoxE8q8KsumKL0pdanMtJ6NetVELWqTiCvk7Re7fBpD+K5elfZy2BcK2QHQDSKrMhs0++vDOPvUBdf3t0AOkH96Rf/hHZHXirCwkVUfXcD4Ux0MDkCT7SDpeJFlWUgOQcuXNh8DAQNy8dhVp0qVDgybNkDNXbgQHBWHzhvXYtnmjbuh8+QugYZOmGDlsCG+j7OUGTZshZ+48ePnyFTatX4udW7fglSZxQyDSvrOXua9e8kdxSP/atgUt69bgzykAVaNufZQsUw6p06aFz4P7WLVsCbZuXG+af8vfBxDHInu1e+cOdGndHI98fLhv3vwF0Kx1O2TLmYvnvXH9Gvbs2I4t69dycKtZ+04Y++PPFjk7EfQQjqRgHkkAyT/AHzO/GSkk+QBsWbEEj+7f47mKV6qGjDkFKEL7xI4TF50Gj2LWFfU9pgFIcePFw8BpC7Bs2gScO3KA+8dz90CeIiXh5u4B/6eP0bzPIGZ0yHb1zEn0rVWK10yNWBW12nVD3uJlmHlybPef2LRwtv45jTd9x3F4psvg9OI4uG0DRrZvqANHJJ1GLI7cRUoyGHP/5nWc3LcLPne8Ub5+M3w5bb4+TkwDSAsnfI0lU75hIIAyswqUroiKjVogqWcqXs+WJfNw/sh+Xg8FHTuP+Bb1OvdyepwSQKIPKzdujT9/X8j9chUujmJVa8IzbQY8e/IYh3dswpEdW/QxvDJkwtDZy0wg3KFtG3Hi7x3M0tq7cTUeP7wP+i6LVqrhYOfsBYugXN0mJgDp5N5dGNqipg5AEeOpepvOyJavEEsHEvNl1+ql+hrouxg+dwXL5Knt+O7tLKFH0nfUCCgksCtdtpx8cd27dR0n9mzHgc1/MNBYvVUnBiQj207s2YFverSCn6+cJz8qN2mL9NnFPMTyOa7MU61lR/SeMN3pNPPHD8fSH7/VtRiTp0rD5xWBRQT+nD96kBlOBDTJ73XoL8tR/JPaTseTABIFx4ntdWT7Zg6OE7uvVM36bJM4cd1w69I57Fy1BD53b+vj0LXV5sv/OYzrc9cbvauVwNNHD/XPZuw4jvQ5nAOdkbWn3f/DtMC7IgtN5/+hA/tYbi6umxuyZMnGyQj0O/ri5QtcuXSBAZ8b168ygETXDjGWHvk8RIqUnnCNHQcZMmTC/Xt3QIkaAYEB8PRMhTt3vOHr8xApPb1YFjNjxsy8L4FUJFP3/HkgA0j0WxMcHMx1k4gxnCdvfpw7e4rHpzpKDx/cYwDq6pVL+KR6HVy5fAE+Dx8wYypXno8+eABp2pQJ/B3Idi/QeRKILMBtlSpOrjCQaAwBIFkyly2Zzw5XnMys1oJkBB6RbyPBIwJ+mH3EbCQJEBmSdcGvxTbBRiKWksJA0vYREnZK/SNbwu7D/OGzj8q2gG2BD94CjrEHcchqogPHHxR5NZHAKqXzZZ0iCRhpYJLCQFLZRkK6TgBHDCBp76XUnaihJBhMzplHhvyrWKl4Vhfgj4v+XG+wjkQShQ4gac/7/PwvwSS9LpJRN0l+8Vb2sLSLNSZjAEWGDJ20kwEoCdtY7WeUHBDJIrq9LUCVzUD64C9H+wBtC0TMAlYAiZglLfsPi9jOll6UJTmocVV967+h0R6lhds7RdgC6gPq25wrEZ7Q7hjtFnCQHNFmCA9AstKarRq60ikRfw3qtwog0VSUDdypx2foM2AgkidPrmW4COdw5bKlGNivD9dM4CKQ5MTFjo1P+/ZDny++4rpH0pkiEOn3JYvQt0cXHUT6fdOfKFVOSJ1Z9f6plsKgzz9DybLlUb12XQ50SWk+6aySpN6XvT8FFeWmGgu/Ll6O8pWrmChNXw8ZiKmTJnAArH3XHhgyahziubtrzqNwCGnuoOdB2LF1I7Jkz4XMBC4pIJEBHpnrBRh6yYZD2vmT0jh3TNRAGjjlF1SjGkiqVrJe5wA4tnsHBjarzn1zFirKQfNUGTKhYbe+DAAQ6OOMneXn64Pv+nRixg/JepWsXg/dR09GkpRepvPvzrUr+L5vZ5w9RNJyLqjctDV6jPmBx1XbrUvn8b829RgAoO+Qauu1HvA/5CpSwhTEI2Dq2rlTDFapTBgKVI6yMJBKRoCBNMDCQKIaM9Z28u+d+LpdAwQ/D4RH4iTMwiGggcA42aiux7pfpmHBtyMYjCHAa+Lav5A+ey6H8ZppDCQ+h1xcWJqu0/DxyFeirAM7iACkaQM/wwPvGxwo7Th0HOp37eMwJn0fI1rXxaUTRxjcGfDTfJCEW1jtzvUrGNa8JtucrrHqrTuj1RfDudaV2k4f2IOpA3rC+8oFPuZ2g0ahQbfPTX3mjBqIlTMm8zleq0MPtBs4mlld1kaScXRMBICky5oj0r9Vv44ejBXTv2Nb1G7fg9fiFt/dyTxBOLJjM9ufQSxLO7h1A8Z1bc6sL2JENPnsS7arlTV278ZVLJw4ErvXLGcwiM67cb9vZfk5ayMAifwZKXFJa2zYvS8a9ujnALj53r+LmcP7Yc8fK3kYuh4WHr/JNZzURjKa3/ZoDQJXCZjMV6IcRsxfxUCU3WwLOLOA1a/+t5n9xAKia4J+G+Q9Wq6bttM/2k6fUxPbXmvbnEtGGn1i6fuFdjYQk5WuXbr/0Bzi+gxBLBeqTiDmY7mWWLF0Bm+sWGKtH3qzytit2LQNpcqVNx22IclrlimmTs4ZSAqApMoaK/aUlrVK+IiAWYgO9lAdJHovaiARMGQASCoDSbwWNZJM8nUse0cSeAI8kiwkGYizayB96Ge4fXy2BWwLfGgWCAtA4ro7GoghkxlUhg3VKZLsI73mkcom0uoY6cwjC3hkqnukA04GIKUCSGoMRPByNNBIq7+s1/1TQCG6N+ksWe1eSEmjYpsEmyhuYE4kdS5hJ1hB8h7OyjDhyNOpYBH1d6xRbQBKRr1Doz4S21q979sMpA/t8rOPx7ZA1CxwbPZYHJs9Tt/5bUABCrbQwy61f/shN2rWsPcKzwLWB9Q/bBZSeCZ75z6PLgBJZgNRmMjIXjGygrg+UiwhYScZSGSMOo2aYOrseYgXz02hSAsAiQp09+zcAWtW/K7brVrNWpi9YBE8EohgrABPBOOGaiO0a9pIZw59Nfxr9B041ClIQvsSGECAFDUZ/1DtQYBGu2aNsHn9Ou43Yux4dO8lgusyONKuaUNsXLcG7u4e+HnhElSuXtOobaRnIVnYRUqBZ2YaqewjWXDT2TYAXauZAaRPmrZRsp2kAysmJgbSoGbVddYPBdNHzF2FgmUq6vVenAFIB7eux/iebbheD8nTfTV9IYgh46yd3LsTE3q2ZXYMsTz+t2ANMufJr3clGy79YRwWfz+WmUvZC3zMEnQk2xbRFlMAEgEeJCFGtaCodRs1mVlWBA5YG4FI47u15GA/NapdNGyOcV7K/iqARAymfj/8EirYQ+ffwolfY8W07zi4WbpWQwz6eZFxMmqDRhZAorGW/vANFk8ewzYnZlLfH35xCkxQX5KNm/2/LxlwyZAjD6b+ecQE7I3q0IjrVhEAMnDGb1zfKSba6I6NmRVFgMvAnxdFaZ7AZ37oV7uM/p0SENVx2DiWnnPWAv2fYVLvDnodIqpb1GPMFMRxM4M4VgCpUqNW+HT8VKcAF81Dsnk9KxTUWVszdp10Cnb53rvDoCn9BmT9qCCSWkDamLCzPeb7awErgGQz+9/f7/KfWLmqEtB/yDD0HzJc+DvK5EZQTkjTyM+tANItyUBSpYz1YJIxogyksZ8kM6lhzrgW4BGBPgb7yGAXSdYR8OK1qItE4BGxkGQfCToRa0mwmQC9lLSVUAAAIABJREFUBpKSyS2ywM1+kWp3Z/7PP/G92HPYFrAtYFvAtoCjBZwBSEaig7h3qbX3BKARAldKIlEAJGYOOQGPBPuI2EbyL7GPNOk6ApTkP9pX298AWjQpNxVE4RumASCJZ/oQE5tIlakz2LIh2j3LUhvJAjjJ+xffT+VNVTObA4CkSerpTCNZI0qR9TPFZxQQSbWdweaS8RyROCLn030GG0CyL2HbArYFyAIxBSDZD7kf7vmlPqBS9jaxC+z2/lrAFFjQIgnCaTBnqEoHQjoVUo/YRIc26RKLzJaAZwaARMyIX5evRuWq1XTnRKVh07w/TJyA/w0ZqLtLW//6G0WKl+D3gpejqQBzkCAEq5YvRZc2opZJi3Yd8P2M2RH+MtRsXB4tJAQTx47Ct6O+Zgex71eDMWjESG1uMWz3tq2warkofD983Ldo1+1TuMTSsp9l4ILBIOEkqllJZhaScDitzCTpiEqQqXt1A0D66odf8ImVgaR5mVLCbrACILX98n8sVWcNmljfT+zVHjtXLuYs7dYDRqBZn0Gh2tD/6RN8060FSOaMWv8pv6JiI6OWzLMnvixdd+7QPgatuo/+HjXadInwd0IdYwpAIom40Z0aM5BIjKeZe86Eua6Lxw4xOEGNwBRmlVjYViqAVLBsZYyYv9pp/Rs50b5Na/Fdr/YM1hHzZfKGvQ7Z8ZEFkEgSbWznZjhz8G+4J0iEAdPmoWiVmqEeG9U1+rx6CTz1FTKMcw5cMknkkXzd7rXLBVtw+LcMstE5Ht3t255t8NeaZcyE6jxiPGq16x7peQiAmtCzDQjwo5pVv530hqurc6aDXD8F5ekcfe7/jOsPDft1hQPYowJIBMT+euhKuGCPBMRonglrdiF3EfG7ZTfbAlG1gJqYRWPYzP6oWvK/sZ/qnxPbesXmbfqBq5JAuoydUgOp3ieV8fdfu/T+NwlA0gJSkq2tB5Sol4Y+MYCk+z7CS5MBNJl9rQJILGNHTKQQTZ5Oka0TjCMhaUd/TQASSdhpIBQH5d5omdwcgBPZ3MLfEh6OBJNktrjc9t84E+yjtC1gW8C2wLtvgdAAJJV9xKxiJZFBl2CTcnMMHgk2kpCk04AhWetI22aSr9Nk6kwAkgZCCQDJkLBTgRTDolrNozBqHRnsIym5GsLMWRVg0qXutLiBmgShz6U9tItbrqxPpNYmNNbKybva+s2vheSfPDYC26yMJJkQrCvM6HWQxO3elrB7968ne4W2Bf4RC0QXgBRT8nUH9//NxXKpvkn6UDLio9NQc2ZORZq06VG9VvgF28Ob99dZ09Chy6dOu+34czOKlyjDMloRaffu3UGKFCkRO3aciHSP0T4qC+ltGGsxukh78AhbICwAiQaRAA8FHCRlWtXTVR05NYtF0sqZgZQtLV4EByNj5iyYs2w18uTNK/SMrc4JXLBo3q/4tGsnXn/y5Clw5c594bloAQo9MMAvQnDsyGFUKV2c+9dt1BizF4oaL2FlmppYWFqWjRguBDOm/IDhX/XnMT7t+wWGjfmGA/ySUj79h0kYPXQQgxz0u9S1T39Uq9MAKVOl0gAhBRhSACKjYKYGLMlaAUpRTeE4GsATvScA6bwmYfflD7+garM2ui1Umju9pnoxg5vV4DGSenphzt7ziGuRBHMAk0JC0KFYNq79Q4H3Mcs2I18JAZo4azT2D/26YtsyUbOoTsdP0W3UJL3rw9s30fuTYlz3hxhKg2ctRc7CxSJ8PlLHmAKQfps4Eku+H8v2IaZK9zHfh7kuApqa5fZksIdqfUzfdRJe6TOa9lEBJALfmn8+OMwxzx3ex/J+VIsnbdYcIKaKVV4psgDSnauX8EXd8sx+IYk3AkQIGAmtkcxTz4oFddbOoJlLULpWA707ycrNGzeM2UypMmZh6baS1etyjajobCSTN3fsEG2ezNo89SI1z5LJY7Fo0mhmdJWp3RADf14c7hIf3L6JcV2as0Qgfa/D560y1QOjAVQAiVh0JGFIgGhYbebw/lj7y1TuMm75FnxUyiwfFe7C7A62BSwWqJ3WYMa9K8x+Yv4GBgbAwyOhzuiNqS+OahzSv3jx4kXLFC9eBCPA359rKMVX7o30myiOKcF7LXdnVQm4HfCC7SbvMWqwTk8U0nwgK4B0w/+FkAPUpXKkhI7YQfWjDADJCI6RryGyrw32Eb2XNZAokKbK1InXZlk7ApR09pHCYJIAEsvkaQCSBK7o/q7K6ZlXGi2nkT2IbQHbArYFbAtEgwXCB5AEU9Zam0cHQkgyl8EjAo1cBKNIk66TrCN6z+ARM5FEfaM4TgAkKYPHMvyyBpLCPlIPl5/XTc/4ZtatiXmk1OyT90MhZe/CCQ/UVyabOgWQtIm1SITOyjKYR+Iux6CXDgyZ5f0Me2lAkmRbUX9FSUZPCta2GUwkFxtAiobz3R7CtsAHYQErgBRVRklMydctmDsTbdp3ZVsHBATg3NmTyJwlG5InT8nb7ty+xYDPndveSJM2Hfyf+eHC+bPIX/BjluQ5c/oEkiRJigwZM+vf16WL57jQLgFSN65fga+vLzJlzsoU2RXLf0Pd+k05UHT71g3ky18IQc+fw8fnARInTgJ/f3/cveONnLnz8jy5cudlKasrVy7y+Fmz5uCH0IP79uD69ato36kHbt28jiePfXkserDZvXMb/AP8UbFSNR1Aunb1MgfRKEBAx/Lg/l2kTZeBiwpTkwBSYEAALlw4hyJFS+gPhC9fvsSpE0fZDl6pUuPhg/vw9EqFu3duI3WatLh+7QoXvs+Ww7F+R1ROYvUBldhHdM7Y7f21QGgAkszaNGkQWzKA6DOZ4eIMPGIGkgIgFfi4KGYtWo706dOHCiAtX/wburZvwwYtWLgwdu0/zK+tmsAyx/Ts6dMo83EB7lOrbgPMXbbC6ZfBIQUFPaGC3Le9b8HnwQM89vUFXVt07f65eRPWrFjOY/T8vD+GjR0vACRt9xvXrqJziyY4c/I496HfkoxZs6JukxZo2bk7EiRKbDCLpDydTlHXsnMtzqLMQKJP1UAMLbdHDQNAGkAAUlNhG0cnMwTH9+zQASQK+A/9RRyHbM5AtSc+D9GmYAaEhLxhKbceY75HwqTJwzyhty9fqEu7sQzbTCNof3r/bq4dQ791JI82eulGJIsk8BATABIVev+udwfsXLWEj61Ks7YRkkyjmkXPHvsyS2bK1oPIYKmrpAJIg2ctQamaBhDjzIgXjx/G8Ja1QEyuVBkzY9bf594aQDr21zYMb1mbbZ4mc1Y07TUQ8cJJTlj03SjcvHiOl0hSfnU69tSXe/fGVYzt3BTXzp7ibSQHR+NWaNAcNdt2g3vCRNHyg3fvxjWM7dIUV8+cNObJlBXleZ6uDjWMrJPSdzplQHdsXTKPP6KaTy36Dgl3bVT/ithPJNNHjVhytTv0MO2nAkhl6zbBgKnznEodqjv9OnoQVkwXYOqYpZtQoEzFcNdid7AtEJoF3kX5uqCg53zfDHoeyH7zmzchcInlAnd3d7x88RKBzwMQP74H4saNy/44+dIE/gQHBzMQRNKw5DM/ffKY65XR/TM4OIhNQJ/5+T1FggSJ4O/vx5K2iRInhatrLP6NJMCH5if2r5/fEyRKlARx4sTh373goCB+/VIBm54+fcL70XZaJwVWHvs+AvnM5CvTzZZqOr14+RKJEyXG48e+SJY8BZ7Q2lxjs3/+2NcHCRImjjYAK6bPdiuA1G/wMPQbMtxUO8EMIongHG2rb2EgXX1GDCQt81gppq0yelTfQq1BxAxsze8RYA/JzolAGcvQaSwkCRBZgSPqo9c/UvZh+bo3EpjS6ksofpZcA63LYCDFtNXt8W0L2BawLWBbICoWiAiAxCCGg1ybBpBobCPJppEAkgoQ6UCSBJB0STsBJrH8nQYoqawcXXHFcmDyWVqojGiSdHoygzlxQt7/CDhi6VWtHrJIfBD/5GtDftWIBdDUJvawjMOwPZQahS5UC9JgFTkH2AwGknHM2j4IEQCUNoYKTgk72ABSVM5vex/bAh+kBawA0tgoSpINVuofRad83diRg/lhr0at+gzcVKtZjx9MRYHcN1izcikaNG6BVb8v5r/79+5G0eKlsGvHVlSsXI2zkg/s3YNSZSvw90eAUrbsOXH3tjfSZ8yMaT98i0/7fInfly5Ek+ZtsPPPzShTvjL+2rGV/65fuwK583yExEmSMkC1dNE8NG7WGgsJ2OrQFcsWzUfVGrWRIEFCvHjxgh9sp/84EX36D8K3Y0Zg0PAxnE1//95dvvutX7MC7Tv3wJqVy1CzdgN+QPV7+oQfsul4KCC2fMkCtO/cEwvnzULbDt34AVgCSC4usRgM2rF9M6rXrMcPzt+MHoovB4/E2K8HY/CIsdi5fQsqV62BdauXo0LlatyHxqCH96RJk731eXz50gX8NGWCPs46uw7SW9v03xjAxMJx6qBoEnaWAIJJwk4FkEwZLNKJAfz9nqCUxkAqVrosfl6wFF6pvJjZZGUgkTO0TAGQypavgPVbhVSanlGqvZHvz545jdKFRQ2eWvUaYP6yFQzCWFtQcBBu3biOrRs34I/VK3HqxHEOUIXVekgASZPNkwGJq1cu4/PO7XD+zCkGnmSLF98djdt0QL0WbZApey7ET5BAOIiSWeRMsk4PfpiZR9KR/NQCIFVpogBI2sR0jVMjAGlIc8FAqt2+O3qM+SFUJpY0EYEIn1YsGOVTsFC5Khi5eL2+P0mffdujNb8nibZvVm2HWyj1aEKblH4zR7dvhMPbN3GXwbOXoWSN8FmhA+qVx/nD++EWPz4mb9yH9ArYQ2OO7dQUVO8pKo2CnZM27DXVe6Jxmuf2YpCUGrG38pcW95rQ2qXjhzGsZS0EaADSzDAApMsnjiBR0uT44qf5odZVonkI0Jv8uWDtRaW1+eprNO0tZSPFCHeuXeZaQTfOn2EGlmxu8d1RtUV7VGrcmtlO8T1EbbKoNjFPR9w4f9pxnubtUalJ6PNQ0gXJ1+35Q4DGPb/5ETXaiIST8NrEz9phlwYmNvt8MEs3qo0AJPJr6L5crVUn9PxmqqlOlLPxfx09GCunf8cfjbYBpPC+AvvzcCxAIO/iSaP1XtHpW0fF+ORDnjh2iO8pz/z8kD59RgQGBuLBg7vImSsvHty/x4AM9UuVOg0C/J9xIhMlWt254833ZWL+UDJWQIA/bnvfRL58BXHz5nXunyRpMk62unzxPCd4UZIHAToUurh04SyKlyqLQwf2coIYJUoRQFXo42L8jEDrypAxC49J227euI6nT3yRNFkK3Lp5jcGqtGnS4cGD+5woktIzFSegJU2WnP9+XKQE7t+/yyDV88AAnpf8egKVzpw6jpp1GkbFZP/KPqqMXd/BljpIDnUNhJ9H/zWwAEi/rd+KEmXLs5+mS95pr62sHh08UnwdtVg41z9S6yAxs8iohySl64y6SOrnQvKOgCP+p2ZzW3wqE4CkOTlhsdH/lS/IntS2gG0B2wK2BdgC0QEgSeaQzkIKg4FEdY4MmTsVQDIzdghIUeMd8usyahQZtYxomwoMqcxbWatP3v8MZpKQW5UxAiNW4KSGn2YkVUJWAjx0B49F4BEzkMx1oVTWEbGziFXFwBEl7GiSf+KvBNGMpGCznJ1WD8mugWRftbYFbAuQBTb0rIl7R3frxhi7PGo1beqkM2Q2ovMhV2Ug0UPp+XOnccf7Fj6pUYcDO6tXLkHDxi2xbPE8NG3Rjtk2lBW5ddMfSJAwIbJmy4lzZ0+hfMWqfIwH9u1mJhA9Acd3d8fsGVPQtefnWL1iCeo3ag6WlitZBvv3/oXiJcsiVixXXLtyCdlz5mJwaMMfqxj4Wbl8ERo2acmAEvWXTCHKtPx19nR07tYLM3/6Hq3bdcGhg3uRMVMWzoLctmUD2nXsjm2b16NUmQoMIHnfuolEiRPD1dWVH17n/jIdHbt8it+XLkCjpq11AClZshQgWbzmrTtg984/UbteIw4UE2BFNp/+43d8LDu3b0blqjV5jSVKleVsT6plET9+fD6e6GjqA2qLfkPRst+w6BjWHuMftIAOICmOidmZcw4gOWQByWwVCwVaMpMouC4BpJLlKmDGgiVImTKlA4AkM1xUAKl8xUpYt2WbSb5Od+LoRQhAAFIpBUBaQACS9pn8Q4Gt6T9MBrGb7t29I5xWFxckSpwEXqlS8W8FXXt0/dL1eOHcWe5DANLQMeMZ/FULM9Nrv2dPsXndGmxaswp/7/iTg06yJU6aDMXLV0KT9l1QuEwFruui1kPSae8K40h+rjKLaJ7PahoMpC++n42qTduKzFptMgke0VsVQGrUoz86DB1rnFFKFEUNqFw4ehBf1C2r9yOmTWQasSz+t2CtvsumhbMxbaCQ7sxRsAi+Xb0rXOkv63wMIHVQAKRZkQCQjmgA0gYLgPTqJb5uVx/HdomaEATaEyAf0UYBSDqWzHk+Mu3SPI8BIFHdm1wfh1335tIJC4C0J3QG0uWTGoA0LWwAad2caZg5vJ92XseKtL1b9h+GJp996WCKwGd+2L95LfZuWI0Te7abAJ6ESZIxw6Z6my74qES5cNk5Ydk5QvO07sL19oglJxtJDI7t0gwHtwomUZ9Js1CladsIfaU/9O+KbUsFc6lel97oPMJIiqBtDCA1EQASyR12HTkp3PpMv45RAKQlNgMpQl+E3SlUC9D5Rywk2f7t+kckXXfk0H5kz5mb/fBXr1/h8aNHDKwSe54SpUjWle63JD1NTB5qWbJkx1O/J/D0TIWnTx/j2TM/+D97xglTtB+xjnLkzI1TJ46BJOa8b91AocLF2D8mn5WAJBrbLV48HpfueTL5o3S5ipykdfrUCWbxE0BFSV9nT59kv5yAoD1/befxgoOfw+/pU5G45eeH61cvo1yFKrh86Tw8EiTkddHY9AyRKGEiHD9+mFlVVy5dQMu2UQfo/+lTfNqUCbxmagQALd8k7nmO8nXCD5LbG1SrjL1KDaQF67eieJly5uxnre6R9ZikRK8hw+Mo5yOAH4N9xCwkDUQSTCRZ80j8pXpHxl9RgFwwkELwGi56wM5xbuEgmZKO/ukvwZ7PtoBtAdsCtgXCtcBbA0h6vR9Z94jAEZKyk1J1ynZN5k6VtpOyd7KGkqqmQiCSjHnoz82aRKq816kAEINI0JIctBp9EjAyAUjMolVr+MlEU+MvGc6a/KDWYlKTcGUyrmRPmeTqWNJPJPXqx6rUieLtUs7OSe0kOY9dAyncU9nuYFvgv2OB6ACQ6AGXHnRj4iF30YJfOMj3UYFCuHn9GrOQChYuio+LiiDdovm/4MXLF/Dw8ECT5m1x/94deKVKg8MH93HG4ZFD++DplRp16jXm/v7+zzB39k+IG9eNwZZ1q39HnfqN+QGzTLlKOHb0EAoVLoq1q5bzXIWLFGOd9xy58rC8xv59u1GiZFn8tXMbP3ju2LYZZStUZhCHAKIuPT7H9m0bcfvWTc4sIABp1owfOLuS9vN99Ah7/96JuHHiolnL9vwgSwEqYvRQfSNiHu37eycqVq6OXTu2oFyFqjqAlDKlF76fOIbrwqRI6cUAErXtWzfi5o1r/LDep/9gzJ8zg7dTcJxAsZ+mTGRwql2n7ibN97c5y1WZDBtAehtL/nv7hgcgMWFZZqsq9Y+c0chVyrPUz1VrIEkAqVS5ipi+YLEjgKSPb2YgEYD0x5ZtDoCQajUCkEoWMhhICyWAxMRy4M3rN/iqb2/Mmz2LA010HRNTqV2XrsiVJx/ixI7DgWEKgtEB/zz1B4z/ejhP0V0CSJKBJItcyrpFb0IQ+DwQd729MW/Gj/h9/hwOcMmWLKUnBn83FRVqNTBk7bQxaHFq4EMFjmi7DIAQgHRBq4HU//vZqMISdgLQUt1LentCYSDpAJLFA7U6pFfPnECfaqJGEf1mzvjrNEuWRbQRsJ4gSVK9+/YVv2Fyn478nhhI367agThukatfEVUAqW/Nkrh88qhgIDkASK8wumNjHN6+kdfWc9yPKFE9fFaTPDC6XhImTQZXSx06E4C09i/kKizqcYXWYgJA2rxoDqZ+KSTYcn1cHF9O/40l9yLa4rsnCFXyjuWhngdyjSyq77N1yVy8emmc40lSeOLT8dNQolrdiE7ntJ86z7o5U7GF5lGuJZqn57ipJiYanSfju7XEvk1r9O80ogyk73q1x85VQnqR2FdtvvzatC4TgNShJ7p+/Z0NIL3VN2zvHFkLqIlZ70L9I7rejh4+gCePH8M1tisDQ7du3WDQJVfufJzARRJxBPSQ1PSN61f5kLNmz8VScKlSpYGv7yPEjRMHN25c43tutmw52XclH5t8Zze3eJzkUb5iFVy+eAGp0qSFm5sbJ3yR4kDzVh2wd/dOvo/T/Yr8dmpXr1zCqZPHUK16HQaRSAr6yuWLSJosGXwePuBEL2JHUUKZ7yMfZMqcDTdvXEWFStVw6cI5XjM9H5DkNa07RUpPBrIoAYvet2rbObJf37/W3ypjd9P/pViLyj7S3xt+XkMLgDR33VYUIwBJoauLl2Ig6YLIhBZDwk7K1xGIJIAekuh5rQXUKJAmJewEiCTAIpKxkyCSChwRaETvmcWkB95cTIXIeW4NNDIyxMVh2wykf+1UtCe2LWBbwLZAmBaICIDEcYfQJOwUAEmAIQIoESCRwTAyaiNZ6h+ZagYJCTcJIol5RZKFuI+Imww/u2vsV8k8om2h1T2SyRMyCUKCR3RPFHWQtBpI2piqnL12xxV3XhODWJWvI0UXkqDT1F90wEipDaVI/QlbaPWiVABJYyPp41iVYmwGkn012xawLUAWiA4AadEkQ2Yjph9ypRxbRL+9yPZXx43svub+dGvRbov0NBNK1t7bzKfuSyDUnFlT0alrL6cFgCN7LOHZ11oHiZhrdns/LeAYHJBnrhlAorNZ6uE7FrPUHC7NkRPOl6BLmxlIFTFDBZBMzomYb9kiowaSBJB0yzrJKnUGIAk3T7h7J48fQ9UyJVnmhlhGoydOQqt2HXSWhpS7E9lEIfhxwniMHSHqqHTv0x+DLQwk6qNn2UogSdNBpsDXguk/YtPKpbjnfYvHSJbSC4t3H0PiFCkZ9KHaAGqtAOrjDEjSXFX0cgIgqWuWtpEA0lBNwo4ApPbEQAonekLAQIdiWXkYAkeoJk/KtOmjfDIf3bkFI1rX4f0z5sqHMUs3IzHLEEW8RRVA6l4uH25fveQUQCI5U1XurMv/JqJu514RX1QoPd8FAIlq+YzuKBIKchQsiv8tXAtiCMVE871/B2tm/4jda5bj4R1xjidJ6YWp244gsVabMDrmjcg8sgaSZBK1+mIEmn8+ONzpXwQ912ogreO+zs4FG0AK14x2hxi0gDUxq1qNuqhW8+1A2uhYLikB0HUnky4IlCH/kpKUCICh+p0EMBUoVET4oiEhDPTwa62Rv0q/8XRvUj+TY5MjQOMRw5CYopzcoTTZj7bT5zQ/1WUiKbpiJUpzT57j1StmLNJY1KgfzUv3T9pmHVfuR+PT59SfjpXWQwli70uzAkhLNm5FSU3GmzOYVTkcLThGmxpVNzOQflm7FUXLlOPDNkkea5p3KnDEAS9VTk6T5pG1HRhA4lpIog6EASIJcEgCSgaAJOTtpGSdIV2nZW0TMMU+m0imkX6VWIP0/sSqbQDpfTlz7XXaFrAt8F+zQIQBJE3lRAWS1IRVUdNHAUacAUiaVJsOnkgZNw2gkswdBpFUwEa5AcoEBUNVRN6TzLX5VNlWg4WkMY/0On5GrUCrSonwWbSzIQwJO6s9VPBHla1zDqYZAFscnYWkyeCxJJ4G3MkkXxtA+q9dnvbx2hZwboHoAJBUmY3olK+zv7PIWYDkRYgN8E80hzpI3sH/xLT2HDFggagASAwmKY4FgUUMGqlOGAFILqIGUunsafEiOBgOEnZKEUgZ2AgTQJLHrwBJZxQGUu16DbBwuaiBJEIILhjQ5zP8MuMn3rNYiZJYuXErAwzSOVNlTijoNGrIQEz/XtQx6aYBSCEKA0ktmKlT2CUoRFm0r17h9JGDGNipFe7f8eZxBn//M2q36mAAT3qWkZHFZA7GiAOl4+hdy2Ag9SMGklIDSTEHvyQGkgSQGpKE3RBFwi6Uc4dqqrUtlAHPnvhysG343FX4uGK1KJ9pBOD0+aQogoOeMxA1dM4KZMlbIFLjkRQRsYUO/bmB9/tqxiKUqS0AktAasWKa5/bkeZ0xkMjSv4wciDWzfuAAU+UmbfD55NmRWpezzu8CgHT9/GlQ/aegAH+kzpQVQ2YvR8Zced/62EIbgAKzF44dxISereFz9zZ36zNxJqo0bxetc9I8F48dZLDH5664lnpP+JlrMMm2ePJoLJk8hgPGZes0wZfTF4a7BlrzN12b8zFQAJvOUes5bwNI4ZrR7hCDFrACSO+6by1AnJt45POQWUNeXqlj0Drmoel34vLlCywVHS8S7Nl/bIH/8ERW/7zPoGH4fPAwDTgypIkNRpLY9t3YkZg0ZqS+2plrtuLj0gJA0psaSHPix+gJMhojiJJjuEi4Jl9nroUkmEcmNpJkJ+lAk5O6R3JsBo4oe9sAr1Qmt1yzDSD9wyegPZ1tAdsCtgUiaIGwACQaQsQbDEBHAiY6uKHU8zEBSA4sG6POjwRTjNo/Rt1mVbKN5pVr0F8o6iGyhpGeICHvczpApDFnlXugrOEn7ouWGkgmFq1INpX3aVaF0dIhhBKMxkBS2FmmmkeKjJ8OrrkAEigippaoBSWYSLzdwlzS4zpazMfFBpAieFbb3WwLfOAWiA4AKabqH33gpn/vD0+tgxTV2lnvvRE+gAMIC0CSjouaiaMWlRTOhUGjtsrX0X7EQFIBpOkLlsBT1kDS9ld1fa0A0nqqgWRpOuij1UAqoUnY1anXAAs0AIl2oX41K5bD/r17eITuvfpg9IRJeqas7CODDq9ev0b35Ri9AAAgAElEQVSbhnWwc+tm7t+1T38MGi1qIInsII09pDKPyAHUgiQGoAT8sWQBvv5USLm1/LQveo4Yr9cuUhlIToEjJfOojxMASQ2IqK+jAiDR+v7Xpi6O7NjMx1m302dcD0bNGI/Maf700UMMaVoNNy6cQZy4bug1YQYqNmoZmSEYDPimWwvs27ia9+sxZgpqtusW5hgHtqxj0ImacwAJLFn2/eedOQs9QeKkWHD8FgMIb9NiBkB6xN8Jyd2RbN6AqfNRqLwhE2tdr+/9u/i6bT2QHCHVu+vz3SyUb9D8bQ4rQvv+uWw+vu/XhftGFLCM0MCWTn8uX4Dv+woJqQbd+6Hj0HF6j4Pb1uPbHq0Q/Pw5EiZNjt9O3g733D13aB9Gtm8A/6eP4ZkuA4bNXYVMufKZZrUBpKh8U/Y+0WUBldlPY77rAFJ0Hbc9TvRYQPXPe2sAEo0sw2FSCkff5gJMHjMKk8caANK01WYAyeR3yECXwjwyGEjCJ5J+jl5c3AQiGZJ0xEZiFpLyV0jVaTWPtL+CwSQAKelzEYBE4KWcj47HlrCLnnPIHsW2gG0B2wIxbYHQACRVclXKyOmJq0oSK/GLGThRGDQEjug1fzTpNpZt01lKQt7OAFzEa+v4KmNX3j2NJAVrnT/BRDL/E4xbEwNJk2GVknd8P1NBKZVFGw4DiZ7T1ZpNjgCSIeNHnwnASJX4k8CRKuunMZBYScbMQrIBpJi+GuzxbQu8JxawAkhjlm/lQtWRaXXTuendo7vI75nTJ5A3X+Sy10lSg6QpwgqAUrHchAkTRegwqRYS6aFHlt3z4sULXLp4LtLrl4si/fV06TM6rJGOj5qU5YjQQcRAJ7VQL9VBatFvWAzMYg8ZUxYIrwaSLK4sHSgJ8lgBJJkZZFC/BajEzpgDgGSWsKM+lFMjx3QmYecMQOIggWYYYiCVKChqIEkASQ0iNK5TA9u3CECoSctW+GnOfFOAQQYbaLzdO7ajbaM6CA4K4v5d+vTDwFEGgKRLzekBDCVQYnEAN69YiuHdWvM4HfoPQYevRujzqlmy1tfq2uk1AUgXtRpIfTUGkjWjVr4nAGmYJmEnA/oRyb7dsWIR19B5GRyENJmzod+UX5GjkKiLFNn28kUw5oz8Chvm/YyQkDcoUKYSvvp5EQM2EW8h+GngZ9i0UDCEStaoj0Ezl4QqBUpAwLBm1XHl9HHuTwDSJEsNJNru5+uDvjVK4OFtIb1WvXUXdBw+HvHcPSK+NEvPFnm8GCSlNmHtX8gZgRpIw1vWQsDTJ0iVMTN+3nPO4V5FxzOuc1MQC8Etvjt6TZyBcvWahbpGYl/N/2YY1s6awuBbnqKlMGj2smiVlHM2+a5VS/BdL8E6isl7wF+rl2LiZ23FPH2HokV/414T+MwPX9WvwIAltQbd+qLNwJGh1oAiW00d0APbfxdMpTJ1GqPXxJ8R3yOB6RAJQBrSpCrbs3aHnugSgRpIc8cMxsrpgr04askmFChT0cFsAX5Pce3sSf7OiZkXP0HCKJ979o4frgWI2X9631/6AUa3b/02liM52OeBAXD3SMC1iKiRX+rn95RrCKm+N20PDg5i+dioJiW8zVppX5LUS5Q4sVPJuoiMTf5A8ItgeLh76NK3Ednv3+yj+ufFy5TDbxtEIo5IGFJYSBJUcgG+HzsS348dpS+7wxdD0WHAUNNhSH+FNhrJL2ZZX06k0ZJq9L8KeKQG2F6ZmEYUbNMk7pQMbhGAo1pKRoBOJus4S8bhtSmOT0R8oH/zu7Lnti1gW8C2wH/VAhEBkBgo0e5f9FdlH8lEVpLMFwCRiD/wayljZ3ovwSWjrx6zUNg8ar0h+d3Ie4maIKEyicIEkLQkCdlHMnONe6SFSavcx0yys9o921qPWpWuk+CZtAkxiwzwyGAeiTpRBitJZSeZ6iBpdrEBpP/qVWoft20BiwXeFkCiABcFWajFRP2j2TOmoHP33gjigG4Iy1OQXEVQcBC/liAKaZbLh1TKLnd1Fbro9HnQ8+dcVDcwMIAL9NK2WzeuI33GTNo2N+7//HkgP1ZRX/EAEoJHj3xw5tRxfFy0BDw8EnB/+isb1dV4HhgIjwQJ8OrlK7x4+YLHcInlgmd+ftyXivPSnIEBAYjrFhexYrnyPu4eHvxAzbrsr17pmfAEblE7tP9vVKpaA0FBz/nBN25cAdQRMEVBrbhx45rG+adPblVnPSaDh//0cf1X5osWAEnPAjLTvyUriZwYZiBlkxJ2BoDE4JFeA0kENMgRJAZSl/Zt+GugGkgEIKn6+1b2DdVAKh4GgPTtmFH4ZuQIHi9t+vRYvn4z/1bJIINw3kKwY8tmfPlZN9y9LaSyqHXu3Q9fjRqPEL5ORVBk7dLfkDV3PuTMl98ha4hZSiHAI58H6N24Bi6fOcnjjJu/AiWr1TExkHh+JxIwcrv8+3nN0rh4/BCPQwASSa/JZg2MnNi9A8Na1ODfFAKQ2kdAwo7G8r13B9/2bIWzB/fyb1KmPB+h68jJyFOsdKhBv4e3b+L84f3MjEmQxAwOndq3C990ac6yeFSjokT1ehyAT+ZE1uhlcDBO7NmOwhWrmQJ8Wxf/ih8HdOdDJUDo0/HTUaFhC4fLkwLyCyf8D+t/FTKFsr8zAIk+2/PH75j4aVuQTF7sOHFRu2NPNOszCB6JkjiMTRtIEu/E7j8ZZMpf2hEQiAkAKfh5IKZ91RM7Vy5m+1dq0gafffsT16gKrREoMbxFTRADjPbJU6wMuo/5nutQhbXP/ZvXULxaXdP3vHPlIt4vcx4BzDprT3we8HzXz53ij4f+ugLFqtYOtb+zD3ienPmQOW/E5xky53cU/0TU2JKN6m6NateAmWVx3NzQduBo1GzbjV+r7XnAMyyaOJLBTQI66b46YsFap+yumACQXr16iR/6duHziX786Pr6cvpvUQ5sR8rYduf3ygIqgBQTvnVUjUG+ONUaIn85U6YsePMmBLEo8zdObFy6cB558hXg85n81qDnQXCL58YJGQkSJsKTJ4+RKFFi3Lh+BYkTJ4Onlxd8Hj1EAo+EDESRD0++Ld3v6Z7s7u7BSQjkEydKmJh9ZLq30dyvX71mv5r8aAKu6DU9E5BULoVh6JmAksQCAwPx5PEjpEqdFiTzTHO4uyfg/k8e+7LvTr71Y99HiO/uzkCX2shvv337Fv+2ZM6SHUFBgYgdOy7ix4//Tl+3KoBEx3PR7wUflh6s07lIxsYpY0fih3EGgNSm/1C0/WKoqYiQBI1oLFlrSGceKf4MS/tYQCQp12MNsjFApNRGYuaRRQKI91Hk8FTgyMQ+0r48Z3Uio3rO2/vZFrAtYFvAtkDMWCBCABLF1RRwR2UKqeCPARwpIJKLkGgzACaDiaSDJLEEQBXLJcQkDafeM/l5W2feituiM/BIMovEfcxIepD3OZkIIe6PIjFCT4jQxtSmMtVAMu7dRuxExk0EoGbEYSS7KrZLiEWizmAhxSG7aDJ2BBxJMEmvD6WXJZDsLBfYAFLMXAP2qLYF3jsLvA8AUuNmbbB/718MmBQtURrLl8xHqdIVkNLTC8lTpGSbz/zpe5QsXQ5379xGydLlWcZn84Y1qNewGZYumockSZOyJvu5s6fQolUH3Lp5A1euXOQHzEsXz6Nq9do4efwIP9wSWERtw7qV8PRKhSOHDqBVu85YtXwRihYvjUMH96JN+67c59TJY/zQev/eHeQvWARXL1/A0SMHkCNnHpQuWwHet27y53v+2o70GTIiXYZMePzoEVxju+Le3TsoU64Sli2ehwoVP2HdeHroXbtqGTw9U+Hp0yfIX7Awrly6gCdPn6Beg6Yc5JMA0uVL5+Hm5sbjlC1f+R8/92wA6R83ebROGB6ARN6aKi3H2T+6HrFG9Q4FQFIdGQcAaeFieKZI6eAMSiaSFUDa4ETCTjpX9JcYSA4AkiKvcv/ePRTNlwv+z56x/fIVKIivhn+NgkWK4fXrN7hy+SKWzp+LtSuW8fVX8OOiOHvyBIPFnXr3w5cEIGnKw+QsftaiAXZsXIdc+QuhWsOmKFyqHLzSZYBLLFcEBATg6N+78NtPk3Dt/FmeL23mrJi7+yRix45jApD07F3JplIcU/34QkLQt1YZBwDJaUZtiKiBFBUAieajbHeS9aI6OtQI+Clc/hNmaHimz8hF0/0e+TB7ggL2F44eQLYCH2PQzKVc68jaCNRZMW0iXr96yR8l9UyFKk3bIkfh4ojr5gbf+/dw6fghkASZzx1vrLrmD1dFTo4YOl1K5YT/U8HuIfCkUuNWDKYkS5UGAU8e4/yR/dj82y/MPiGmTpKUXiBAJDQGklzjrBH9sWHuDFHIHeD1V2rcGjk/LsGScc/9/XH/1jVcPHoQh/7ciCcP76PTiG9Rr0sfh+OMCQCJJlk3Zxp+HfUVqEYVtSrN2qFel968Pp87t1l+rWC5KqYg5p51v7PU24ug57wPsVtKVq/HwE4STy+EvHnNdr9y6hgObVuPW5fOo3SthvhyxiIFQArB6A6NcHDremT9qBDK1m2KfCXLImXaDCIwHBiAU3t3YfXPk3Hz4jmeh1hrU7cfj7Qc4OiOjXBwyx/Imq8gytZr5jAPnZOrZtA84lqi+k7TdpxwOs/8cUOx6ufJnIxB5yox36q17Ij0OXIzWHj55FH88etPLPNHT2UEHjbq+QVaDRDgsrXFBID06N4d9K1eHAS+yTbjr9NIkyW70zXYG/+7FlCZ/e8KgET3xxPHD3PkhECb9BkyMRPpwYP7yJ4jN3x9fZC/QGFmIx3c/zcyZsrMzP1nz57i5o3ryJQ5KzOUDh/aj5y58uDhg/sMEl29chH58hdiEMfn4QMkTJSIE7Dy5S/I/vODB/cYGPqoQGEGgcgnJ9CK7lEpUqSEn58f+8GkVkDgFPnP165dQcXK1bB960YGhfLmL4Cb16+x/0yJXZTslcAjAZImS45rVy8zEPXg/j0UKVYSCTRWIM11+tRxBsDIV0iVOjUnbRGgVLxEGSRJmuydPUFV/5wWef6pAJCoWUEkKRU0ZdxI/KgASC37DUGrfkN1tjfta5XclfUmVSa3BHfUzGpVds4saSfqQEiZH2IgSak6FWiyyv2oATcBYFEQThyZDR69s6elvTDbArYFbAuYLOAMQJL3KYMFpAFIkoWkJZ8asnOqHJ3KLJJMJA1E0kARCTSpsQpZ+0j8FfMZyaviqVveY0wMJA0kUoEjteafcR8LYQlWusfJ+6G8F5ruZxaQynzP1uIw2toE6GX8I0BMrXckakJJhpEAiVTWkWQlEZgkPhP7C5k7RU3GZiDZV61tAdsCqgWsANJa7+BIGWjxpFFYPGk07xMTD7nEQCpdrhJy58mH4OBgHDtyAB4JEuLsqROoXqseEmuZ7wf27UbxkmWx8Y/VDMoQgPTLz1NQv1Fzzi4kkCZJkmQICPRHpy6f4c5tb2zeuJYfLAOfB6JDpx5YtmQ+smbLgWIlynAwbdGCOWjZpiN27/oTBQsVxXffjkT27Lk4G7L7Z/34mHdu3wLfRz6cDtCgYTMsX7oATVu0Y8CoVBkCkG7wHAQKderWi/f5e/cO3L93lx+A6zZoBn/Krkwsst/v3BHshzRp0uHPLRu4qP0db8p+fI3GzVrzQ64EkOiYqWAxrbVBY8fM/Eh9kVHorBbqzVeyHKgOkt3ePwuo7B5N3cTQydecNc5yka911pDYJunj5Gw50xNWAaRS5Spi+oLFSOmkBpKUsQsTQKKFaOiJKmFnBZCMYEYIZzRP+W4iJn0zBgH+AhyhRhnI7LRpkpAUDOrQszfKVK6KPh1awfvGdQaQvhgpACRZHLpPm8bY/scaswNMmT+usUEMA7Vly5sfn46aiIKlKpg1+i3sI+GYWgMf4ghVAOnzyWYGktxPzkkA0vAoMJDk/if37sSCb4bj8okjOrgS1hmdo1BRDJy5BClSp3PoRsDHyukT8cecn0wB89DGswJI1I8ABJLWu3PtcpgXFgELBPBcOHoQy38cHy6ARFJ2BG5t+m02nvsLYDG81m3096jVvodDt5gCkAhUm/x5RwZrnLWilWtg8C+/O0gqEWtp2ZRx8L58IbxD4s/L1WuK/lPnmxhIYzo1xoHN6xzO8ViusXVAUH5IMmyd/zcRdA+IbBvbuQn2b1oboXky0zwjJuCjUuWdTvPssS9WTJ+I9XN+YtZYWC1JCk/U6fQZGn82AC4u9Cvm2GICQPK5e5sBJGKJyTZtx3Gkz547sqaz+3/gFlABpGo16qJazbr/+hGTdN2RQ/uQLUdu9kuJgU+gEV1D2bLnwqNHDxlAokYJTgQQpUmbHi9eBHNy1tkzp5AhYyZQUkfBwkWwbfN6TtIiVlO6dBnYv3348D5SpPBk9n/y5Cnx4P5dTuYgn75EybLs/5IqAI37+PEjBnSI2UR30Jw58/L+ufLkw5lTJ1hN4OmTx6xCkPejggxE0XyUxEWSdhfOn0Xq1Glx/foVVKj0CSeTkL+eOUs2PgZiK507cwpeqdLwcdI45P+TT1GocFEGn97VZgWQ5v6xFcXKGL+dRgKRSBSiNnXcSEz9xmAgNes7BPTPkIMTJbyt0nUm8EipfSTrRho1Hsw1I6SEj7kAuQCUKNCmA02SycQscKMepRjfYEJRaE1midPx2NJ17+rZaa/LtoBtAdsCwgLhAUiyj1oHSTJvRPxBAD5GDWYZi9BAJQsYotYJ0qX3NSl9CSI5yNcpgZKQEHGfESCSSHggxq1xvzLLrYp7mVofKaIAkuMdjBWOFCk/Rxk7o7aTBIK49hEzjAwZO/lagklxNQaSASCZATdZZ8lmINlXrW0B2wJsgbcFkFSZjZh4yCUAqVHTlvD2voW4ceIy6+ilFqS9fesmChcpzsdB2Y7FSpQ2AUj08Ddn5lT06jsQ61YvR6GPi3HmO4EzJGF36tQx5MyVF+7u7pxJSA+GO7dtRqNmrTm4vGLZbyhavBT27tmJ2vUaY+HcWWjYpCUHienhlW4cM6ZNQqOmrRgUKlK0JPz9nyFlSi94e9/kcSkrMneej7Dhj1WoXLUGEidOgsULf0X9xs2xb89fqFO/MctxSFk8ekDf9/cuZMmaHSeOHWY5ED+qlZE6LbxSpeZjFQDSa8yZNY1Bpb27dzJQ9k83FUCiuSMLPv7T67Xnc26B0AAkGVaQjpSuPywzX1QgSdY80kEkIxuIAKRSTiTsdMdPYzrpANLi39ClnZBpq6BJ2Jk07LTIQKgA0rIVWoAjRK85FBAYiI3r1mLimJG4fNEcWCcAtmS5Cuje70uUKFcRfs/80KFeDZw6dgQde/VDfwKQXLQilyHAqSMHsXjmNPy1eT38/Z46NSoxkqo1bY0aLTogZdp0cHERYJWavSsDHPI4zFmzgtJOrZ/CQLICSA4Sdm8JINF8JGf39/qVzOy5dfk8Qt6Qm2xuxCYqUqk6qjZvj+wFi4QqrfbqxQtmfKyZ9QMOb9/kANaQ7T3TZ0LVZu3QpPdAp3J5tP/a2T9i16rFzC5RGzGNqDZQ7Y6fstzan8vm48cvhHRZaBJ2cn+SiSMGztrZU3Bg8x8geTNro/VRLaiKjVuhbJ0mzP6xtpgCkPi7uH8XlKRBoBCtV23EDOr/41xOMlAbsaqoxtO2pfNAEnEPvW/yvcravNJnQqlaDVkSMUPOPKaPCYgjtg6xlKjGkLPmmS4DKjZuzedAijTpoyTndPGYmIfYTmHO06g1qragedKxBGxoLfj5c9w4fxq/T5uAozs240WwqGUmm0fiJCDgjZhkGXLkcZC4U/vGBIBEsnmDGlbWGYUkEzhp475I11cM1QD2Bx+EBVRpaDqgmPCto2Io+m05cvgA/J484d8dAlooSYp+X8iXvnv3NgNI9J7Y+cT6JZAldmxXBl0o4YkSLRIkEHLQBNbcv3+P33t6pWY2kg8BSCk9uW/iJMlw/txpuMaKxeBSiVLl2P89d+Yks598fB6wMgGxm6jlyvMRqwHkyZufmUpzZ/+Elm064cih/ShUpDiuXr4IX99H8PT0Yp+flAgokSthwsQsZ+fv78cMJJqDfG5K3Dp6+AADVLTGtOky4Ma1K3zs9DwhmUpRsWVM72P1z+es24qiGoAkE4XEGgwAado3I/GTAiA1/nwIGn0+hDNbdHaPE+ld8Tl1k4E14XtJBpLIrjaCZjqgpMnSmRhJWl/e9sYYg95zIo9ea9KxXgQdjQ0gxfSZZY9vW8C2gG2B6LNAWACSZMcK0MRcB0kFT1TZfBlbsNYEEmCRmakkgRGVfWRlPYm7pJGQoD7Hi3uZCh5JWTuRAGFlIpkk75TECIOBZMQt9PuZZmqpAENvRbzEqB8twLMQo/4TMbS1uk+yxhGDRRqIJCXriIEkmUf6X95PyNvpYJucs+P+Z3ZiRvSd+/ZItgXeWwtEJ4DUs/cAZNNqi0S3QVgXnQLNLi78IEoPdnEUuaOIzEfgDAFDJMMjm7qNZCoIYFIL/VIWPemuy0agFNVRko0elGk9shaTug4Cmki2SjbKwiQ5Dxpf1mlytm6WYgghXXmxztCPN4RlNZzNHRF7REeffr0668PYAFJ0WPSfHyOiDCSZ8WPOeJG6wUZRS6uTphe41CjQFP41wCOh26sWx1Rp41bHUneotMxT+V6yd0x/qRKCnqEqAhF0vVDQyPvmTbx49RIJEydB+kxZkThpUj3AIccILfghAyM01r3b3nh49w4zG0PeAG4e7kiZOh2Sp0oDxNJAI1Wazgk13VFuxQCPpN6y09+JGD5V6DfoycMH8Ll7C4EMlLnAzd2d2UZJvVJxIDAy7UVQEO7dvMoyeBTci+eeACnTpGM5OvU3ObQxqVbS7asX8ZQy3gEkSpYSabNkQxzl9zgy61H7UmD/7vUrIBYLsVfoPpAwaXJ4pcuIeErNu6iO/7b7+T95DO8rFxBMQVePhEiWKjWSp0rLUm1hNWLXEZPp8cN7DN65UM2QBAlZji5xcpKRVK9+x5Ho3kP7+96/w9J1dEG5uXso31voYE5kjjkm5gl45oe7Vy8jwO8xXOPERaJkKeCVIRPc4okah/9Wex7gj8PbNyIWYqFIlRosvWg32wKqBawAUkz61pG1PPnMlMBEv9mCdfuK/VXyx82+9Qu8ef2GmUO0nfqxPx07NjP2yYen1+Qn0++QrPFpXc9LSpjS/GFnPj/9dtAYdB+1rkEdi9ZIa6D+sV1duU4pAUV0DGJ9tI5YLFdHknuUJEbNOF5XuLqK46C5CLgK7/czsraNzv5WAGn2WgNAUhNyDPgI+OmbkZgx3mAg1e8zBPV7D+Zl6YkuxPLRWeCKj2Wp5yhrIEkfTIJGMlAm33NdI/LNOBCn/VMBJ95GDHDxmQSjnCXj8Dr1tUWnNe2xbAvYFrAtYFsgJiygyumrdX5oLsm2EeCJISsnE06ttZDke51ZZAGMZHzCYC5Z5PglUKIBNIZonbwHKixcPUnCzKw1avUZrCOdbSsTKZQEC5EU4XgvVe+7ui20F0bMRNhEjauIWk8KgMR1jgyJOgaK9PeiJpIOKGn7SmaSqirDNrcBpJi4BOwxbQu8fxawAkhrIilhN6RJVZYZovYuPeS+f9/E+7liFUCK7Lnzfh7x+7/q0ELGKlgjXhtU6dAp0wL8UanjavaP8dqipavsE1EASc96sYBHMmigBhRMQQY9Y9Uoeql+bgQlJCVdyZxVHDtzAMM8llHQ2VwM01oXQDqEEqSiUYzAjHFuWQkj4WX8hPf5+3/W2kdgW8C2gG2B/4YFyKcm31o227f+b3zv0XmUVgCp25fD0O2rYWpRB83LE7OSD/Hz+FH8T7Y6vQajTu8hmpeiAkeG5K70u9Ti4gQeye2GzJziX5kCbxo4ZJKp09hK5OvpfbXAneKTqf6UfG2VOI5Om9pj2RawLWBbwLZA9FrAlMSqvXEAkjTlEwkiqYoopjpAGivHHJOwsI44/iDYO4J5FKL9NbOcTDWQnCWtmu5ZRgKEKmnHr/UECVnfL0SXtBeSrOa4gXovU5/tZRxGRGeMukdkE6t8nw4gafJ9hmSdUQeJtsVVwSS9XpLGQNLeq0nBNoAUvee+PZptgffWAnNKJDStPbIgQL10bvZD7nv77b/9wlUAaczyrVGqg/H2q7BHiIwFnAFI1gwgXb5OqYGkMo8M58VFz3xRWUURZSEZDpy5QKbVeTTxx61Ucgurx8h4NSRO9IKXlgxWQw7FKreiSa5IPX8FhJJjGZRzS1aswnrSQS1LZqwAiIwgi/r9qeBRRIGhiPaLzHli97UtYFvAtoBtgX/eAjaA9M/b/EOcUfXPu3w5DF0JQAqjzRw/CrO+NQCkmp8NRo1egy2ycAaQo/swluCaDhqprCTpQ+lBN0XmjrcZdSYd/TWRBy58OxF80wEr6fy4GOwjPQD3IX6p9jHZFrAtYFvgA7KAKSahAUV0eGocQIoliNhD2HWA6HPJyFGl8kWtJCPhVZWtc1RBEQCT+dlc3GzEc72a0KCAR3R/0pi0hjSruk2RclXqBcpECTURw9lXLGXs9NICOggm1itl6/hvLFHHiKToCFASEnWCfcTAkVb3SIBI4j311V/TeAqbyWYgfUAXnX0otgXe1gI2gBS6Ba0SdG9ra2f7k6zGuyyDEd4xT5syAVcuiZoyNoAUnrXejc/fFkBykLCz0KdD1x82HBxTxpBWAFOO60zCzuTEaW8MFo+5tpAsbKkHIRQQSDKP1M842OGg128BkEzyKUb2rZyLx7UES5xl5grcyJF1pLKr5LGGBQrZgNG7cS3Zq7AtYFvAtkB0W4Dqni2ZNFof9l1nIJEsXGCAPzwSJIxxf5ZqFSVKnCRCsqfR/b28b+OpAFLnL4eB/oXVCDz6RQGQqn06GJ98NliroScCZpoLozOMQnvP/pBaL0mro2T4SiKQpibiWH026eNZk3UM8Ej6Uo5ere0jvW9nq71e2wK2Bf6rFnDGQjmVQdwAACAASURBVCJbWEGkMKXstIRXKZtvjTMIUEljHikMHtlPl+nXE2dpi3Encbz/aTX/ZGKDVvPIkGI1aiPJWkmSjWSolmixA4sErDP5eqcMJG2tag0oKTsnwCMBIplrHgkwKa6yXQBKAlxiEEkHnwz2FoNstoTdf/UStY/btoDZAjaAZLaHn99TJEqUmHXOt276AzVq14/RUyYoKIhvkI8fP+Kive9bswGk9+0bM6/X+thtgDcW+TrpmCn6wNLpYsdFqWukso+sYJKp9pGyj1oMMiIAkkbgMQIUlkwezlJVghNqRitpDZs+s/RjOrmqT2wFoBRHT5dqUVlQTl5z3qwz6T2OvhjfibOghx0Ieb+vMXv1tgVsC9gWiIwFrADSpB9nR2b3GO1L9esC/AMQ392dawJRHSFKhArw90dKTy/4PX0C19ixuVYo1Rai9x4eCbheG/V99fIFEiZKzJ/Rfs+e+cE1VizEd/fg2nhUJ5RqhJIvHhgYCE9PL1G76PUbnvPe3dtInTotgl8E83aqnUR1QKnGKAFZFCB6/eY1EiRIZBqP7r9Uz+j1q5dw9/BArFiuIDCK1uYWz6hrSsZ75ufHNowXPx6oBpO7RwK8CA5GLFdXnvNFcBCvN7J1WGP0i3EyuAogdRowFJ2+HG7qZfUtCDyaM8FgIFXpORiVPx2sJL2EDyJJl0YFf7iuq5K17cxvUqXuTPsqyTtqfaOwah3ZPtM/fabZ89kWsC1gW+DtLOCsFhKNqLJu9PfMQiIekGAVcQKqAg6JhFRDpk6yj6TqidxPvBf99HkU5RXrEekgkvbobpVolbWOuAYgM5EUxpGTRFVrckR4NfwkiGQ+bsmskkm6IRoTiYAiySpSGUgaWCQl7BhMstRI4v0E+KTXk7IBpLc7we29bQt8SBaITgApuh9yqcjuxj9WcbZhuQpVcOTwfjzy8UGJUmXxxNcXN25cxWPfR6hZpyEOH9zLD4f3791FwyYtsWLZQqROkw5Zs+XAmdMn+QGzYuVq/NX5PHyAY0cOchHdChU/wbYtG/iBslDholixfBE+qV6b5/H19UGWbNmRwCMhTp08hsCAAFSo/AniaUW4Vy5fhESJE/MDZrz47vxwmy9fAX4gpbvZtauXcef2LZQpVwn79v6FEiXLcnbm2dMn4Ov7COnSZ9RBo7FfD0K1mvWQLn0GXLpwjgsMV61eG+tWL0fSZMn5+N/FZgNI7+K3EvE1RQZAcla00qCAWzV4zZrDanaMQ/FKrVil7sA5obDLIzI5bw5AjZOMVhUc0rTzrcCSmYFkOHsmVpKuu69lHDGIFHq9Iw6iKOuTrCOVacSvlQQnGzyK+Hlr97QtYFvAtsCHaoF3FUB6/eoV+8LUCKwhIIhAmLTpM+Dh/XtIlCQJAv0DcPeON7JmzwnfRz6IHTs2HlOfdOnZh37k8xB5PyoAr1RpGJR59MgHVy5fQKHCxXD16iWkT5+R+wQ+D8Sb16/hlToNHj64jwD/Z/DySo2bN67howKFcfXKJQakkiZLxjfbl69ewfvmdfap79+7gxKly+H2rVu8Nt9HD/H61WsEBPgzoJUlWw7cv3+XQa57d26jSrVaOnPqzh1vXjf9S5UqDW7duo4Klarh4oWzSJgwMXx8HiDo+XN4eHggX/5CMc64eptzXAWQOgwYio4DzACSOjb5H79OGMX/ZKvYYzAq9hzEb03gjSbfI7YLz0WCPuTUqMwj8ZmlQLjFP7ICRrrvZJEntsrW2T7T25wd9r62BWwL2BZ4dywQeRaSuAMYYIoBGOky+wqI5IxppANIqlw/38GErL4cX97jrM/2VpasqJXsHDzSYwoOCa+WeIHMK1VvcMpaJIikyu5ZpfqklJ1kEpkZSGYAyQCPgLgScJIMJJIDjAVdEtBmIL0714u9EtsC/6oFrADSau/g8Ncjflv5iaF+eqMGUnQDSJTp9/vSBShSrCSyZc/FwAo9PGbKkpUfHDNkyITr164iTdp0+PmnyRg4dDRmzfgBnbr2wsJ5s9C2Qzf8vnQhkqdIyQ+b7Tp2Q+zYcbDxj9WIFz8+bnvfRMPGLbF+3UoUL1kGGTJmxs4/N6NC5Wo8z43rV/mhtdDHxREnblzQw/PjJ77IkSM322jtqmWo26Apli6ah2Yt2/HfajXqMqhE5jlz+gTu3buLYiVK488tG9CgcQve77b3Ldy4fgUP7t9D9Vr1ue+Eb/6Hof/7BssWz0OT5m1x6sRRpE2XAZs3rEWhIsWQO89H4X8v/0IPFUAavWwr8pUqF7VVRCZl0JkGW3izRmZ81WMIb1zr5//UPHLeyMxncYYcwCPluLlQpZP6R4ZTZhRwFCCSQnPWnA3OWomlbbcUeTRpD4cBIIVmXhWc4dfksKlOmdTZV7ap2UBkNtInltk/ohaSCHLI7SYWkrOi0KFI1lmZRlK33xklXf36HL5Ky4Ywv+qoXBOqcSNzHlm/lLedO7LXWGj9I3sMct2R3U+d/22P/d+c+23tHtW1v63N3mbdUV2z/G2Myv7q8UZk/+i0T0Tmi87zOarfTWTXGdV5omLbyK4tKnOo0QkAS0jCbrIhYRfdvnVUzUdJWkcPH0DOXHlw9+5tPCeGkFcq9rHPnj6JuG5uDLoQSyhBwkTsxyZLnpKZSgS+eKVODZ8HDzjZKlPmrAz03Lp5A963bqBy1Rq4dPE8MmbKwr4x3dMTJkqE2HHi8Dxx48ZFQEAAbly7gsJFisHH5yHc3T1ALH7y02m/c2dOIUeuPAxIZcyUldeYMWNmPHhwj8GoJEmTMYhFDKmTx48wY4qStUqXrchJZtRIkpn8fZqT5j5/9hQnd50+dRyJEyfGhXNnOeEsRUpP5Mqd752W0lMBpPZfDEX7ASRhR8WCLCcc+TIuwNwJozBvonHele8+COV6DGa7yF10cEgTF+I0GpVdHaKwlDSfSu5vBYrUVZh8OitgpV2Dxv7yIdR8Jkf2Uo3qdWDvZ1vAtoBtAdsC0WsBk+sUSi0kuu2oTCHpmnMCqqaGIthIGrBkkchXt8t4hmQriZiHYDUxgCQPTxvLnERhJE3I+5KjukkoSihKwoVJ+l65IRpC92Yb0zHK47cm9XLMRYnFyNpHQpJOyNPpdZB09pFWD8lFgEfyc6qZJPYX/7iuFNnBlrCL3pPeHs22wPtqAQcA6VYEACTlYGMSQOIM/5AQ7N2zE3ny5ucH1zz58rOsBUldZMueE5cvXoBXqtSY/uNEDB4xDgRo9Oz1BVYu/w2Nm7VhsKhcxSqIH99df9DbtWMrChcpLmQ1tGyBTetX80MifVah0icMQDVp3gY7/9yCj4uWQOIkSeD/7BlnRubMnZctsGnDGlSvWQ+rVyxB/UbNsWzxfNSoVR9vQt4gbpy4uHzpAtJlyIg1K5cyC4nWGxLyBj9N+Q49evXn7TVqN+A1TJ4wGgOHjWbArE79JnyseT8qiAQJEvKDLj2oki3owftdag4AUskoAkjv0kF9wGuxOmjS+VL8JOE6qU6aVnhSd7K095IKzpkvXJjSqHHEdHGmPivAkkaFFv2NTCGZRWMCrLQFyQwgmdVqFJg0MlqdUcilhJ3IBhL/rGCRoVOsfe6EoaTuowY/rE6fKQvXEvxgn1AJsKhBE2n3twKPPuDz1T402wK2BWwL/Ncs8K4CSAS2ECj05MljZu8kSZIUyVOkQJKkyXk7gSqUIPXg/l3kzVeAZeiePPFFsmQpuH+adOmZTUSspMxZsjFLn5K1iNVDyVenTx7jsd3juyNTlmyc5EVMfVIWILUBuU/Bj4viyePHSJgwIfvlfs+eInv23Jy0lSt3Xly+dB7p0mfi8Z8+fcxAU/LkKZDC0wvPAwI4Q/jpk8fMfkqcOAknaxGjKHGSpLh39w7vR2ui+QhIIpk9Yi4V+rgYfx4YGMAJZ6Rw8C43FUBq98VQtPvCsQaS6nvMmzAK878zAKSy3QehTDcDQJJ9jb9aJqGJbW2o8kqfSfo86v76axUc0jpKkMrqO6kgltXuNnj0Lp+J9tpsC9gWsC0QtgUcklqVDfKljBPI2IW+XY9TCEl9a01lAkDMgJEGRCnxDR2Y0gIP6nq0Ox0fgJ5EoSSWOtQ00llIRn9rzT+HRFgn9ZZUixnHqh2LWvNJLwlgxFxMAJJaB0mVrtNAI5WFFIf7EnAkxqJxhASgiw0g2RexbQHbAsIC7zKA9OrVSwZwSJ+cMgSJHUSSGVmyZmcZOQJT6EHOzc0NDx88wPlzp3H54nl07t4bDx/cY4kMevjb+/cufmAtX7EqH3NwUBD+3r2DAaVSZSvgr51/MphUsnQ57Pt7Fz9MEvhDGY/0QJwlS3be/9Xr1wh6HsiSetRICo8+p2xJysK8d+8OPFN6YcumPxhwypwlO1KlToPf5s9Gq7ad9VNux7ZNrAdP++b7qCBnQBLbiR6kiW11YN8eJE2aDIU+LsryeqQJT2vfvevPd07KzgaQ3p9fEofEaG2D6phJp8yU5WNxzHTgSClCaZKoYzBJ0c11BiKpAJIFrJJOnNmyYpUOjpumKWx23iR9XBSnNEvUyW3O+ggWk+7kWWsfSWfRJKviokvZ6etTAiLWbfK9emx64COUCIgdGHl/rjF7pbYFbAvYFnhbC7yrABIdF9cRev2KawhRDSDKiJXt+fNAlnc7fuwws5RSpPRi5k8s11hcq8jaaJxXL1/xPZT8fJKDJn/YNbYrXF1j81zke9MYlJgVJ3YcZg9FpNGY6njkR6trpecLmpt8cXpeIPAoYcJELM1H8968fhWx48RGmrQZtOONxcf7+vUbvHnzGrFdYzND6V1uKoDUtv9QtFUAJGd+xfyJo7BAAZBKdRuE0t0G62EtRwBJoy5pRpCyvqqfY63p4HwMC+ikDGDtHx6T+13+Puy12RawLWBbwLZA6BYIDURyiFM4iV8IRo6QntPBIiUhVn5uqnck4w/OmE0OQROxbgc2rkxQtdZHVuITnIwapmqJI+dIvUebADTLMaqKLmrSrgSQBBhEoJBgGMXV2Ej8VwGT5GvRVwBIXAOJASQXThS2GUj21WtbwLYAWyA6AaSevQcwy+bfaFQDiR5USKdcBWv+jbWocx7c/zcDVQQMfYjNBpDe329VifvoVG12UiRgJItX6s6YUWhSBZEE28hSA0kDkVQWklWj1yh8aXb2tCU4GFaARySPoujpqwCSwiDS5eyUopVSps7KPJLSdjrbyIk+sQCVwtbxZ8dSlXKxOJrygEIDhGSg5f09o+yV2xawLWBbwLbA21rACiD9m751ZI6FAKSrly8ilqsrs3dkvdDIjPGu9CWGEjVKGFOBp3dlfRFZhwogtek/FG2sAJLFGVnw3SgsVACkkl0HoYTCQNKDZ9K30TdoCT5KPST9I5V9LdXztA/DA5PU+dTx1GO3E2wicibYfWwL2BawLfB+WMCqlOI0yVUDhtR4gQCODAaSVdXEzEqyyPRr8Q7oEnYiLmFuxhZnLFkDIBKxAmeAUVjqJaHd4+QaJDDGx6zJ9UkwzJnqC8vPabWMhDSdCyS7yACONAk7ApY0kIkl75R9aQzBQIoAgBQK6BYtZ559s48WM/6fvTeBkuu4rgRfVlUutQKFfSdIAgQ3kQS40wK12BJFjCyPtdrdkudYpmwPNaIledhuqilbtthS99FYkuUxp2earek5bVuiJC+tY4FNSrIlwbJIkQS4kyAIgAAIFNbas3LPnPMi4sV/Eflzq8qsyqx6/xwgM/+PHz/i/p8VkXHfvU8qEQSagsBiIZCaAkanVJKdASjhMASQKxS1VVgX/mmn5H3au5S2fFFHENi/6z1xgO7mRE7yH6gqB5JY2HXGU8T8hZ0JWIh9HU3CUL4c5rmLj1q4fR2pkPSEjk9wOAHlT+p0e9yZAp+s+ZZ1Qa6iYNIWShIBUx05xJKbP8mXmfPrhZFIatLnEUe0z04IzVMRNv+haKbOeHCklYKAICAICAKtRKBTCaRWYiJ1N44An59/+Pfvhw//fmBhFzYX+cs//Tz8FSOQbv7t++Dm32Y5kMLmMWH2vJ4Ku9Y8yFcp+eX5fIqjIOtJjT8TcoYgIAgIAu2OQC0lkl238HIlcQWSY8Xv5XQO7OqMakkBQvmPzHpZCBmC9fPAh+C3f5DvSK1XcKcSeu+4l+jczXwMCxsH6T5xqz7ddrMe46UU0O4vRjlk7Ocw95EmhYIcR5TvyL4a1RHlSqLyyr6uXQiksIlBuz/I0j5BYLEisPfuPXB6/z7bvb9vMAfS/R98B7zws5+o8zslSrLT72Vp5AVLIJ04ehhWrFoD/YODqltoHzJ+4Tys27TZdnPk+DFYs2FjYP3ROwyR4eD4XPDgP1AbfXbmcl05d24IcPWRnYh5iiMevcP9g7lc2qqKTOJG+hxY2Hl5kZTtnUnGyCY++losaWUYgWRmWjyCJyB7DDlEOY9Y7iOtPCJyFaDAySM10QvOdazwSHWEE0Y78StXIQV5mfQ94YSQMzkMuWWiOprbcyxnCwKCgCCw2BDAOTXOrWlr17k1Wr2h4mjzRVtVnqHZbvl8XllL9/X3N6z2QRtrnDug2mk2SqEzZ0Zg9eq1NkfqbPvQbuehDfeDX/uSbdZ/+M734Zrbbg+84rwG41zlr/708/DXXw5yIN30sfvgRkMgOXMbT0lEVTmEjqc8csqwgrOdIwl51G5PnLRHEBAEBIHmIVA3ieSpkTiJpNY3KtjkO4oeUiCxuvjaiNsrTSIR/RNKFlUgkdQ4atcWKq8XhKHoKqq0VR8G5zr5qFnuaaVA8kkksqwzaiO0sYt1M2WSp0JC8kjZ2Jkc1xUt7FqpPGrWIyWThmYhKfUIAgA+gfR3DRJIn2UEEibBvWPPewTWFiNQGnlej0AAcOLIa7Bi9VqHQBo7fw7Wb95iW3Hq+OuwdsOmgEBKLIfIiuD4XJrLCaRGn525XFfObQwBXxJOZ/vScJyI0KTJ+gj7cmkzaSFFkbWvC8l9hBOPwLouSMRIE55yn2LcU64+CiZdLEcR+Q4jAcQJI/Y+IIvKcx4FNneMQAqxr6tIHoWpjsz5YQsqZXOXCpMZmeM09mxLaUFAEBAEFhMCSCDh3Jq2diKQMpk0pFIpGBgYhJdefA6mJifglttuh8mJMejtG4BEIgHJ6WkoFAuQzWQgm83C6tVrIJVOQXd3tyKakOjBwI3x8TFVPp1Ow+TEOGy56GJ1DK3wMH9RX/+AyjuKeYqQIMplM2p2gPmMsDweP3tmBJCAGl6xQrUJcyhhHiPM0VTI59R1evv61bVxPx4vlYoQieicRj/5p+/DbbvfBtivYqGoSCws2+lbGIH0Js8hwJ9r/LVHIN34sfvgBiKQPKWRM8ehimhCacviAdf2x8e1XlW2zIs6/YmU9gsCgoAg0BgC9ZBIfM3CvjeJnElppPaHEElUnh/310fCWuyrkNQaBf1jClyHXDIBq7ysn9PPH+fC+q/WTdi6DPaLLOa0IxFTIBkSifIfcRu7IAeSUSZZFZI+H9VIVs3UpYN/I7/1+FRHj8Ud3fjGvjtSWhBoKQJzJZDQauPhr+iINSGQWnqrbOXtQiD5P1CFQJqf+z+bq4QRSHyfnWSFTLB44kkn2sWzrnPVR0Z5ZKJjSJGkiSNtaUdKJjupY+SVszjhJZ60xI8hijAKiFvWKdLIqIz0+zrJI/IstvVyGbqnPPIsWkh1VCmaVsij2Ty1co4gIAgIAksPAZ9Aape5NZIxY6MXYGTkJERjMTgzcgr6+wdUcBKSMUePvAa/8Oa3wokTx2D5smEYGx9TixkXbb0EpqYm4fBrr8LNt75ZEUDpdArOnzsLB195CXbuuhHGx0fh4ku2QzI5DUcOH4KhoWWKyJkYH4dz587AZTuuhDdOvA4rV61R5FFvbx8cOfwqXHnVNXD+/FnI5wuwbv0GOHXyhGrTsuXDMJOchsnJCdi0+SL1b3T0PCSnpmEmNaPIpk2bt8APHvse7H7L22FifAKOHzsCl26/HIaHV3T8Q+fPz7/wne+DJZAqLKL89Zc/D99gCqQbkED62GdCQnr0ZI2rrX3A9CVCCCSfbDInVlNjy5pPxz+O0gFBQBAQBGaFQCUSCSsrW8fw1hGUrwlb11Dn+J9NRX5ALTVW7TexrWG/8RVxxEkjM/QRoaQ+MtURfbZjKI2BFdAJ66MOvtWuLX5OaiR9MG0FKZBw/aUhAsnkP8I8SLoeynHdCIHk5UmY1Z3nwDRxFtDEqubSLTlXEOhoBIRA6rzb5xNIQ8MrYJn5wTszPaUs7NZv2artPEolOGkUSD1Rk/eoSQok/gMVcx99/lvf7zwwl0iLqxFIdtLkTaoo3xEla1RyaSaZJq9dIoMC27rAps7mPbI5kDSxxHMpEXnl2+rRrfHl4S6BVE4OORZ1pZK2rCuzrdP7CihCN8dxTmHzHTny88rkkZ2HhOUBCJsUhkxcZC6zRL6E0k1BQBAQBOpE4Fc3x23JdiGQUL3z3DNPw8T4GCwfXqHUPStXrYbnnz2gPqdmknDFVddALpeFjZu2KHu7oWXLVbmRU2/A8WNHYc8vvxfi8bh6f/bMaTj82kF4xx3vtgTS2NgFOHN6BLZt36EIp5FTJxURse2yK+DcmdNwxVVvgh88+j113WQyCRdffKkimnB+Oz09BSeOvw63/sJb4PTpUxCPxdW1UV106bYdipw6dvQwpDNp2Lz5Ili3fqMikG646VY48tohdc6NN90Kq9esq/MutW8xn0D6999mBJKlhNyluW94BNL1H7sPrr9L50AKNk0K1Z63EIXEFEgO41Sf503t67TvPZCWCQKCgCAgCMwNgbCRopoNP16NjgekUAiRpAoGJJRDIHkX9b1ReMBDJTUSVq/JpSCcQu3zyaY64OFts+4w1QgkY12HazBaTVQjDxKpjzzLO7Kvo/Udq0CqtGBTR19aWqRaVMtsLyyTkNkiJ+ctZgSaSSBdun0HfPyeexczXG3Rt5NP/ANAEZe+8aWg2kSWG/gDX42JXV0qOgEtO3DwUiRAFy71A/Su3AgrLrthzn15dO934dFHvqvqEQJpznDOSwV+JAuF7+gnQ0+kuCLIRrlwr10W8UK+uGpywSzsrK0dSavJl9fUX6Y+okgib9IW5i0c5D3CfEaefZ2jPDLqIzB5jziJpN4H5BHPq0TRRHqfmfix5Jc0AeSTRpooKhBDrF5k/jEvj7dcRBAQBASBRYFAOxJImPNo349/oCzj1qxZp+aVq1avgdHRC3D29AjEE71w9ZuuhVdefgEGBoZg2fLlitBBNdCFc2eVkujdv/IBRSC9+MKzMHrhPLxx4phyL+AKpBeffxbiiYRSAh17/Yi6nzsuvwpOj5yEq6/Zqc5F6zpUIW3YtBlOnjgOqZkZuPjSbUoF9ba33wFjY6Nw7PXDMDo6CpftuEKpoNC67qf7fgS9vb1wzXXXQywWVwTSdTtvgBeef1bZ8d18227Vt07f+Pwc+/Lf38gEXaowIUEC6ZvGUQIL77rrPrj+Yz6BVLOaUOhq5XuUOVKnP3HSfkFAEBAEmo9ApVCDSiQSrWWo1yqKJF7Ovg9xQgnrUVjwqLMmYBRHtDbAeQ1/7cCvn8ry/oURSDy4F9dfAhcYrRgKVEhEHgH0UA6kLoBoRFvXxbpcCztLOLE6bA6ku56oz8KuvviQxh6WZkwSak1EKrWoGddurLdSWhBobwR8AglVJEgG1Lv5Vhtf/vOH6j1Vys0SgZlDPzML2yW4cPaMirzUCqQIJKcmlWf88hUrobsnqjzgJ8ZGIdHXr/ziceseXAWJ9ZfN8urBaX/xtS/B4UMH1Y4Pfep++LVPf3bOdUoFrUUgjEAKnZgwIsmxnPOSNjoEEieLgCTPxpuXJWEkxRLPseRP3tSki0fpePZyQc4jrUByVUZmn1EU2WOOCilEeUQ5lfwklyHkEU0K+WsYceQcb+2tldoFAUFAEBAEFgkCPL9ouwRnKTVPOq3mnz1oWxeLKbSRWELVEeYVQnIIcx9hEBMGNmEuo+6ebigUMJipqEgfXPjAc/KYo6hYUnmHaCsVi5DJZlUwC85tsV68HpI9FCjFr4fWeVgPBkvFojF1Dm74GfMvYX3YTmwvBlw999wBZY93yaXb7TVV2UwGiqUixOOJRZEDic/P8TfdA3U4BKAluU8g7eIKpDoXhRoNApa1mUXyR0u6IQgIAoJAkxGgYUdrX8u32RBJds2BWdxRzXUOc44Kl8Y8tNS3cxnzhq9l+Md4b8LGTZ9EcoJ8IaIIsjBnGFIekQUd5TTiOZCsrR3LfYS2dUgqIdFkLfC6IipAWDnHEIFUD0j1lKnnWWl0glBP+YplqpxcT7319EfKCAKLAYG5EkiIAY+UFAKp9U9FeQ6kNdA/OKQunE6lYOz8WVi/+SLbkFPGwg596tXWJAs7/gO1UeKx9SjJFXwE/LFcffbk29wbmOc+0koklqhRJVRE1ZHJdeQojXTiRX08IJAUEWXKUX1qMmQayidKvsRb2cwxiznKeYQ6PJv/SBFJLnkUlNNqJF4PHVNKPksSldvVKUUStpEpi8oiiKolmJZHURAQBAQBQUAQaAABnl8UT5O5dQPgVSiKeZjGRkdh7br1iuhazFszCKT/6cG9sG7XbpoBVVi+mxuKsiYzN/zkbEFAEBAElhICzVAkEV6ObR2tRlRRITnjFZMhhamK6lEd1RNswVVUfN2miwgkxxVGr7moPEjGvg7zUCIx1MNUR0gSkQJJ79fEUUAwadUS1oNEkk098LEQBVJdRFFdhWo8xhVmC9UmEbOZYNRzU/yWzuY6S+lLK31dfAj4BNKfNKhAQkTey7za777nXuVdPp9buq8Xit1d0DeVnM/LLti1ygmktdA/OKjaowmkc7B+8xbbvlYRSJ/+xF32GrN5bhYMwCV04dBoHTZzIgLHEjmGUPLzH/EIl4BI0okaA9k0AE5oyCvXljNEEhFIOBlCYslJZKmuq1urYWZ2KQAAIABJREFUIniY6odIH5f8ca3rSGXECSU3F5ImkHAfEUY2lxIjjyyRxNVPulE2rsgSSkwlRZDWmkPUOr6EHk3pqiAgCAgCgkAFBB7+8ufhYWYnJgSSPCqNIMDn5/VaTPuk5Z4H98J6RSA1vslcp3HM5AxBQBAQBASB2ghUoyPqUSTZK7AgWtw3G5qDj3VhpJG/PtAoP1FNhYTrKhSQy9diOIGklERGUUQkkVUkVSCOVM4kc57KZU0KpN/2CSQPwNq3rj6QG51AVAK1Uj20H8Grda16blitOurBRcoIAp2EQDMIJLTaePFnP1HdXohkv8euugx6p5Kw7Ox5iKeZz3cn3YgG2lqbQGq9AslP0Pu3JxY/7g3corYpWo1AqhTVYicjiuSJ2ImDSyKVE0Xczg4nG5xI0udqBRKRU5yk4hM3nnAyVHnkq46YVR0pkEit5NjX8XxJhvwJlEeBQokIIhtRFKI8wvb6Vrr1zB/qKdM2D480RBAQBAQBQWBBEPAJpIUIzmqk46nUDKTTaRgaHAJUu+N7tJZDyzqynsOxHfMlrVixUs0tZrNNTozDwOCQzenp10H2dn19gS3ebK7Tyef48/PPf+sxuPrWt9TsErdNxMLVCCSZy9SEUwoIAoKAICAIzAMCjVrbUZOc82bBhai1APtfOBfhj5WNpuFpiECybjGkIAJLBGlCKFAeaVWSVidpYkkrkDjhhO8VgURrN7/z8/IcSPVO5YJy9Z7BkK1B9DA1mH3c1D6PIapn4lJT0VSlQD31z8P3QS4hCLQcgWYQSPyH7kIQSK/tuhpKXV3QOzEFq0+cWnASaVnXFAz3TMGx7HoozSqeofptTx99Uv8lLZbg7MhJ5fm+YvUaddLk2JjKgTS8ag1E4zHIZ7NKkdQ3MAD9Q8tUme7+FRBds21Ozxb/gXrVrbcDWtjJ1l4IVFUfeckllQLJTJ7ovZVHs+gTO5HwchwFZJGb+yiIXDHkkbkOEkz2en5Dy3IRabJGk0KBZV3By3HEyaNCEYCOK6s6RjqVKZAUGaSdi/E6DoHUJPJI5hTt9d2Q1ggCgoAg0O4IcHX/QsytfXxwnEynUyq/EA6WOK4hOYQkEebDHBwagpWr1qg56KlTJ9XpGzZuUscLhYLKgfTcM/th5/U3wUwyCV3oHNDXb8mkifExiMXjkEj0wsxMUg3GsXhM5UvC87GeM6dHlAUd5lbK5/MQT8ShpycKeG5vXx8kk9OQTqVh48ZNQQbtdr/RTW5fqwkkmc80+YZJdYKAICAICAJzQqBeazt+EX5OVVaDDlYY/MpUSCE9qUfIEgZA1TxIPMiXpRogBZLOgYT/NKGklUeaJCpXI0V0/iNDNGnyyF3TifyuRyCRdYxn/xf0w0wUcQf579WnQQp/FsrwZztsAipauAm5o9XYuzKmr8rjWO/NlMnSnL7TcnIbI9AMAumFn/0E/vCD77C9nE+rjUJPNxy57ip77XhyBjYeeh268/kFQb27lIPd0Z9Af18vPJu6FN7IrW16O078y9+rxMCz3fpWbYJVl98029PVedxfXQikOUHZ8pP9IZR76NKY7hBIhjBy1EeOx26Q38iVTGOUSgiBxCY4KuGjT1Z5CFgCxyOSdM6ikkMMkU2dVhqVAIkj/GZY5ZEhmYh4QlLJt8TTpJGX+wjbxMgk81G3VPIdtfyZlQsIAoKAILDUEWg3AgkJm/1PPwFdkS6YnByHgYFBRd6sXLUaJsbH4eyZEbj6TdfBuXNnAPMNRaNRSPT2wcWXbFPHYtEYnDhxDK7bdSOMj43B0SOH4Mabb4NoNAbHXz8K09NTcPKN4/Cma3bC6TMjsG7dekilUoCqIySUNmzcDG+cOA6XX3kVHHv9CGTSaVi1ei2sXbsOJibG4eDLL8K1u25QVs6bNl80a5VTpz93fH6OfanXIYC7SeB5d87Bwq7TMZT2CwKCgCAgCHQWAo1Y2/k9q3puvQKYCnA1qjpyqvFzVTsBuNolhtZWKMjXEkgsD5KvQCIyiUijQH1EpBN3ktFrO5H/1RBImtWqV1PEY+k5zMxILgx9j32pRMa4+/ViDm1h51TcV+V6tYigaoRSrXM76ysmrRUENALNIJCwnoXKg5TpTcDxqy5zbmc0k4Wtz7+yILd4U+4F2BF5DnqGL4UfTl8P+VJP09tROvW8HcpOHHkNlg2vgKHhFeo6M9NTMHb+PGy4aKv68YwRo5gDac36DRCN6aTBpcQy6Fpx0ZzaxX+gSv6jOUHZ8pPrIpCY+khby2mSiHvrBrZ0gRUd5jKyExaVcBHzGxmCyUSvkPSZE0dUN81A/OgdrgQimzl8JZURz29k8x+ZHEeaaOIKJDdfEuU+IiWSIo989ZFpELXLtk/Io5Y/r3IBQUAQEAQEAQB/QX8+g7PC8Ecl0DP7fw7rN2yC06dPwapVa2BqcgKy2axS/uBxzIE6NTmp1EgzyWmYmZmB7ZddDm+8cRx6Ewk4fXoELtp6KYyMnIQTx47Cne/+VYjH47D/6Z9DcnoKMpkM7Lz+Rjhx7HU1f40nEtDfP6Dep2ZmYOTUG3D1NTthfHxMEVRok4f7sQ2vHnwJ3vGudwuB9LUvKUUYbo0EeAmBJH91BAFBQBAQBDodgVpqono81OopU5PTCClQi0+oZsengn2dINyIJo+YU0wQ2BukGnBs6YyNnbazC2zstEIpUCqRfV1gYReByN0/nyoReWQbylpcy/omeLA4DLWhrkkEeYs2Ki7YJ5Kw4WxnNdmYXfypcbfqJaPCvlC1HoRO/xJK+xc3Agce+gIceOiLtpN/8vD3AROuNrqpHx6Ptz4PEn7f8rEYRKAEPdkcjK5fAxc2rnOai38epscysPPIwRYYyFVH5ob038FAaRRmhm+AJ9PXtMTCrnYOpHOwfvMW21AkkNZu2KR86dWWWA6RFcHxRu91Wf6j45L/qFEM57O8L3/Ga9NoTTZyuIPIIj05iQCSQxTVQiQQ7tOTE1dp5E9Y+GceHRPkPaqsYSYyh4geelXkEVcXGZKoUNS2dmGkElrXEcFEhJG2tCO7uirkUdl8pIq/sUwE5vORlmsJAoKAILDoEXj4K5+Hh7/ygO3nQudBQoLouWeehi0XbYWRUyeV+md87ALEE71w4vjrys7ussuvhNePHlaqoWXLhmH58LCynRu9cB6uuOoauHD+LKxesw5OvXEczp07C+/+lfdBPJ5QCqTDhw8qRdNVb7oOjhx+FbKZDAwMDMHExJhSIG2/7ApVN6qckskpdR4SVHhtJJPw2B173qMIJCSc1q3fCLFYbNE/J34HP/2Ju+yuq26p32Ka/47DCkSBtOQeHemwICAICAKLAoHarESwGFJX2Rqo8EDTSkXrWSoIbQtPMRBGINF6DeUsYnmokQAKiCEiiMot7Sg/UmB7R+s9FCgcgcj/9qTOgVRGIpkee8IktbciuETm1JEQ0wEuZHEGr+MQQqZuF3DdkjLiSO2wBnhOmbDr0s2tRkCpGuu423UUWRRfRunE4kPAJ5A++Kn74UOf+mzDHcUfut8yP3Rb5dV+attWWFuKwJvOTsB4bwz+ZcNKKEQiUMS/dmZLT+cgOZkzf7NKcPOpww33ZbYnDHUlYVfqb6FUyMKBxHtgsmv1bKuqet5sCKR1GzdDNB6HVWs3wmgyDfm+2VvrOfmPbrkdUIEkW3sh4IzXXmJInzxyIlpUFIuJaDFzhCCPkZlMKBIpiGwJJNNhxFKQ+8iSR2zy46NG5JF6tfZzbg4jnyhCYsla1jEiiWztiDAiZZKq18975NvVVch95M89nIlIDYl7ez0h0hpBQBAQBASBdkbgRbSH/lBgD92quXUjGGD+I1K30yvuy2Z1IFEsFoe8yVmEQUvd3V1KVYQbEj5IMhUKeaVWwvNQXYT1oD0eEka42IDl8D3+okdLO/w8vGKlyo2E5+OG59CGVnbFUhGKBayvXy1uZDJpdR4v10g/O7WsH+CFQYGoQqpnQytyCgTE8kIg1YOalBEEBAFBQBBoNwTmRAp56ybV+mboh5rdb4QrqKRCsus3bB0F12OsW4yTbkCnDFAEksl7ZF+dfZ7yyJSl3NYUOKyucw8SSASOuTD1vJp0KhQdQiTM1U7N8sxZFaxf8KhVCqmiuqAPNDfQ4zfLPVdfKzgeTijxfpBVjt+3suvXuPONPBg1nzIpIAjMEwLNIpD8H7rNtNoodnXB6A1XwL0/fRl6prMBMgNReOqXL4dvnY9CPleEyQsZKOEqMdsS+Sxcd/Z4y9FERdQv9D8HvcnX4Hw6qgikVm0+gbRsxUoYWj6sLqcsQ6amYO2mzbB+yyWQSk7D9W+9Q/0Z7hscUhZgIyPn4KlnXpx18xz7ugZ+nM76gnJiQwj45BEfhvl7Uh9xObRWCwUWdTQpCSYQQSQKyptpcsJVScjnajl1oFJy8h6xSBpnLDYfyLKOchVR/qIy9RGRRYZAcvMh6ZxI/BwipIikwuNEVHHLPD7/KJ+HsBZ7B2UO0NBjKoUFAUFAEBAEaiDwvi3aehi3diCQ5vuGjY2eV/bLRDTN9/U77Xp+/qO5EEgffXyq07ov7RUEBAFBQBAQBKoiMCdyqU5sm7EmwNtJMTNlNnYmz3Rlxxgd3EsWdVqRhKQSvUbMZ/1KhJNOSYCfSypoWAUBf/IpTiDpfAeVFpl8nGoKjaoQRVhXJUD1Qk5wslX+mAsSKRSmGKp5jNfrrP/o2mhBiTDQe8uVTvrUgDGrpk5qxoNT5zMqxQSBWSPQLAIJG9CqH7oTN14J/+ainEpsUvx/D+oEJ2aL3LIWnl4/DH/xqt7RVSrCmuQkrJmZhFgxDz1FXEJu/dYHSXjr4LNQKmTg2cm1cKrnypZddOTJ70HJ9Ku3fwBSySTsuPZ66BsYhA1bt8G6LVuVpYjqeQngUGoG1p2egH/qLsGXzp6BqzI52DOZnHX7uD1GIz9OZ31BObEhBKoRSDx6hYJIHAKJK5BCPHUDwihMgRTsC/IemcSLJiqGX8vvFI3DROqQYght6Hheo0JR/wkgcogrkKwSiVnXccu64L2QRw09VFJYEBAEBAFBYN4R8FUhzQzOmvfOyAVbjgAnkNC+rhGHAP9ZEwKp5bdLLiAICAKCgCCwgAi0gkxqFgdQiUBCuIgwQg7Hvmf5kKw7DJJAKkd1QBBpksgojzyFklUeGTIpcKGJQOTTT0+bHEgsF4JqTWWruqATuqFq41IgvqvCgxAGqK8gQt9iqlu9o4uFWMr4xJFTl0NkBUqkspxKRCCpzpiOBU2wPQnaHhBICoIqT0mzHqAF/F7JpRc5As0kkJptY4fKo7Hr1sN9l/QFFpqFEhT/KyOR4t1Q+NeXwQPPFGD1sWMQLRZacseKhTzMnD0BM+ffgFxyEoqFHES6uiHaNwS9K9fDNatG4fJlE5CLroQfTV8HBTD5hlrQmtj4Ubj6ptvg3MkTcP1b3qHsQLq6eyBbKsFMsQhHMzmIdUXgh1NJmMhk4P87dhz+y6OH4N+9+SI43R+D67IF+EhqdnmLxL6uBTe0VVVWsq5z/HP1EBtEtESUqsgSQIxEwskH5TYiIolPNLitHSeQ6L0fNcO7bcdulp8ICSKuPqI8R0QSkUUdvuK33j2u1UeKMELCyZBQnJzyCSsaz8OCVJy2ysDeqidW6hUEBAFBQBBgCPB5Ne5eiiokeSDqQ8C3r2uUQOJBgHhFIZDqw11KCQKCgCAgCAgCzUagKoFUwcbOOsc46zdBigEkjkiFRKSS3ocqJTc4mMgjTUZFIHLv/unAwo4n1DY9D1MZcQIJi2EZTZ5UWk0p5/RcQzk6k5Q+Rg0UQt6EWcpw1ZBuBSeJXPUQklI+UUU32bGu8e58JbJJtzzon5BIzf7KSH3zhcDI/n3wyN177OVmmwMJK2i2jd3oztXw+12/Bz1rPgFd/TfYNpaeOQ+lJ8/Zz7kPboMfny3C44fGYe3MZNOhy2dScOGVJyA7NabqxkVpUlLg50RPEd73pnHo6emBY4O/CIezm5reBl7he971Fng9k4WLolH4m5+/BLHtG+BYJALxSAQmUJ7BtpMzKfjeyZNNI5DEvq6lt7aplfvjOFcfEWmEF+S5iRwvXSNfVgQQ2tIZSzo355GeiHQDI5dwImJJKE1I8egYNX/wx1oTjFFVfYRkkLGtQ8IIlUf0OSCPArUSKZSUFZ6xs+Okkc6DxCx0PfV0aMCLkEdNfUalMkFAEBAEBIHqCLRK3S+4Ly4E5pL/CJEQAmlxPQ/SG0FAEBAEBIHORcB3lHHWcZxg4BoqJJtyQFvZ6eBfo0iyhFJAHiGRpAKGvYDiyL99JqnFPRbTIMOQw3bRcbOz3OgOC4StqLDQZ3bYV/Hoz5g9RNfDxEesZcElOAnkljUEkZMIO2IXh0jVVE4i4bX1df1eOFHIHqmlr+YugVXj0mTNqXO/vIu95WEE0gc/9dlZd/v9TfBrR3nk+WvXw73dd5u/DhGIXfxfne9c8T+/bNs4snsTHI3G4HuHZ2Dr5PlZt73SiSNPfx/yqWl7OG8s9PAPLG5Xri/C9es1ufR47Fch3bOy6W3gFX5n81rYP52E//Q/XoX/fskK+B87VsNvXHJx6DWbSSD5P07/WPIftfQ+z6bysGgVPtbbyYejOgoIUa0+clVIFHlCk4lyAsnNdaQmJl3aGpcUS1x95M49jIUsI3MoB5JVH1GuI0UaEYlUUu+5GqlAVnfFQJHE68Jx2OZX8ggrf+5RD3kk4/psnlA5RxAQBAQBQaARBP7og++AFx//iT1FbOwaQW/plPXzH33neGNOA/z3G6ImCqSl8+xITwUBQUAQEATaCwE/2JbnQVJrKWwthwcAkwqJu8bQ+4A4ctVGPRE/NQFb2zEEVOTfPdsAgeSQR2bph/Uo4qyiBMSKx1CpOxIodYgy0vVp8sXVJzlkj2dfF040uUQQUmKaGNInU2RzRTUTe2ZCF5NCLPRUsys8a2HqpfZ6LKU1ggCATyCh5cEff+v7s4bmW1/5PHzrKw/M6Yfu6Po1cM/2hyGa/GdbTyS2EaIbv2g/F//yEEAqrz4/c/VaGF/VDz87OAqr0gHRM+tO2BNLcP7gU5A690bVqm7Z0QeXDZyENya64Wejl8GqK2+d+6Wr1PAHQ32QjwB8/dFD8N1LV84bgeR7q8/lOWkpQEuw8lAP3wYs7EglhPUgAYTkDxFFetLBFEaUWNFIninRIlnVBecFRBQp9ohIoltkx3kzvpIqiNvXuZZ1Wnmk9hlCSRNJJWVVR1Z2OmcS2thFVDmlQmLBIr7ymNKqOYEj/DnyBnohj5bgl0y6LAgIAoLAAiDgz6vvvude2LZ9R9Nb8tiPltdVZ6lQULbJ3dEo9ETj0NUThZ5YDLrjUeiOd0P/UD/0dJXg5GuHoTcyAu+/9DhsLhwFiMbgVHwHPJH6BYhvXgcn38hCKVeEYi4PuUwRitkC5LJZKGTzUMjloJDLqNdiqT5r6ne+dbyu9i/GQmH2dY3O0YVAWoxPhvRJEBAEBAFBoBMRqEQgYV/8tACVciHZtRmjJsL1HMqJVJ7vyM1lrS3s9PqPIqv+8DmXQCINEDXIvhqqy3aAE0fV7oRZDGLpi1RprtLhKh7azykkR21kTg7KucSNvwjlfg6IJceuxrSfl7VttHmR9BtFPlFBtO7j7WE4hC8+BQSWLhq61NeJz7W0eREg0GwCCSGZqwpp/Jar4Q82ZSD3xr+BUu60QdlVIZWeOgelA+fhlXQEUreugydiA1B87XhTcyAVsmkYeeoxKFXIqzSdKUJ/vEv9Yd24LA/nk12QzHTBhp1vhdjgcMuejoUikD79ibtsn0R91LLbO6uKy0aVssAPlu/QUx8F5JGX/8iQSaEEkk2uGBBNJHXmBBJFwdCrPwLy8beMPELFEJJCDlkU2Na5CiRmZ0e5j8x5VnVENnYsoMQfy0PHcCGPZvVMykmCgCAgCAgCc0cA7aH/6EPvsBW1Kg/Sf/v26voaWyxBdzQO0XgvdMcTEIvHIdqL/2LQ09sDy9cth3wyDSdfOQDbe34K92z6CcTHXoPuRBd0DW2Bn678XTi25ZfhlaMFKGZykE8XIZfOQXYmD7lUDnKpLGTTaShkMpDNzEAhn60Srhk0+SMfCKyt6+vI4inlq49mM0fnv93W7doNex7cu3gAkp4IAoKAICAICAIdhEDY2o5vY4e0ApFJpEKitAGKPHJs6HyCiH02az6KYFI5j9g/404T+dzzyRKPBA6zrQuTSRHmgc6ILwexVRZGtvBz8H0Y+WLPtCqfQKHkK4cqWc34EcX2s1Eh+eSRb1vnE1b8OqFlWVsDA0DdW0c9xTVK6kA5gSTRzB30bV5kTW0FgcSjJWf1Q/fNV8PvrMtAKXMUcqf+yCIe3fCHEIlv059fnYAXHx2BVBEg/9aN8DfnirBt/GxT70564jyce35fWZ25YgmiXRGYSBdhWQL/NAdbrgCw6uIrYGjL5U1tC69sIQgkHt04V5Vay4CRii0CfIKhRh2PULKyZza5IMs5InusVR2zosOoFXziyT+XolfKZdKuH28YgVRRfcRyFpH6yM9xhNpDta8YKJFQcURkk1Yg6WOkPlJEkhcQYucXjkLaH8PlwRIEBAFBQBAQBBYOgfmwsauXQMJQk554AqLxPuiJxyHWG4dYXxyi/VGI9UYhMTQAff3dkDrxElxZ+CG8v/TXECmeg66uKPReeQPsG9sDL218Pxwb7VKqo3wqD9mUJo+ySXyfgexMBvKZDOTSM5DLJIGs6KvdASGQDip4ZjNH90lKIZAW7rsuVxYEBAFBQBAQBNT6DYeBOcs4RJIlkfTaix+8S0QSucnYNRub54gFA5sAYZXOwFkjAoh8/oWAQKpGHvGG+wm5g/5QDZUJpHKCSJ9dFu1bIYk1KYBIocQVQb4qyT/mEknG0s7Lf6DbovMhcbu7MsWTk2PJUyYZQFzyqLyflTzvhESSPxQLhcDXbxm0l57NDw+/3b7dRqMk0tRtb4L/fUNaVZt9/TcBjH1Fz+qPQdfAbrX/5X86C8nnRiEZ64G921fDJU0mj/AayTPHYfTQ02W3JV8oQQ+unNN3vgSaTOpFoSdA/7qtsGLbzpbdzoUgkHh04wc/dT/MJU9Wy4CRii0CZeM6Vx1x31w70dDqIxW1wiYMlP+IbOoUgWQs7Sx55CiVTLQLJmCk+kyrTMow9QnbR+QNH6O5dR2RRoFVnas+CkglTRRZAokpjwISSc8e1LU8BVI98xN5tAQBQUAQEAQEgYVCYK7z6nraXS+B1N0dhZ54L0QTfRBFBdJATBFIsf4oJPqi0DMQg2hfAlYWTkPkua/Db67+PkRX5OFsfgucjN4Gj5y4CTbffiOcHi1CPlOEXCYHhWQBMskspGeQRMJ/KcilMpDPpiE9PQGlEo7y1belSiD59nWzmaMLgVTr6ZLjgoAgIAgIAoLA/CPgrOmEuME5aQJMHmva5yqQAks6P/AXCSOe49rmxOaE1BdeZASSWcnRNna6lB+9rBZ8Kjqv0VIQraYyYMnuza60lucM8gkXIm3wlLJjZdYzhlLi+0Peq7r8RSPKj2RyMAXEk1loYufo8zVCgSIqKMe6ZxsdRiTZPlVhi4RImv8v5lK/IieQEItGE6+G4TcXFdKJyy+FP7qqC6IRgNypP4RS5nV1iZ6VvwFdQ78EL5/MwswPT0JqKg/fvmI9XDk60pJbOHPuDbhw8MmKdRfQxsOsiucKJYgaUmlg/SUwfOm1LWkTVjrfBJL/47QZz0fLwJGKFQLVCCQazxXBg7LkLp3zSHncMjKIlEb+pCLwzA3yIpF9nZqQqDqxRkNIUXu8nEw82MOxryti7iKjMFL5jcx7MAojozyifEf6eLj6SNvXaeKpPJhEPyw8UIQ/PjIWy5dJEBAEBAFBoF0Q4BZjl27fAR+/596mNq1eAqknhuqjfogmEoo4Wn/pIMT7umEiCdDbH4NYfw/0JLpg07IczDzxMHz4phdg/1Ovw09PXgzRTb8MZwtXwrbd62F8qgD5bElZ2OVnskp9pEik6RzkkhnIIImUzkB6ahSKFaykOQBLlUBqhn2dEEhN/SpJZYKAICAICAKCQNMQsOs6Ifmt1TEietTaS7AGQ2okCurleY1CLe4cyzsdFGxda/7jS4ZAYlHJvIcugaQ/OQSS4ZpCUeFCpEi5KslflKmHQKJFHp8ECvIT6VrCSSJGRFUimph9DS42BYonrjIyBBJZ4nGCy3TC6UsFNRVhZnMqeSDKolXTvmtSUZ0I+ATSt49n6jyzcjEkkL79lQdsgVpJfzO9CZgeXgbpgX7I9PXCur4IfGpDBgoT/wCF0W+penrWfAJeGb8GUtkSzDxyAr63fTVcPNE6z/PczCSc3v+Pod7rSBidmcrDpuXRMhCQPEISqVXbfBNI/MfpB0R91KrbOqd6/fiOsGgVRejQPxr7rdoosJyzCRdN8kQekeJa1pV751rPXKSkjJqJrkmTG1/xQ+Mt5SoqYK4iJ+8RJ5M0uYTWdQGxhO/NOZ76yLGvowAQNl7bMdsbePlHGZPn9GjKyYKAICAICAJNQMCfVzeq7q/VhHoJpBiSR719EEv0QnQwDu/9yEpIZ7qgUIwpUiiZKUChUIJVy7NQeuYx2LnhOShOTMAPDl4Kk6vfBYm122HlZX2QmslBPhOBXCYPuXQBctNZyEzlIIOv6l8aMjMpSE1egGIBjWurb0uRQPIDvNBF4nPf+n4tqMqOI4H0OZZna+dd98HOuz7TcD1ygiAgCAgCgoAgIAg0F4GGVEhmDcYJ5PXs6HyLumD9Bp1mQuzrcP3oT19OqjURYpTUe9ZPzVvpzVmY8sRGIel89El8xYVIJI9kofr1bk3OWIM5n5DxFnz4oo+OHiY1UMSQSCEkkLmgQzKxfAhqEcsuMJWrkPzzqJtlbalCLPnQUOSz/4jJglVzv3RSW3UEWkEg4RX5j92wH7pph/53AAAgAElEQVTTywZhZPvFFRu3oZCF/2XgBwBj34DRVB9MDv5bgO7lMJ0swt+eLbZMeUQNmjj2CkyeeLli+3CRG//gIpmE7+M9+q9ltG8I1u58u4oAaMU2nwTSo3u/C48+8l3bjWaQi63AZKnXGfak2UAQ86aMPLIKITZRUGokneOIrOqCnEd8P7735M6MjCLJtI1a8ScTIYpgTRoFRJAliFBxZPbjPmc/qZOQQDKqJZ7/CJVJYQEhNNab6YN9fMLGXhmPl/q3S/ovCAgCgsDCI+Av8i8MgRSBRO8yiPb1QqyvFy7eMQAf/t0oxGZOw99/Nwal7rVwyY5eGF5ThIMvnYSVr/4Ihiaehnh3BM6v/CU4Hv8FWHX9eriQ7IJiDu3rSpo8wjxIaF83iYojVCHlITs9A9lkBqZGz0KxkKt5A5YigeSrjz738Pfhqltvr4mVX8AnJ4VAahhCOUEQEAQEAUFAEGgJApUIJL68QoSRXu8J8iGpgF7mCkOOM5woojKcSMJ1TEeB9NVXZjSBZP5D+qYSgeSv+zioVFsf5WHG7KTyyF5diaveITpJH3AWe7yySslTRiBpKqpMscQikFXOI5tkO4xwCsmZ4FvomTo4+aTbS9matCqKtrCo5kpKJI5JS55EqVQQMAjMB4GEl/J/7OajPZAaHIDTl2wpvxclgAsjMxCDLFwReRIuLr0E6eHfhBdnuiBybhQ2TI+3/P6dfPwfoJiv/aM1rCFIIMX6l7WkjfNJIH36E3fZPoj6qCW3symVzpZA0pMIQyCx6JQgwWK5ygjzIKFNHSVjdD1zXSVTKIHE1LlE7pDiCAkflduIkUF52ueTR7ZMYG0X1KNVS9a+zhn7NeR2XlEhuCVs3G7KzZJKBAFBQBAQBASBWSDQShVSXQqkSAT6+pdDT28/xAd6Yeu2IXjfXd0wkL0AuVIcjhzqgbPHJ6GvG6D73BHoefExuP6qZXDq5CSMXP8h6L72Zjif7IF0GiCfBcimi5BNlyCbykJupgjZ6QykJnKQQRJpKg3Z6RRMXjhd11x8qRFIzVIf4WMoBNIsvoxyiiAgCAgCgoAgMA8IlDnNsB2Oc5yT89olkXw7u4BUCtIYqHUhj3DSxFQEIl97ZaZEwfHqtRRogJT6KKRRFbEJW7kqC9kNdviHOHUVKHLc3EbOYo+n8PEVQEG0sSGhQnMfkTVdREU8h+VGcKKWTXRzeA4FsrZjqiUE0COSVB+8hSqHUKoQ5izRz/PwrVzil9h79x44vX+fRaGZKhP/R8mX//whB+1iJAIzQ6hE2ursHzudgmKxBDefOgy57i6YjPVCIp+Dgdzc7fXqvd2jh/ZD8syxeovbct2xBGy46c6Gz6v3hPkikER9VO8daZ9ybiCIbpcd6337OuNzW0YgdelIFW1Xx/IcmQmF2o8kElMgdUGgRipTH5ECKmT8ozFVq4aMPZ1RFRGRpOzpjGWdUh+hhZ2XG4lUR7ifAkNIfUTWeDS/qKY+kvG2fZ5laYkgIAgIAoKAi0A7EEi9gysh3tcL8f5e6B0ehA9+dAhe/dELEOtKQqlvE7z4k6fhsuE0rBp9Fbb2nIfr3nkrvPLoT2HitvfAsR1vh0K8H/KFLkUgpWYAMskiZGbykE3lITOdgex4FmamMopEyk6lYOLsKSjUEcy11AikZqmP8Anzn6s7H9wL63ftlq+fICAICAKCgCAgCLQBArMnkTTbQqokrkYK0g1o/zmHQOL5j5Ae+ouDyRKuKjmMlQGmrHFqBao5qCmKha/QmJUtLlay2h0vShlbELbww5VLXHFkCZxKBJKXD0kl8TYkDyX0dkgkdUwvcIUSTk57DalkzqG2q9eQaGfeBwcfA7ssajXn+ZNawhHwCSRlgXBL4xYIlfD9wEVxeyjMcqPY1QVnt2yEqVXDqhzaWUyOZqCrVISbRo4s2G0rFQuQunAakidegPTMTMV24B/bq9emYCBRhCOlKwBW7YBo70DL2j0fBJIf2fiBT94PH/zUZ1vWJ6m4CQh4iRXt0G2IH/psVUE8/xElTWT2dShtdnMeGVIJy3Z5x9T5bgQLlz37vbPEkR1PmXUdUx9poihQGFniyJJI5ZZ3OF6SHV6YZS22Bcdxtfm5CmWwbcKDKFUIAoKAICAItAoBtdj/1SDHaLOs7OpWIC1bBfG+PkgM9EF82QDc+tZhePmfD8Bw1ytw+EQJ1g/k4Oqh07A1nofE6Fm4+o7bYeTxAzAR6YX95wZgYuNNkFlxGWS7B6B3qAfiq6IwOgZKhZSZLkBmIq0JpImMIpTGT5+AQq62G8BSIpBC1UcPN577iJ5RzH/04uM/sY+sEEit+vZKvYKAICAICAKCwOwQqEQilQUQO0okfa1AWcTIIkYSkSsNWeE59nVY7v96NVki+shP01EPgaQjeV3bO7MWo1rn1FFGmDgMkiKnuPLIVG1RdcgVUh+VkUucsDGZlEgB5BFFREL59naBnR1Z3zCiyFxXRTKbPA2huZQsyUW5mMwaVQVbO0eBxJ6jAI9gp6xrze6LJmfVRuDAQ1+AAw990RZsNoHk/9i9+557Ydv2HWUNG7lkCySHl8H5kZQ6NpRJwZUXTtbuQItLrJ9+Eo68+jqcn+lRf9vWDOQg2l1SKozhRAEuWpGBoTiabgE8lfhVmO5a2dIWzZVA2pnLw4dnslXbyCMbVVLeOfwwbSkYUnmAQCUCiSuP2ISCPHBRloyWdBSFQuqjigSSKd+lVEharUSeud3Gc5dHt3iiZtdaltnIcts6a2OHyiMICKQ8VycZcsm1rSsp+zs/yIMHfnDSqB4VsDxigoAgIAgIAoJAuyCwkAQSzhf6lq+GRH8/xPsTkFiegGtvHobTr01B/9QPYGZqDLauyMLEiTMQPTsCFw8BXL3rSvjp3z0C0VXrIDO8Gno2XgLPj66Ao6P9kI0MwpqNF8G179oOb5zMQRZzH02kITWZVf8ykykYGxECyX/2QtVHcwj8EwKpXb7d0g5BQBAQBAQBQaAyArMhkbA2rUIydnRkU+erjBy3miAwWJ3/fx9KKtO6MLsbv7mcYPJJjOD8IOfPbOVKZSSS0xAkiDQT5BJKmjjCjauFFIVExJUlkLycSIxY4hY3iiCiY7S4FaZOqkkkBSSSVU7ZXE1BmysuZlGnGA5CIsmfk1Yg4BNIqDb5QJPVJh9kKqRLt++Aj99zb2hXntt0CaQKEUCPzQ3To7BlcrQVXW6ozg09Z2HH9F5IZYvQ01VS/8I2pNT/ufc3oBCJNlR/o4V/EuuBVCQCv3L4Ahwc7oPXVvXBtcNaveVvU7kcvDo5pcr+cMtymI52w458AbYWrAaj7Bzfug7Joyvn8MO00f5J+foRcCYRnvWsrzBWyqMQAgmJIixLuYyIEOru0skTSYWkj5erklwCSU9MnKgVb6ZTTu4EKiJ8KhV5ZMbh4FUTQ9y6Di3q6Lg9x4z9XFHsKIkrKJt95a+MtfU/g1JSEBAEBAFBYH4R+HYLVEj1KpAGhtdAvL8P4oN90LssBsvXDsDmTQk4+M8HIDn6Agz2TENkZgp6LrwGN1+6HIZ7e+DVl45ANj4IXcMrobR8OUT6l8Gp5DKYnE5BDoZg83W/CD1rlsPUeAHSExlIT2IuJMyDlIKxk0ggVQ96QvSXigLJVx/h/HyuQV5IIL0kCqT5/RLL1QQBQUAQEAQEgVkg4HA43jpLWE4kvIRDIHHiqOZ7vU4U+c+GQFKV1bCnw8PzsZgSXIN7yujVLq7I0VSVSxz5JAwppGjhCPsZLCKZXEWcHPIJI/PZIZY8ezs6Rom6uYLJqpwMRReolQISi9qkXkMWtexxD/z5uBezeI7llA5GYD4IpEZ+7D6/ahPMxOJwxfmTMJRNLziysUgO3trzQ8hOvFG1LWNdG+DZxJ4Fb+9cGhBmXddsMnEu7ZNzXQSqEUg0WbCTBi5ntkkSXds5rigqy3+kciL5uY8Y8cTUSOSzS5MVanVYwAfZzfE8RopIKmqCiIgjIok4qUTqoyD3kSGjqljN8rFXxln5RgkCgoAgIAh0GgK42I+L/nzzc4w22qd6CaTB4bUQH+iDxGAfJIaikFjeB2u3DMDZl2fgjYM/go0rxmDszGmA6Qtw06UxKGXycOTYGYgODkGyZzkkC1GYgZVwy7t2w7plo3Bg3344emYArtz9boDlQ5A8l4UZpULCPEgZuHDimBBI7GaGqY/mGuTlE0gffXyq0cdHygsCgoAgIAgIAoLAPCHgrwGFCYPCyCSrQqIsRf76ECObyEVGnfPQazNqHacSd6QpmrCN722UyvD9dUgipK9TqzZ73DTOLkS51ViyiSuWLKFTZmcXkElEMHGrm2KJrPF0OUeZZK13dD4FTQLpxavgeuXWerzdupwhxIREmqevm1zGR2A+CCS8pk8iVbKyw7KvD62ErZMX2uZmvbnvWUhMvwr59ETFNr0Q+yU437O1bdo8m4bwH6bNiGqcTRvknPoRaJRAwpq5Okipj5AUYhZ2+F5b0gVqI1In2ZxIoI+RdZ16peSLJh8SeeiWzRpC1L+oJvJt68oII6NAKhpbO0440fhcpDE4REVMgSZ8ruHMKxjsteYj9d8hKSkICAKCgCAgCDQfgUYCs+q5+qwJpGUJGFo3AD2ZHnjhx9+HLSvPwquHz0ACMvCum/vh5FmA146O6QlD7wB0RZdD37ob4cZ/dQUkulNw6qevwsGnHofJzFrYcds7YDIHkBrPQHoiC5mpFIyeOA55USCpW+g7BDRrns5dIvA6QiDV842RMoKAICAICAKCwMIhUMnODltURigxokgdNw40lmTy8yb55f+LIZDCuusvnMyXAqkR6J0FIPaBRzcTI4UETZkSiUcns/eWCApRIOljjEgyBFKZ3R0jlgIiqcRIJt3TQBHFbPmERGrkMZCyTUJgZP8+eOTuQDmjLezub1LtbjUfvCjh7JhrxGRLGhlS6Y74MdgWOwGpC0egmC+30ihCN/y07yNQgJ75alLTr1NuXfeYWNc1HeXWVRiWzzCYFBj5sbk85T8KI5Cq5UDC85Bg4nZ2lkRiCRopEaOeoJiLMuIIR70gQAODM3w7OqM+MuMpt7TT7/WYSiQSz4Nkx+mycV7PEGhc5neCLG9bd3ekZkFAEBAEBAFBoLkINHNOXS+BNDC8FhIDaGHXqyzsEkNxSAz3wfatcfjp3/wU+ruOwKmRCVgWT8P1Vw3CuYkeOHx0Ckd96O7pgoEVW+HiN98BQzsGIZfJQ19xBo7vewVOvfY0TBdWwhVvfjuMjGRhZjQD6ak0jL5xXBRI5rH59Cfuch6gzz3cnHm6/xwJgdTc76nUJggIAoKAICAItAKBhkgkti6jXWI0S8QdYyjdgVrDMQ1W+xohkKijDrFUMTw3RLvEeuVHItdwz1OX9suUQhgtP4rYIZIM8cMXjmx+JLOYxFVHSknkEUiUT0GRRVxpxGzwXEs7plZiEdFYRrdD53Qi2ztqm3oVEqkV3y2pswoCPoGkI9oeawlm2nbjnbbuO+58D9yx5z0tuVYzK13bMwo39L0CpUIeUqNH1CvfUpFB+HnvB6CkdBidt/nkUStJxM5DpzNaHEYg2TGU8hKZrjgEklUcGUURz4fk5zwyZbm9HVcfubmPAtLKDe4wQR1EADF7WK0uwlxHRpEUlg/JjKlWgUTqYJaX0BnTTf2k9+XjrX0vkqPOeMillYKAICAICAIWgW9/5QH49lcfaMqcuh4CCSNW+5evcS3shuIQH+6FKy5PwP7vvQCTZ5+DfHoauovTcN2OATg93g1j56ZgJp2HaKIPlq+/Gm54/+2QjPVALlOCXDoPffkZOP6zZ+DC8efg9NQq2LbrzXDhbAFSkykYP3lCFEgA4FvXNXOezgmkdbt2w54H98q3TBAQBAQBQUAQEAQ6AIFqJJJdCzL9UGWZMVxgc6ddaXh5XtYhkCqtm6j9Ieqe6hiGEEjsBLdzrKzX6zIQqA4WyewvAvnt4iSRPlZLiWTs5lBl5OVHKieQKPLZtbajRauyVxMtHeRCilg1U7DPVSLx/oUpq6i/su7VAd/qDmji128ZtK1sJYGEF2nmD975gra/KwVvHTigLlfMZyAzcQqKuZS9fCfnPwpPyNsaAnG+7tdSvE4tAgmHT6I3iUDCc7pA50GifdyuDhVKgSKJciDpPEgOcUR2dl4iRjUJMQ1DZRCNa6TAtWMlU/RatREYVRKSSo4SKVAf0f5SUVvJojIpUP7qfeqaZn/YuCnqo6X4bZE+CwKCgCCwOBDAoCwMzqJttoFZ9RBIuLrQv2w19A70QQzzIC2LQXwwDr3LY3DxZf1w8qlTcPrwkwDJU5DPTMGOTd1wYTICmWQKxpN5SCxbA8s23whv/+gN8PpYFAq5IqRnipCZSUN/LgPHH38aEvkX4PCFrbD16hvh2KuTMH7qBBRyuZo36yMfOFezTKcWaOU83Q/sEwKpU58SabcgIAgIAoLAUkWgFomk1mQMOLZsDSLJOYdyIJWTROUEkE9Q+OcEN4lK+mwQ6m345YMlHB2fHGz6k6mHKK8quZrqfUD0ApFeWLJX4LmKfEs5L1eSTwhhPdY6xyxOOWX8yGoWGe0sbrE8DdxWx74PUSOF4S8kUr1PgpSrhAAnkLDMw8fSLQULSaTvNClqsqUNtZWX4B0DT0KsyyiPSkXITJ6GQmYaSsU8HIreCiejV81PU5p4lbAfpX/UIvVZE5stVfkTAG+IdaTI6ligBlLHTM4iTiApggkt6lhuo25DLql9eLyL2ddx5RLlPzITEawnbNSn8TcsnyDZ0JFFHbet0+NtSamTeO4jqgfLclWvE5gRNv7z+BirDJbHShAQBAQBQUAQ6CwEkAD4Y6bsx9bPxh66XgKpd2gl9Pb3Q6w/AfFlCegdikFiMA59K2OwLJ+BsUM/hzNHXgaYOgE3buuF8fMpOD+ZhXx8GeR618OVb/lFWH79VhibTkA2W4JMugjZZB7y6SkYhBSceOoJmBk/AfE1N8Pk1BCcPnISivmlSyD583S8vzhPx2C/Zmz+8yMEUjNQlToEAUFAEBAEBIH5RaAREslZp6lAJNFijlo7QgLJtUrjFIRW4thNsS/ePgeLMPrCN6urtJgUSKWCTrhtCZNY+beiHis8in32lUmWVPJII03iaKs5sq4jJZJSKNE/ss9h0c+0EKaVTBGbr4GioOl8IqIoGtsnkdRim5BI8/vNW6JXm28CCWHGH7zNiJqcr1t2ZeIIXBw77f71KxWhmEvDD9Nvhhy4+Z3mq11zuY5vidHMH6VzaZecWx8ClcY+P7IE6SPytCUCiQgjPObb0CFRpAgjY2FHuY9ov5MDyc99FDIJcaYUZB1rxlA/IKM8H5JWEllbOxxrreIosIulvEicPMLr4n41ltr/HHF1MNWpD3IpJQgIAoKAICAItBUCflDWpdt3wMfvubehNtZLIPUNrIBYHyqQeiGGxNFgXCmREsu6YOsKgFP7H4dzhw5A9MIrsHvHcjh17BScnYkALN8M0fXXwM4P3QHHYBiK+agikLKpDBRSaYikk9A1MQLp8ydhauwMpCIbYc22m+Fn39tfZhsd1rHFqkDy5+nvb3KeWp9A2nnXfbDzrs809OxIYUFAEBAEBAFBQBBYeATqIZGwlbxcmCKprMz/c2jGrqWQLiewcfHJIm3pxi8TUDyVtC9Bk5za2MISwctVSH5ZfVVDMnFhUnCyehcKQMj94+0mABxVkpN0m1naMZKI7O04qaTfG1sdns/BEEjqGNniGSsdIqCIPCIFE61xOWSSkEgL/21c5C3Ye/ceOL1/n+1lqxVIdKEPXeSSLnffcy9s276jLdEe6pqG3QPPlbVtutALP07ubMs2V2uUkEcdd8vKGtwIgUTBGE6eIkMSBTmRmNKIHdNkklEfcSUSRJRiiSuaSP3EZdJ2CsECNXjeQCJ/fHWRtqUjCztjaRcSwFE0OQUpSENb16FVrFEm0cDqOvM6eIqSt/O/D9IDQUAQEASWKgJzDcqql0Dq7V8Osd4+iPcnINqfgMRQHHoHeyA+1AU7tkTgjcefgtGD/wy9p5+FX7p2Mxx66VU4noxAz6ZroP/SN8OOD70NXp/sBUwlmkfiKDUNE4eOw+ixl+H86DhAdy90JdbAxq2XQ9/yQXjikRegVED9cfVtMRJIfn5SVB012yXAJx+FQKr1pMlxQUAQEAQEAUGgfREIWx/yUx3olRJ3q0QkqbL/iRNInn1LeZSuid51Vleo+vIlF9oTEEMB81Opkc7+MAmV6XGt8yvlgPBvL2+1ItAsBgGFpYmdIG+SQ/QwGx0dPW1USsy6zlkc88pbsolFYPu5kEolrX7yFVJsHcyJqKY+yiJY+36Z27llPoE0X0qUMOuNdiWRopE8vG3gaYhG3B+yJ7Jr4Ln0tna+vWVta3VEY0eBsYgaWxZMYcZTspG16iOysDM5ioggIiKIciJZ6zqT86ib29YpQkmP9KRgsion57oaYBsUYYZcIoec8dCoiyi3EQVeaBLJBGKwfEn6OMtb6IzZ2DJ3DOe3WsbKRfTgS1cEAUFAEFjiCITNpxvJh1QXgQQRSPQNQk+iD2J9CUgMJCA2gHmQYpDoB7h8ew+MP/MsjBz4R1h29hl4+3Wb4dALr8LxVBSy666B4Z3vgXXvvAbOJ+OQPT0NB5/YD+dOHIN8oQSrNmyDi3dshZ5EL1w4m4Wp0QyMnZmE5Nh5KCLbVGNbbARSq63rCE6feLzzwb2wftfuWnDLcUFAEBAEBAFBQBBocwTmTCZh/3Bd50EkkFgksFrcYSoXxqkYAiOMRKqFll68IW7LIXcsSVSCCFvFoTIUwUxXCPbTMpg+oj4ZVPg5EVupW95vsb+AxNVINm9SiLUdJ4fI4s61rTMWd6RGMhHUmmzSqPCIa1I1uSSSFz0tdna1Hjg5PgcEFopAwiZ3ConUBSV4y8B+6OvKOEg/n74EjmfXzQH9+T1VyKP5xXs+rxYaZGHJHJMHySiGaMz01UcuiaQVRpogMlZ3hnzq7tLDr1IgmWOWoKqQu5CTSJpA0gQPJ4oCFZJR9ZYiiiRC2zqkbrmi18lFSGMkC4qxQRh8flNFhTSf90quJQgIAoKAICAINBMBX02CddcblFUfgQQQi/drAqk3AfG+BEQH49A7EIX4QBdceUUfnPiX/TD+/GOwYvQ5uHnrELxx6BiMwADMrLoCNvzCe+FIqgemJqMwduECDK/uh4E1a2Fo5Tro6u6G0bMpmBlPQ3Y6DdlkWtnbzYyfh2JxaRFIYeRRs63r6LkTAqmZ30CpSxAQBAQBQUAQaD8EKrnW8HRB1OpQ0un/fJXnQKIIXV1UK5CY8oX1P7C5awQUynPEmaJAMkVcT2UySF+LR1Crz6HEkZutyVrosMo5IAG9pa/BCSQNg8FBLT4ZRZC1otN5GQLyhxa7OEmky9hFLjrX7tPn2JxKFKXNSSufOBI7u0YePilbJwIHHvoCHHjoi7Y0/lB5/6fur/PsuRdDEulPvCTA9f7onfvV66/husSrsDF23jlh3/S1MFnsr7+SBSwZRh7N531ewK4v2kuXqY5YT2no4+MnkkE0piqyiNRI5pUs7oK8SJo4QrWRkyuJqZhIscRzLTkTEm/c4lZzfPxzx0pjWWfGQKVKMpZ0+N61k8WxmmxnSe0UzGN4UEzYWL9oHw7pmCAgCAgCgsCSQuA7X3kAvvPVB5w+f/nPH6qJQb0EUk80Dj3xfoglEhDrjetcSAM9EB/ogR2XLYPnHvkxFE79DFZMvgj/as/lsO/v98Fo1xAMXHEbPDuShLHuDXDJ9W+Dy27fDufPFyAzU4T8TA4yySxkkznITGcgO52F3Ewacqk0pJJjUCwuLQu7+Zyr428vno9WFEg1vypSQBAQBAQBQUAQ6DgEKpJIpidhNnd2zejPDiKBZFRFlZQtnrWdWnSxHBCdW7kZwREd/hyaC6nEiCTTOkv6sI4E+8wymHrB5SJ9fiUyyXbYLpcFZelY2J13iKQyBZJriVNNjRQWVc1JJ8d+h9vZsSTj2jovzM5O019+W3l/xKKn477XC9bghSaQsONhJFIj9hvzAd7qnjG4qe9le6lssQd+MH2j+Ws0Hy2Y3TUqRTMKeTQ7PNvprEqjsFXlWsWvUSCZMZOPn5w0wv0OUUTKo64IkNWdPW7KWuURUyMRRnhMB6YE+YjIEpZUt3asdAIutGWdVh2RSinIJ4iKJN9a1tarLs4DQHRrKqmO2+l+SlsEAUFAEBAEBIG5IOCTSJdu3wEfv+feqlXWSyB1d0WhJ57QKqR4HGJ9MYgOJCA+EIctG/vhpR/vg/zo8zCYfAHu2rMeXnxmCi7AMkj1boTnjp2ByIqr4G2/8T/DyHgBcrki5NMFyCWLkJvJQiaZhywSSTOoPkpDPj0DmfQ0lHDAr7EtFgs7nzzCvEd/+PBjtbo/6+O/5uWi/ejjU7OuS04UBAQBQUAQEAQEgfZHoBFFEvYm8uVXkoGFnVLZOPROeN6dMvKILw+Vg2QbZfMXuUs3ancZgaRJIW2IozeVU4Eipktmf8QljzjpRDkYdC2BzV01BVOlW2zJGccSh+dGQmsdsyjG8jL4OY4cFRJfIPMt7Zi6iax+iKByF8aoDbpXlUgkIZDa/8vbLi1sBwIJsegEEuldg49Dd0T/mO2E/Ed+El5s93wrzNrlOV+s7QibBARjcBCogTZ0dlw14yNZ2FniyBBOjjIpglZ2Wk2MeZC4zR2RR0RCkQopmCGUK4H4eBaaL1DlQiJVb0AacdWRG7zBSapAgaTGx5BgGGqbjJGL9Rsh/RIEBAFBYGkj4CtLapFI9RJIkVJEEUjRWB/0JOLQgyqk3jis3DAAvdEuOHrg55AZfxE2RA/BO6+NwrNH4jBeWAP963dANroalm3ZAH0bN8DpcxnIZYpQSBUhm8pDNpWDbDIP+VQGcqkMZNJpKGRTkMvMKLu6jysAACAASURBVEeQWttiIJDC5uvfPJau1fU5HRcCaU7wycmCgCAgCAgCgkBHIlBLkWQ7hWtD/8fLSTUX04s4LoEURprwRRj13onjZZdmnnB88Yoj6iuM1GKW+Q9prFACyVRQSXHkkEYseXdQL5FJpIaiBTXNYAV0VbDQFrbAFCxEBbZ/WlEU5HFACDhhpD5T9LSKpmaJwP1k4FQPU4XR+XzBjd8jIppse705du0pd0c+79LoJiMwsn8fPHL3HltrqyPeqjUfSSSMnuSWCrV++DYZjqrV3db/PAx36wi9J5OXw9nCivm8fEPXEvKoIbg6tnA1FZIaXikIw4x2NGbyMZUIpHAiifIf6dEysKxzLfCCwA8dIcJzHDqBDsyulcZLZ6ykPIFq7GRWrxR0ERJs4Y6R+mrVyCM9l5FNEBAEBAFBQBBYfAg0GpBVL4FUKpagOxqDaCwB3bFeiCZiEOvvhV9832Z44tERGD/1PKzseQWWx16HWy4rwL6X10ASNkOuew0Mb9wJG69cBacuZKGQLUE+U4RspgD5TA5yM3nIzeQgm85BPp2CfDYN+UwK8vlsXTen0wmksPk6Ko/w91irNv8ZWbdrN+x5cG+rLif1CgKCgCAgCAgCgkCbIVAPkRT5jy8ZAsnLtcPzBLjJp91qAwLJuxyu1ljFUbA4o9VGeqmGK4s4XaMXtDQDZZVDFSzqfMs6ZzGMEUiUg4EipJ16ra0PJ7CIvgq/qwFxYwgkj+ix0dHMcocviqEVjyaTjDWPteUJSCasmQgnIocCEimiYKR7o9rD7iG1OixQSxbK2uyb2obN+fotg7ZVikD6ZussE+rp/p/8muvLjSQSWtpt276jntNbVuaqxBHYGjut6O4fT18HyWJvy641l4orkkefnL/cVnNpv5w7ewS4hy2Nf3r8Dca4sHHTWtmRysjmRwryH0UwFxJZ17E8SH591HpNJZnNz+/H8ggqRZFHGGHAhZMj0JxPlnc2EKbMijcgkPjYV0cQ8+xBlzMFAUFAEBAEBIE2QkARBL/2TqdFlayh6yWQirkcdPfEAHMhdSfi0B3thdWbl8FFV18CRw+8BInCERjqPgrR/CvwS7sy8I1/HIBM5FKYzG+EFRt2wrVv3QwHD05AIVuEYrYAuWwB8uk85JA4SuUgl0FlUgYKSCBlM1BSRra1t04mkBZqvu4/H0Ig1X7OpIQgIAgIAoKAILDYEKhFIkW+8GJAIJGrMM+JhIBYZYtNfm0YF0NgaND4pUxBI/sJFo084oih7Sxy2Qhpb5HLlA9bnPKJobLPXI1EhJGnUAojo1xNUvnjYZamDJkT5GHQ6qOISfStiSJfgYR4UzJwIpJoMawsMTiSSWyBTedC0otslkTykpPTvfNDq4VAWmxf8+b3hxNIWPs3X2+tbUI9PcBEwH4y4IXOi7S+5zzs7DsEuVI3/OPU9VBQpl7ts4X9EEVCEG3rWhnJ2D4ISEt8AokQ0WMkWcEGNq+B/VxgT0f2sZosYsojVoc9j2zvzLTABoqwW+EokEhBROMZUxQVKYiCk0dEHPGgDV6HGfj0+BiEuPjjnhBI8t0QBAQBQUAQWEoI1DuPro9AKkE+m4Xu7h7oiSagOxqFrmg/7HzresgW1sPZoy/Dmr7DMH7+GGxbeRCuuWQafvDcJhiZugj6hi6CYmwb3HzHVnjy8XGAPBJEqELKQyGTh1wGVUlIIOGrJo8KuYzxsq99xzqVQFoo8ggRFQKp9nMlJQQBQUAQEAQEgcWOgMfqlHU38vkXuIUdyxfgkRGkcNFrM3UQSOZS3BKOm8T4zBZZzJk1J2Mnx1RKjmLJKJM85VAl9VFFMimEVKJ2WDsfa/lTWZEUkEiG1GELWwHp40ZPWys7o0TSRBLleWBWd6RUcsgjbY0XWA8KibTYv8jz3T+fQPpGGxBIiAH++P2brz7gwLGQaiT8xg91JyFbikKqGJ/v21T1emE/RN/3yfsVeSTb4kWgbGz1driEjs5lVKbM9dRErhpJK5BojKT3RCyF1RUWyeKrZikggqxgw8ZOUvYGSlw3aIP2q3kKI48Mp2RvuihzF+/zLz0TBAQBQUAQqIxA2Dx6oYOx5H4BLPSc3X8udt51H+y86zNyawQBQUAQEAQEAUFAELAIRD73XFKtpfCcAZTZSC+y4BKpJj/4VsJVJ84qOQokvlxTvnRkI6JZpbZUiDpIt0JvzuKUJZDYIpghfBwCiO9zFstwIUznWrL/KpFKjEiqJOsKbO0CPNUimMnh4CiQGDHE8yJhxHWgSnJzKHEFEiUNtwtqBkv3Prp5HWTRTL759SKw9+49cHr/Plv8s99srfd2ve3CchglhyQSz4uE++UHsEYx7Eco7hfyqJGnrHPLho5PTNXrj6fIINVS8FrCiNnY0TlcsYTvKZcgHfev56iPvNxEejyjvIL6vbWz44EZ3P6uwnuctFj1tLmd3D6P7rAocjv3WZeWCwKCgCAgCDSOQKVgrI/fc2/jlckZc0Zgockj7ID/TNz54F5Yv2v3nPsmFQgCgoAgIAgIAoLA4kEg8tlnXQLJkke04KKs0oIcArbrZkGqIRsYphiy9WCqJIanJZd4/iJG8KjFKC9iWu8L8iXVsq/zrXb8SOowkorK0PUrWdv5JJKrFCKFkba2UwtlJVCOznWTSMaqp4xA8u16wuzsQlbKZPFs8XyZm9mTAw99AQ489EVbZTsRSNSoz3t5kXD/QqqRmon/bOuqZFmH5JFY1s0W1c46rx4CSY1jplt6vAsUtqHjX4X8Rq7qCIMxgmAOS0yx6xCSfNwJs2Ily1euOCLFbTD24Xiq2+3kPzJjoX+tMPJIndtZt1daKwgIAoKAICAIzBmBdlP0z7lDHVrBX3ztS3D40EGn9QsR8OX/phICqUMfKGm2ICAICAKCgCDQQgQin3mGCKSAJOIRwkQQkU0bLTuV5ROo0sgIFq5go6OWb0xlbh4kd0FLLXixKGpL6CgyiSuQjKLIElDBscB2B/eVLBHl5HzAHA9EUlHd2rQvIK6oO5Q/wut7mRLJi5y2SiJDIuGCmFIdcSLJUyJZVZItQ9HVQZ4lJx+SWRkri8D2lWQtfLik6s5FwCeQFuLHTD3oVVIjLTUiSVRH9TwtS7sMHz8JiYBE0gNmmRrXFFBjYpiS15BPXTRGmoGa28mqXeqCPrUVKIRIzMzJJEsUefatvmLaJ4/0lCKYsVBf+bi8tJ8E6b0gIAgIAoKAIKAV/Ugc+Nvd99wL27bvEIhaiMBrhw7Cg1/7UtkVFur3lhBILbzZUrUgIAgIAoKAILBIEIj8wQEkkILFFk4Y8YhdKqFfg4UgN5LYZSfKF438s8uXlGztjAAya1IWckcN5KiPAlKIFrBc0ogWwZByYgQSj65mi2Qqutq2oxQQS14+pvClMd3cYEEsiJKmhbEgDxKzrWPWdgXMiaRyIxmCifIkmX3aHi/SWD4kIZAWyVe3td3oFAKJUAiLpMRji51IEuKotd+DxVQ7D9CgMctR/xoGiY+vNH7SGMyDLZx9Big9XgaWeM7YWM4fWfUPzTv0mKaDSnCochS8FIhRyb7OtAFzH9FWK4BiMd1f6YsgIAgIAoKAINAoApVIJLGFbhTJ+su349z917cmnA589PGp+jskJQUBQUAQEAQEAUFgSSAQuffAtFpv0QstWirkqo6YxYulmsIJpHAzGL5qVCeBZJVGQVR0sBCl1UD6s5v7iMqoRSxD/IQTSG7OI1wU40nBUZ3URXVHIsCjq3kuiEAFFdjn8YUrZxGLMGavgeJIW9v5KiOuSiIySZcxxJJaUDMEErfxMRHYnLzCtoRFYIt9z5L4njfcyZH9++CRu/fY8xYqIq6RhldSI2Edi41IqvTjE/vaCfeqkfsqZZuHQBiJFIyt5VZ26lgFZRJXK5Wrl8I1R2E9CcYlN2eRE3zhkUc4XhLJZM/3bFz5mGfHYhnwmvcwSU2CgCAgCAgCiwaBSrbQkhepube40vx9oa3ChUBq7n2W2gQBQUAQEAQEgcWIQOTT+zWB5OY+CkgkdxEGF3gMfROqZPFXZ4JFJFIwqT2MU9LUi7tZgsgeCkgjvqBFVVHEs/1sCCSKltb7Ix5JFJBISAoFBFLJvNfkFNXhv7qWdizvA+sKNZ9b7hDSOjG4Jn+0yoiRSGafJZRMniSuSNIkUqA+srZ4VvVEujI3P0TYQpqsqS3Gr/bc+uQTSFfccjvgj5tO2IhIevnxn5Q1t5OJJPzRidujj+hXf0PiCP/JJggQAv7oWolAcoZlL5+gP+biWOgTRviZ7+f12TYYdZIdg9RgyMYpCnKooDBCwkgrlFzyyA2MCOozxezDwPM1ypgn3xFBQBAQBAQBQcBFAEmksLmzWNrN/UmpZlm30HN3/N30ALMyXLdrN+x5cO/cOy01CAKCgCAgCAgCgsCiQiDyyaen1boKskjBogoavJktSFGkdjRz4aWcOjLcklUguVck8ilQIHmJwE2TFfFDi2AmehpLuiojpbUyBBEd00SVLheUp/P814BgKldCOQtyROqwBTNlz1PSOJcRSGahzCGQFIlklEdFcw6zu6Nk40GCcU0JVlQhMWibeU8X1bdjiXfm67cMOgj89evpjkKkGpGEHekEMgl/cGJy3UqkEfZDiKOOeizntbFhYyw1wDnGVEbqOMvvZ5VGbFymc3FMpLGubHx2xvHK3eYEkE8O4Vk4ptFwFeT505WHkUecKKo0Z5Exb14fQ7mYICAICAKCQIcg8DdffQDwn7+Jpd3sb2A1y7qFJo+wV0Igzf7eypmCgCAgCAgCgsBSQiByz1OaQLIKpDJlkWdXx5mlGkhV1iOZEysQRXpBKtDvVLPd4Wolh1jyCCRHMcRzHvlWd1Z1hNZ12r6HW9wptZKfJ4lb4HmLZlyFZFG2+R200otUSEj3cBs7eh8QScFxbm/H60BlUqB4QoLKJZGcKGxsHFucW0oPvvS1NgKdTiBRD2sRSViuncikekgjbLMQR7Wf4aVeohqBpMdZd+NjLVnE8nJE2+jxNBil6TylQnKHd/WJyCX/fvA5Qlj+RbLXxfM0kcQVS6Y1xrJVHQ1VRpc/BUIgLfVvhvRfEBAEBAFBoBIClebN7TRX7oS7h8TRa6/pQDB/a6c5vE8a7rzrPth512c6AWJpoyAgCAgCgoAgIAjMIwKRTyCB5ORACq7Oo4FrtaneBZlaC1pqscmSMD794i54+eQRj4D28yM5eRx4Tgd6X2ZXpwkkrjoKJ5QC9RIpl8KUUoQfkTu0IEaftQqJyCStNCKSqCKBxMgnq2LiycdVPiufQMIrBiyXn++q1n2W40sHgb1374HT+/fZDt//zcfgyltu71gA6iGSsHP4Axk3jLbEbZv53KqOE2GE9VdTGuFxilRsh4jFVuEh9bYeAT4O1yKR1JjMSKCARApyFPKxmFpfVm9It/x5g69Gsp/xXGX7GkIgMV10mE1dvXOT1qMuVxAEBAFBQBAQBDoHgUqWdkIk1b6H7a464j3w7/OdD+6F9bt21+6klBAEBAFBQBAQBASBJYVA5ONPkgJJL87Q5izc1AEJkU1lRb1VpHoIJFqwCl6ZVMZcwF+w4gSROs+x4Cm5icCNRR3WYW3tPCWS2h8xJJKvRGKqpC6yuosYOzzUTjFSiquiOLZhRJJPIpUrkJBUYrmSDOnECaYgF5K2xwssf8x7XIRjN0HyQtTxcC/RIgce+gIceOiLtvedTiDx21gvmUTnEKm0bdsOSzDhsXrJJSSJcONRiLXIIrq2kEZL9AvY4m5XGotJrUuXJ52RQzpZa9gg4KN83NY12PNqDP5cbeQTR1gPjm2KROKEEcOIn+/PY1oMpVQvCAgCgoAgIAgsSgR8ezPeSbG1K7/llYgjLNlOqiPeciGQFuVXVzolCAgCgoAgIAg0HYHI3UggVVuUMYs29Vy5VqRv1fUjdrCeyGW+KGWjo5m1XLD4FURP+8SOXijTy2NBPiNdXhNIZF9XbmdH6iSVa8m3uWPtoGs6C2k8J5JZGFM2dCrCGhfKmAJJ5T7SxzRRxGzuzL7Azk6fh/eB8ivp94EKiW5n2AJdA7e6nsdBynQ4Aj6B1K4/fOYKM5FJWE9Y8uC51j+b84U0mg1qck6jCISNyT7ho8fXoKQ/9vKxlolb1W5SK9G78lCQoMV+0EpZcIOTjzGwalU1eLkaZSxr9EmQ8oKAICAICAKCQGUEKqmR8AwhkgA6kTiiu+3f248+PiVfBUFAEBAEBAFBQBAQBMoQiPzuz6fKxEP+jlrE0NxxZbZqfl4GFunsX8dR99hyuNQVtLiMXOL2dQ5xVE4kWcs6RRBpq7qAOAqIJrXfqJUiVomkSSiVE8IonoIFNd0TvmAWkEeG8CkjjjSBpMmigGAKVEp6nyWQlH2djtrWSiSeG8m7fp15I+Z+n6WGTkLAJ5De+8n7rYVaJ/WjkbYSgUQJhOeLUEJscUOLwCs62CawEayl7MIgUEsF7I+r7riljzpqJDvG0UDC6aagj2HXDZtb8H2koqVa9DH+v0seVZurtH4eszD3U64qCAgCgoAgIAjMBwI4J8b5cdjcGJX6qNK/Y4+2f14qWzXiCDHohN9O/3prwrldQiAtladX+ikICAKCgCAgCDSGQOR3OIFkVlhqLeo0dol6SgcEUtWIaLZyVbaAZS6j9pswZ7sQ5uU8oiJckYQEESmRrALJKJGIIFL7nX0BSeQTSDx3UlCvu/jGCSSy39EEUEAG+bmQlIUdJ5eKpEwK7O1KpYgljohQKrOy8wgsxrnxt/XcPCmzSBEY2b8PHrl7j+0dEhtoY7fUNvqhjEol/qO5UXIJ8ePkkJBFS+1Jap/+1ksi2RazMVTv84kkN2iDEhlWUxP78wzns6coCo6xHEgNBj4IgdQ+z5+0RBAQBAQBQaBzEcD57wO/9s6KHUBFkiKUWpxDdCERXAzEEeLn38t1u3bDngf3LiS0cm1BQBAQBAQBQUAQaFMEIr/9hFYg4Tb/xFFlVKotcIVZ7PCawsglTg4hcURLYLRfEUh2kQxzJjHbOqYwIgJJ2dbRPwDoNmojvR/VSpQTyc+zFCy8hUVac8u5wLaOkUSe+qg8TxLmSIowJRLZ4jEVElucsyQWa4wstLXpt3UBmvX1Wwadq/7V0fQCtKIzLukTSqIk6oz7thRbWXF89Q6UEUAhJ4YHczAVUi22ykw+Ks8/eNYjM1epRB5VGLxkTFuKT7n0WRAQBAQBQaCVCKAa6W//7IGKl0ASCcmkxUIkIWmEW7Ucpu/9vc5ya1AE0q8HZKAQSK38xkjdgoAgIAgIAoJAZyMQ+RgjkMw6TsUe8ZwETe+2Im8CC5xq9VeMarYHStZih8dJcyUQXivIT8TJI90OrSAytnWORR2qkPA4O0aqJKtOIrs7qifczo73MSBy9GIZ2dGhBR3mM9LKI53/CHMiFVBlRJ+LLEcSnWteqS5tBYTkkiEKDYkURiDVeg6afu+lwrZFQAiktr010jBBoDUIhNjGlnFAFaxlg3Jh7yo3N5w8Kt+r9lQgj1o6P2kN0lKrICAICAKCgCDQ8QjUIpKwg51KJr126CAcPnSwKmmE/es04ogeOv/e7bzrPth512c6/pmUDggCgoAgIAgIAoJA8xGwBFItO5nmX7pCjZHAzo6XqBTEHLZf7WMqI/bR2NThQU0yaRLJ2NfZz/p0nc9Ik0s8/xEes+qjSMSqj7giqew9rzskJxIncqyFHSeSvJxINh8SkUgm/5HOkcRyIVEeJPvKko8LiTRvj3WnXmjv3Xvg9P59tvn3f+MxydHTqTdT2i0INIAAKXUrnUJjb/WxuR75EV2hXGkUHNHvKimJhDxq4MZKUUFAEBAEBAFBoAUIqBxJfxaeI4kuh0QSbu2sTKqXNMJ+dCpxRPcD1UfcQeHOB/fC+l27W/B0SJWCgCAgCAgCgoAg0OkIRO4KUyA16PfSYHEnAXejALqLWi7ZVC3fgm9bh40IFsB8BRIRS1qlFOQ3MjmQyvIgacVRt6dE0rZ2REAZSztrdce1Ue7iGOUrUiokQwb5VnWBEkmrkrjdHT/PkkkhBBLlXeILc/5CXKP3ttH7KeXbG4EDD30BDjz0RdtI/KGECWFlEwQEgcWDQEUSqA7+p1qROk63INYaayqSR3wAY7ekVn2L5+5JTwQBQUAQEAQEgfZBAAkJtLarJ1eoypW0bceC5kwiwggRrGZPRwjjbyHcFsPvoX8vBFL7fHGkJYKAICAICAKCQJsjYAmkMGuYWm2f6wJNI4tLZW1RJ2sCqaIKyZxkiSJWsBJ5RMQSKZBIbaRfdV4k/MdzICmiyFjaEYlkySSyujOWeaRkwhxL6hpex7TVHPbMs7LzFEhEGGkiyZBIRZMrybOxI0IJ61UWdqUqKiRvMW6u97jWMyTH2xsBIZDa+/5I6wSBZiFQcTyuMlBXC9poRruqKqO9sYpfT8atZqAvdQgCgoAgIAgIArNHAAkk9e8J/VrPRgolIpXwnGblUEKiCDe0pMPttde0PV29GxJHmN90MeU49Qmkjz4+VS8cUk4QEAQEAUFAEBAElhgCkd9CBVKbJ56uSjR5VnX+/ePnViKSyMoOz1V2diYfExE8pEJyySRmYwdgbOyMnZ2xvNMkEs+jpC3xdH4lUjm5JJK1skMCySiLSEVEeZHIvk7nQkL1kcmNFGJj5+ZS0pQbJ6hqqZBkIW6J/UXwujuyfx88cvceuxd/NP27bzy2tEGR3gsCixCBesbZero9p8CQChcIHYeqDE4ybtVzp6SMICAICAKCgCAwPwiQKgmvVi+Z5LeMyCXcjwRTtQ3JIdoaIYn8OhcjacT7+OGLE06XhUCan++DXEUQEAQEAUFAEOhEBCK/9fhUxbWWdlmEqXtBqgKZVClKupKtndYGmRxJxpYOFUOc+FFKJC83EhFGpEjqVjmUqFwEurqMBZ61sdOfceNtJNyRGCLCRymOQuzsqpJIRCgZ0kirjzwVksmDhG3g95us7NrlGejEL9diafPXbxm0XRECqbl3tZ4f0Ysp0rG56EltrUSg5rhbo0DN8ys0vuaYI8RRK2+71C0ICAKCgCAgCLQUAZr71mtz19LGeJUvJnu6WrjhfUAFEm3rdu2GPQ/urXWaHBcEBAFBQBAQBASBJYpARQKp5iLOPAPW8GIUy3HEm1qmSHJyIRkiR9nLBQSSUiBZZRKzrwvLeRRhKiRSJhmLO00sBSSSUjQZJRK2kdoWqJACtZBVH4WRSEguqX8lmwuJ8iIhaUTvsV6sR7+W29hhG+y1zZt2ew7m+bGTywEAJ5AQkL88mhZc6kSA7DuwOFp4qNc6bTzCLkFk0hU3BxYaQjDVeTOkWEsQcPMStuQSelySwag14EqtgoAgIAgIAoLAAiLACaW5zpMb6Yayo7v5dnXKYrOmqwcHIZDqQUnKCAKCgCAgCAgCggAhEPloFQVSp8BUi1wKW+AKciCZXpKtXPDRWNlxWztNAFkrO0YGBTmPtG2dIosYgcTzJGEdWF4TU66dHcdcqY+YakiTSCbfkSWNDHlkSCFrb8ft7KzqSBNIpESiPEvVbOxkza5TvgWta+feu/fA6f377AXQwk5Ii3K8OVmEUZXzudH9oMhJuT/zib5cy0dgrqQSKWAFWUFAEBAEBAFBQBBYmggQsUR5lAiFegOxeNAVnWv33aKJo6W8+fmP7nxwL6zftXspQyJ9FwQEAUFAEBAEBIEqCEQ++vik4Qhq0TCdgWO1XviLWmHWduG2dhGrFKLcRWRNR2SSVRdZUkmTSEQsdaN9nfpsciJZaztUOlHeJU1W0WYJnnpJJJYLiVRHSpVklEfFEuqqOIkUWORx1RNeXyzsOuN5n49WHnjoC3DgoS/aS/3q790P7/3k/fNx6ba/xt9+VRNFf1cnYcSTA/POcV932s892xv1cqcfyHivhExq+8eoYxs437MGCWjo2EdFGi4ICAKCgCAgCAgCbYTAF379nY4rghBIbXRzpCmCgCAgCAgCgkAbIrDoCCQf47IFrhrWdqq8r0ZSlnaB3ZxVIBkVEamNbE4kSxwFdnZEMHVjLiWmTEJKR6uaKMeSmw0pXIUUKJG44qgAWp2k/hU1UaTzJmlruyJEtIWdeq/3ccs6uhYnkNT7NnxwpUnzh4AQSC7W9ZBGSAhRgl/1fnv1ZL+zuZuvHToISDIRuVQtSTCSSEImzQZlOacWAvNFIsk4VOtOyHFBQBAQBAQBQUAQEATqQ+AjFyecgh99fKq+E6WUICAICAKCgCAgCCxJBBaFhV2tO1dpgauSIomTSIZPgoglkUqBtZ3JjWSJI6sqYsojJIyQUMJ/qEJS5JEmkfR5mkBSOZYUIeVrkHTvgtxF2oJOkUPWzq4Eec/STh+n/EcugaTPd9VH1Wzs8PqyeFfrKVu8x4VA0nmL8F81pdEdd75HPQR37NGvC7EhqfToI99Vl65EKAmZtBB3Zmlfs16SScaZpf2cSO8FAUFAEBAEBAFBoPUI4G8aVCDRtm7Xbtjz4N7WX1iuIAgIAoKAICAICAIdi8CSIJDw7tRrbefnRnIs7Sj/kVEeWTs7RgjZXEiGIKLcR0geWRUSkUhIHlkiidvkUSuC5bQyAgk0gVQsBkQSqo0KpYgllgIlEiqTuH0dEUpajVSPCgkxlMW9jv2ez6nhI/v3wSN377F1IAHxmW88Nqc6O+XkamojUhktJGFUDUckk3BDQimMTBIiqVOeQmmnICAICAKCgCAgCAgCgoAg0BwEhEBqDo5SiyAgCAgCgoAgsJQQWDIEEt3UetRIvIwiiQwDRYRRuZ2dl9fIIY8YcRTx8iIpBRL+CxRJ/Br8QaTcRTyHkc5zxGzrvBxIgQKJlEikXtLqIyKliESyr+bCfiJzIZCW0p8Gt69fv2XQ2fHfjqYXNRhIHFVSG6HSqF1Jo0o3hdvd+WSSEEmL+lGWzgkCgoAgIAgIAoKAHtFFNgAAIABJREFUICAICAIWAf93zs677oOdd31GEBIEBAFBQBAQBAQBQaAiAkuOQDJcUCgg1SztfCUSKofIck5b0KH9XGBdR/usfZ2xsQs+B9Z2aF/HbfD4taihKj+RUQtZCztuZceVSJ6dHRFNdJ7Oh0S5kIJ6fRs7IZDkLwchsPfuPXB6/z4LCCqQkHhYbFsl4qgd7OmahTXZ3AmR1CxEpR5BQBAQBAQBQUAQEAQEAUGgMxBA+zpUIdF254N7Yf2u3Z3ReGmlICAICAKCgCAgCCwIAkIgebBbEsnKbTDnEeUn0oWVAontI/IosKOjXEf61SeRVD4kozyiV8yFhPZ3eH17PdY2RSCFkUgsF9L/z96bwEd2Vee+qzTPc3dL6nke7Ha7G8+mbQbTxm0whFwImAyEkOGZ4IQkJJfAyxtiEsCJA3ZwchMuN3kh8N67SUgM2BjCZDO0bdyee1IPkrpbUrda8zxU1f2ttffaZ51Tp6TSUKUqaRW0JVWdYZ/vnKpdZ//3961ozETTUT0kirOTdZA8t5JxH0WEAylugJLdPu6W9ydz69SBtCTv0azYaVgdpJ/73U9mRdsWoxFf+9wDtJmg6ygX3Uap6pEMJO266Tb4ud/55LIEhKlqo8upAqqAKqAKqAKqgCqgCqgCy1EBBEgnFCAtx1Orx6QKqAKqgCqgCqRNgRUJkIJqJo21swuG1UFCpESwxwIi/imdR/y7B4wMOPL+SReSeR63iY6koAtJ1ili2BOMsJNxdgSR7D+ESuZ3A4rIgYQ1kXxOJBNrx64juT/WSwFS2t6HWb/h5QyQEB6tJHAUvNhmAkkrpdZV1r8BtYGqgCqgCqgCqoAqoAqoAqrAIijwy5tLfFv54JGhRdiqbkIVUAVUAVVAFVAFlrMCCpAYEvnOMqISg5UYEtHv9j9cF8mDSHETQUfLe/WQjLvIuo0Af8Yhn+sguddMXSS5HDmQLJxiuOWADkEeA3sMQDL/GBBJ11Hi736A5GLsKBrPupDsjuT+2IWkAGk5fxTMfGydR5+GJ+477BbadeNtkOtwAaHRSgZHqYIkdCPhP32oAqqAKqAKqAKqgCqgCqgCqkDuKoDRdX9+7yF3AI0HDsLhRx/P3QPSlqsCqoAqoAqoAqpARhRQgBQqcxw9QA4gOXiUFCLFXQ0kA5K8mkYEhwgecWxd0IWEf1snEruZ8G8Lr+S+GeCg08jE0HnwyEEkiEOU6iGZKDsPLnGsnYm5M04k6ULyHEguvs5G2SlAysh7Met38qWbKn1t/H/Ojmd9m5M1MAiPMKpu6/adsG37zpw9psVqeJgjaTkAw8XSR7ejCqgCqoAqoAqoAqqAKqAK5KICCpBy8axpm1UBVUAVUAVUgaVXQAFSknPAzh9XE8l5kowTSUbMITRiVxIBpGQuJIRIFiax46hA1EJiJxIDKNwob5ebaWLmAgDJwqSg42gaI+tElF1ijJ0BTAyjgnWWcJ8ErYT1SF1IS/+mXaoWPH7fYeg6+rTb/ce/8u2cq5OjrqPUr54nH38MnnziMd8KuXjOUz9iXVIVUAVUAVVAFVAFVAFVQBVYvgoE74X2f+jjsP9Df7x8D1iPTBVQBVQBVUAVUAUWRQEFSCEyBmsizQSRvDg7rl8kAJKMpkuARya6zsTaJbqQHJSyO5dtQnzE9YvQRcRRdlGMobPOI8+B5DmSohR7F/dF3zl4hG4k+p+pg2Rgkvkb4olVohQkLcr7L6c2EqyD9M4cizbDG6Z///wDTnN0Hd15+J6cOgeZbmyYGynXznumNdP9qQKqgCqgCqgCqoAqoAqoAtmowJ+/7xCceOYp17S7Hn0cmg4czMamaptUAVVAFVAFVAFVIIsUUICU5GSkBJGEQyjUgUTxdabukatx5ECSBUh5NtLOxtc5FxLWQeJIu0Ab2YUUg4iLo3MQyQIiBkgEjGyknXEjxQFBEsffuTpIgHF2SWLsQmiRAqQsehdnqCm5CpBOHHmKah3JmyWFR3O7aIJuJIy0+/hXvz23jejSqoAqoAqoAqqAKqAKqAKqgCqwZAr8ypYS374/eGRoydqiO1YFVAFVQBVQBVSB3FFAAdIM5yoZRHLxdjbKLuhCQtMQ1z0ykXYYXedBJHYccV0k+ZOXpxg8u338SQ+7Y3YIcS0j/Jvj62KiBpKBSMKBZJfDZbw6SBxjZwASA6VkdZC4KQqQcudNvlgt7Tz6NDxx32G3uVyACEHXEdY5QniktY7mflWEuZEw0m7XTbfNfWO6hiqgCqgCqoAqoAqoAqqAKqAKZEwBnFT35/cecvtrPHAQDj/6eMb2rztSBVQBVUAVUAVUgdxVQAHSLOfOB5Gs44hZjqyT5CASLmMBknMdkZMo4uofscuoII9j7KwLycImWtbui4AStzEAkFyMna8Gkqh7FEOAZF1H1oVETiULkNCJRNuIRwQ4MhAJs+t8EClAjBQg5e6bfiEt/9JNlb7V//Hs+EI2l9Z1NbIuPfJ+4eEH4UzLSbdxjbRLj866VVVAFVAFVAFVQBVQBVQBVWCxFFCAtFhK6nZUAVVAFVAFVIGVp4ACpLkAJOsIYoDkQJKMspPgh+CPcR5JRxI7jgrQmSQhkoyxyzMOJHYhETuy/3FRcw4AgYulM04kU+eIo+vc39KpRCDJRtnZn8bZlFqMnQKklfdhgUf8+H2Hoevo0+7gsxUgKTxK7/UZjLRTiJRevXXrqoAqoAqoAqqAKqAKqAKqwEIU0PpHC1FP11UFVAFVQBVQBVa2AgqQ5giQEOLICLsEiGRhUcRG0LlIOjAuI3Ylydg6Akn0zx9z5zmZzB69/1rII8APASPnRLKxdcDRduZv40byoJH8nd1MqdZBUoC0Mj84cqEOUjbCo+mpKRgdG4XiomIoLvFnj+fqlaQQKVfPnLZbFVAFVAFVQBVQBVQBVWClKaAAaaWdcT1eVUAVUAVUAVVg8RRQgDRXgDSrCynii7DzxdkJh1Gw/lFBXiJEIgcSReJFCB55cXoRiEcwfi5uI+iMm4jrIKHjCGsc8d9UB4n/tlF2zn0knEgIhWK4TetsYkjEf0upFCAt3pswl7YUBpDQfZItj3///AOA//hx3/0fy0i9o9HRETh75jSMjgxDWXk5NK9dB7W19fTenRgfh+9+53Ho6+uDN7/lLmhsas4WuRbcjjCIlE3Xw4IPUDegCqgCqoAqoAqoAqqAKqAKLAMFPrDFP4ntg0eGlsFR6SGoAqqAKqAKqAKqQCYUUICUosqz1kISMXZYwwiX5+i62VxIngPJuJDYqWTWM64kP0AyNAkhkYE+3j9fhJ2MsxNAiZ1Hph6St24YQJIQiXZmHwqQUrxwltlinUefhifuO+yOateNt8F//eq3s+IolwoedXV2wD988VEYHByA0rIymJqahJtuPgh33f1OiOTlQVvrWXj2yI/g5te/AZqa1kJ+fn5W6LVYjTjdchIeffhBtzkESAqRFktd3Y4qoAqoAqqAKqAKqAKqgCqwMAWw/tGn7z3kNtJ44CAcfvTxhW1U11YFVAFVQBVQBVSBFaOAAqQUT7UPIKXqQrJxdkGAJKPsDDxCaBR3MXbsTkoKkGxjGB5h/JyLo/NBI+M84ug6CY7c7wGAZKLswlxISKs8FRQgpXjhLMPFvnRTpe+o/uHs+JIf5VLBIzzwv/ubz8GpE8fgN+77Xdi+YzegG2lqagpqamrh3JkWeOnF52F0ZATWrt8A1x64HqqrqqGl5QT09/dBcXEJnDl9EgoLi+CNb74TyssrIBaLQXvbOXj5paMwPjYK23bshv0Hrofp6Sn46Y+fgo6L52FNYzNcd8PNUFlRSdsaGOiHyspqOPbqS3Dzrbdn3OWkEGnJ3wLaAFVAFVAFVAFVQBVQBVQBVSBUAQVIemGoAqqAKqAKqAKqwEIUUIA0B/VSdSHlgRdjRxF2CInYkcT1jrAmkoitC0baGchk3EfSgURtYIBkHUTShYS1jjDCzudE4ng7G18XBo/IxUTRdf76Srg7irDD/ypAmsPVsnwXffy+w9B19Gl3gP/1K9+GXTfdtmQHvJTwaHBwED73Fw/A6tVr4Ld++/cTNPjm1/8NOi6cp7pHZ0+fgn37r4O3v+O/wA+//x34zre/CbW1dVBeUQnn21thy9bt8Jv3fRSOvfoyfO1fvwpFRUVQUlIKW7fthLe89W3w5X/8e2g9dwau2XcAzp5pgbr6BvjFX/l1+NEPvwtPP/U9KCgooPfvh37zI9DUvC7j50MhUsYl1x2qAqqAKqAKqAKqgCqgCqgCsyrw6fcdghPPPOWWu+vRx6HpwMFZ19MFVAFVQBVQBVQBVUAVIBTxwSNDaiaZw7UgIRLCIRLRrk8xczZuzsTYxS0AigDXM5LuIw8aRUDG2BFwss6kBIDEO7PxdQSPEmLsLECKxSEqaiNNc/0jjrOT61l4ZCCShUZiH3SRaITdHK6U5btoNtVBWkp4hGf4Svdl+MLnPws7d18N733/B3wnHWFO9+VLVBept7eH3ENlZWXwC/d+AH764x/C9/7zW/T7VXv3wSN/9Wm41NUJD3zm8/DEN74Gp04eg3e86xcIHkWjUbjSfQn+9q8for9vuPlWOH3qJDmUfu03fxtefuF5+M6T34Q773o73HTLbRSjt1QPrYm0VMrrflUBVUAVUAVUAVVAFVAFVIFwBRQg6ZWhCqgCqoAqoAqoAgtRIPJrAiApSUpNSgeRArWJJEAi55F1HZl6SF5to0S3kXnN/89zH3EtJYZTxHLsyTLuIFPHiGsaRREchdU/Eg4kBktcP4nrHyUDSHKfAZaUmmi61LJRIFsAUjCK4b77Pwbbtu/MqM7Dw0PwuQcfgPqG1fBbv/17EGGqDACDA/3w1S9/CcbGxqCqqho6Oy9CY2MzvPf9vwpHfvIUPHPkR/AL7/sV2Lp9J/z933weTp54DT7z0KPwb//zK9Bz5Qq8413vcU6i9tZz8N//7hEoKy+H+vpVdIyVVVVw6K1vh6M/e4a29Z73/UrGjz9M7CBEWmqHWkYvCN2ZKqAKqAKqgCqgCqgCqoAqkGUKfGBLia9FHzwylGUt1OaoAqqAKqAKqAKqQDYr4ANICgZSO1XJXEg+gMTwyIEkA4TIgYTxdQyMKMYuDCAJ6GSdTbgejU8H4JGMsEMA5AEkA5UYJlEtJHYhWWcSAyTjYjLxdfgcgSnhQKJrQx1IqV0gK2CpYB2k/7EEdZB+VdwI3XnXPXDn4XsyrjzWK/rHL/0NtJw6Ae/6L/fC6jWNMDk5CeUVFTA0MAB/+4WH4PY3vgWuunofPPnEYxRJxwDpuWd/Au957y/Dlm07HED67F/9LXz7W1+HF48+B294052wdt16iqWrqKgkB9KaxiZ44x1vJddjNBaFDRu3wNM/+E+Q28LlsSYStq2urj7jmuAOJUTadeNt8Edf/faStEN3qgqoAqqAKqAKqAKqgCqgCqxkBXDS3WfuPeQkaDxwEA4/+vhKlkSPXRVQBVQBVUAVUAXmqEACQFKINLuCM8bYcYSdgD4mhi55jJ2Jr0uESBxfh68ZF5MXl8fniUGPi7GjgWVZB8kDSAiSMMaO3EoSILkoOwVIs599XQIVSABIZ8YzKgzeBHGO91LBIz5grEv09f/4F+jv7YGa2jrIy8uDA9fdRG6gv/78Z6GyohIam9fC0NAg1TV6773GgRQGkB783H+DM6dPwRPf/HcYHxuD0tIy2Lp9B9xx6G546gf/Cc8e+RE0NKymfSCsOnTXPVQDSW4LAdY3H/tXQHfU+37xV6GgoDCj54Z3JiHSO+7/JLzzdz65JO3QnaoCqoAqoAqoAqqAKqAKqAIrVQGM/P6Phx9wh7//Qx+H/R/645Uqhx63KqAKqAKqgCqgCsxDgciHnjE1kKS7hOGE2R7bTiQ2mceeltEqc6uDZMBPXiRunUfsRGJgFHf1jhJj7My6+QyjCCD5zwMiH+MYijgwRIDIxdiFOJAcPMKou4iroYTOBY6w80XZ2XMn6yBp3OEyuqDncSjBGLtMAgJ5E4Txbx++/2PzOILFWyUei1E83ZUr3TA5MUExcxhVhzAJYdDgQB9UVtVAeXk51TNau3Y9xOIxmJ6ahqLiYsjPz4fx8TF6rby8ghxM3Ze7qL4SvifXNDZDY1MzReF1XDwPQ4MDFJVX37AK1q7bANHotG9b6DxqbzsH09NTsGXrDoJNS/X4wsMPwpmWk7T7TF4jS3W8ul9VQBVQBVQBVUAVUAVUAVUgmxSQE++wXXc9+jg0HTiYTU3UtqgCqoAqoAqoAqpAlivgABK3MzGmTAFS8BymCpBkHSRTD0nE2DnHEQMkz4VkHEkWHgn3Em9PtgcBEp4z40AyMCgaj7uoOoqvs66kaXyeayXZGknsRiIIZbcjf/LZ51pLMj4vy69tbV4aFVgqgISuIxnB8NAjX0zjUc590wh8ZB0k3ELYc6ltOfyzF7eHj+B+Uttm5pf6vY98yO30j77ybcBIO32oAqqAKqAKqAKqgCqgCiy9Auzox5izmR67bvJ/f9Pvc0t/7lJtwa9u9dc/UoCUqnK6nCqgCqgCqoAqoAqwApFff2YoaD7SWjezXB9BLxaCHX7OVwfJ1T8yryNA8sAQ/i7hkXEaebWR/MvKCDu5fz9AsvF0CIIsKJq2biMCRyGuJKqB5CLszO9c+wh/R2Dk4JHWQdJPDqtA59Gn4Yn7Djs9qM7NV9Jf50bOoLvv/o9RTJw+sluBhHpIGbhOslsRbZ0qoAqoAqqAKqAKqAKZUwAhEQOik/j7MzPDorm0TIKkd9i4YoVLc1EwvcsGJ99p/aP06q1bVwVUAVVAFVAFlqsCBJD44GQsWQJVsgtpdJm/DhHKggCJftp/+As6jhz0ob+N+4gi6ezfBJDyLDQCAHYeGYgUAUyeop8BEOUHSMbh4INAosYR1T2yMCnBmYTrSYBkQRIDJK6v5ANIeKD2ItBrYbl+LKR2XJmugySj65a67lFqCulSrIDWQ9JrQRVQBVQBVUAVUAVUgfQrIGGRrHuT/j3798AQSaFSppX3708B0tLqr3tXBVQBVUAVUAWWiwKR3+AaSCGAKAwiKTRIDSARPBK1i2SEHf6OYCjBgWThUgE7lWYCSLgDdgfF0Ydkah0xSOKoOv5pIFIg2i4InmYBSEHSqNfCcvkYmN9xPH7fYeg6+rRb+Q/TGE+GNz+fvfcQ7Ssb6h7NT7GVvZaMskvntbKyVdajVwVUAVVAFVAFVIGVpsB/fP4BOuSlBEazab7TRhgjUFKH0mxqLd7rmN6ArjN+aHzd4mmrW1IFVAFVQBVQBVaSApHffHaIS2qwscT9RCGCEEmhwTwAEsXXmZolxn3kASR2JJH7KM+8LqPs8uxzDkbhSRGReeb8+J1EBJI4wk7+FBF2pvaRqYlELqQk9Y+4HhLuI85BfepAWkmfEUmPNawOEs8yXGyB5M2PRtcttrqZ2V7QhZSuayUzR6N7UQVUAVVAFVAFVAFVYOkUWAg0wslY27Z5MdD4Nz/C4qFPt5xMONAzLSfh9Gnvefx7Lg8ESgqT5qLY/JZVgDQ/3XQtVUAVUAVUAVVAFfArQADJIAjP0eL+tssqRAqIFriKZIQdvsR1kCT0wWU4xs7UQfI7kMh1JOLsuBYSLZfnxeHhNucDkIwTKQ7TMc+pRI6kFACSibDD/0bcdRK8RvSNtfIUCAIkvBFMRx0kvEHmGZUaXZfb15lCpNw+f9p6VUAVUAVUAVVAFVg6BeYKjSQoot/TXDuUQdOTTzxGIqUKlRQmpeeakgkOuAetf5QenXWrqoAqoAqoAqrASlAg8lsSIFnHEbuMZqqJtJKdSLIGEfEcUQPJASSOrxM/TQ0k60JKiLCLmBpICJHIoWRrJdl6SAZAGScT78ODOEkcSAAOGDmAZB1JxqGEACkiHEhxcpxhDJ6rg8Qxefbd4NFG88RKvg5WwgfEbMcYrIP0pTPjs60y59c/uLXErfPQI1+c8/q6QnYpIKPs0nG9ZNfRamtUAVVAFVAFVAFVQBVYmAJyMtVMW2JglAlYlOoRIVRKFSgpSEpV1dSWU4CUmk66lCqgCqgCqoAqoArMrkDkf3tuOM4Zdg4cWWgQBATqRDKCpgKQEK2g40iCH/wdax9xbJ0vri4PgGsf+eGRAUnedszeuQ3mnFmAZOGPi7BDgISgyLqOyIFkAZJ0HvHvuC0vys54jhxIEteSvA4UIM3+JlvOS6S7DpJG1y2/q0ddSMvvnOoRqQKqgCqgCqgCqsDiK5AKOEJ3Pj7uPGx+ZvNDOpRmcichSMI6SRp3vLCzqfF1C9NP11YFVAFVQBVQBVQBT4HIfc8NcRkdAwxE3aOgE0ndJ0a4BIBkn+Tnzc8UAZJ1GhloZGsg+Z6zAMm6j4wDKTIjQOL6R8Z1ZCGScxyZ5/gf1z/Cv+cDkMyR6mOlKhCMsbvn/k8u2s0eFnz97L2HSFqcSfnh+z+2UmVedsctXUj/PQ2utWUnmB6QKqAKqAKqgCqgCqwYBRAcPfbwA0mPl51GuQCNkh1EqjBpMe8tVswFZA8U76Pwfoofdz36ODQdOLjSZNDjVQVUAVVAFVAFVIFFUCDyYQuQ2GlCQCDEgSTdSXK/Kw0eBOERa4EOoaQAycbPRVx8nRdRx24jBUiLcDXrJjKuQDoBkrzpue/+j6U9tz3j4q3gHUoXkg4MrOALQQ9dFVAFVAFVQBVQBZwCs4EjdBtlUzzdYp06jrmbyZWk3xfnpraciIdrav2juemnS6sCqoAqoAqoAqqAX4HIb/9siBLsfHFlMwEkIkyJMi41SEoGdtJ/ws2RoyfIXwtJOJBc/SITX+eLsEvmQMJaSPiarYeEx8frLoYDSbqU+Hd1IKX/almOewjWQVoMR4m6j5bjleI/JnUhLf9zrEeoCqgCqoAqoAqoArMrkAo4ymW30ewKmCUQJCFE4ppJwfW4RhL+1MfMCihA0itEFVAFVAFVQBVQBRZTgcj9PxuKx9h1xCBpji4kbNDKBUjWeRRwICHwYVcSgx+siRQOkEKi6xQgLeZ1rttKowJhdZAWemOn7qM0nrAs2bS6kLLkRGgzVAFVQBVQBVQBVWBJFMBBfoRHMmZMNgQdRysBHIWJL78nKkia++Wp8XVz10zXUAVUAVVAFVAFVIHkCkR+53nPgYROFJ8TKVAPyVcTKUCMlhIgzdl9lMoKKR6QLUlEChM0slozPMKfeeweCgVISeoeIUCy7iN0Ii3EgeTVQYr7ah/JOkhaA0k/JuarQGKM3ScWVAfJzJi7k5qjtY/me1ZyYz2/C2ksNxqtrVQFVAFVQBVQBVQBVWCBChjX0adCt7KSwVFQkJlA0j33L+yeY4GnMKtXx3sprX+U1adIG6cKqAKqgCqgCuSUApGPHh2KEziKR8A5kayjCLPtJFDCI8umWkipcCB5Njhibi5nCOP9wh7Bbcn6RzLKLtMACZvLYEj+nI7j8x5Awtc4um4hEXYpcra5SK7L5pgCQYCE7qM//MqT8z4KeUOttY/mLWNOrOh3IekgQE6cNG2kKqAKqAKqgCqgCsxbAQVHc5duphpJJtbuE7DQ9IO5typ715CT8bCVWv8oe8+VtmyhCuBo1FxHBRe6T11fFVAFVIGVqUDk948OE0BCeGRAknUhWfdRDAxEwv8QTLI68XNStkzChBm7CREnFwp/UjjXczkW2RYZXeePsbPxddaNRPWN3L8kLqSI97xxIMUpAi9pDSSI0PkLgqIEB1LMg0x4fj2AFKHfDUj0w0OpB0O1uWiUguS6SA4rEKyD9MXT83eTPPh+b8bcQ498MYdV0aanooB0IS3kukllX7qMKqAKqAKqgCqgCqgCS6XAYw+Hu47UcZTaGZkJJKEb6Z77P5nahpb5UgiQ8H6KHwqQlvkJz4HDW2zEY8aheDRqsbeeA4JqE1UBVUAVWAIFIh97wQIkCx6M48i6kcJAgoD8SwWRErqIJMAo010Jx9lxlJ0HkLzaRxxnh/F0CIMYIhXkhUGkIEAyECkcIEWoC2UYFA6R4hAV8AiXYWDkRdixE00B0hK8H3N2l8E6SPO9iZM3PBpfl7OXw5waLl1IH/vnJ3UG6ZzU04VVAVVAFVAFVAFVIBcUUHi0eGcpWawdupDwu+RKf8jJeKjFXY8+Dk0HDq50WfT4l0iBdI3JeRApXXtYIsF0t6qAKqAKZKkCkT96YSTuQAICBWL5xoligIQECfhkBP/vHpmASDN1Ccmi5ML0XmjXMpPjRtY+wn373Ee29hHH2SE0QpBEPxEi5QEUCLdRgQVLedKBJGop8fbxJ7fJcw7JCDsvss5F2AUAEkXZsfuMfipAytL3alY3K6wO0nxmAcobnqWKr4tGp+kdnJ+PmHfuD3TvTU1NQWFhIURSzM2MRqMwMjIMlZWVEIngp8PcHjPtc2JigtqSlzf37c6tFfNbGmeTPvrwg7TyfMHj/Pasa6kCqoAqoAqoAqqAKpBeBRQcpUffZG4khEj4fXIlR9p9aFupT3QFSOm5BnWrsysQNvF79rWSLDHDYJwm48xbVV1RFVAFVIGUFYh8/MXheLAeDoEjF2GXGGeGW89UlF0y6BM2LhuMkgtTIcXx3IRVXac0S++E23cOJP6d4I8/wk66j4wLybiNGB7x37wcwScLkbBxfKwcK4ixcgYE+esc+esheQ4kBkoMjCSAMvAw3IEkgaF21Cm/z5b9gp1Hn4Yn7jvsjnO+MwD5hied7iMEKvj+KSwqgonxcSgsKjTRnbEYxGIxmJicgLxIHpSUlkB+fgE9F4/HALM+Y/EY5OXlw9joCJRXVML09DQg6MVt0ediPA6XL3XC4MAAbNy8hdYtKCiEgoICeh2Xj0WjUFBYCAiNzOsFcLrlBIwMD8PV1+ynduD2cDmeWWViIw3Vz8vPJ7hl2l5EYOjypS4YGOiDjZu20voFhQW03/7+Prhwvg02bNwMpaWldJwIkxBkgCh0AAAgAElEQVRw4WdKYaFp91I/NMZuqc+A7l8VUAVUAVVAFVAFFlsBhUeLrWji9pK5kVaqq13j69J/zeke5lF1yA3UmbvbyALqFiWrUS7Pi45T6VWqCqgCqsDiKxD545dMhB1DJAIJAVcKDooyULLDmA4gmUFTf8MW6wM71ag6bAwFuCVE2Zkt+MDSPG1IYccUdF8lRNjZ9iD4wU6SAJBzHyEwMjWNGCB58MgDSmgawNdNDSTjXJLHNGeAhOc6BpAMIHl1sBQgLf7bbXlvcaF1kOQNT7rcR0NDg3ChvQ1qamuhp+cKOYTwA7CkrBSmJiah50o3NDWvhbLyCujqvAjbduyC3p4rMD4+DrFYFPp6emDjlq1wuasT1q3fCD093dDX2wt79+2HiopKePnF5wkw4fObN2+F0dFRuHihHd70lrto/ZPHjwG2Yd2GjdB9qYtAzuo1jdDWehYaVq0mADU+PgY1NXXQ39cLdfUNBKTKyyuovWVl5VBbVwfjY6bGFK6fn5cP+QUF0N19CQ5cdyPBKwRSO3ftgaHBQTh54jW47oZboK+vh7a5cfM26O3phjVrmmDV6jUpu6TSefXKm391IaVTad22KqAKqAKqgCqgCmRCgTB4hBOksN7Rtu07M9GEFbMP6WaXB70Sv1MGrzutf7Ri3gYZOdA5DaXNUpc8OE432wH4JnQHGhIGlRZrTHK2dunrqoAqoAqsFAUin3wp0YHEkWbOhRTiSEGBnAspDQBpNngU1nmx80facxjqyA7Ki5WSDU/cokEo3oEGO6GETikep8FYGV/HvyP4wdcIGIn6Ry7CDiOzRE0k50CyAMmsnxwgychBv+uII+2MM4nAkYixk7DQcyGZI+dtJjvX2imvlI+J1I5zoTF2Mr7uoUe+mNpO57jU5ctdMDU5BWsam+D73/0W3HTzQbhwoR3GRkcBb+rbzp0hiFNbVw+t587A3n0H4FJXB4Gg7Tt2wbmzp6GyooqIbklxCUTyIjA4OEDQCAcDvvXN/4BbXn87LcexdOgUeuMdb6W/cZ/FxSWwZet2cgdVV9cQBEL3UFPTOnjx6LNQUVkFjU3N0NvTA/v2vw5+/NT3Yf/rboCzZ1qgvmEVRKen4bVXX4JVq9ZAaVkZga6Dt78Zzpw+BTW1dXCl+zKcPP4aHLj+RmhsWgunTrwGjY1roeXUcQJNu6+6Gro6OiCSlwd7r9mfNdF27EJaiTf7c7yMdXFVQBVQBVQBVUAVyGIFwuARgqM7D9+Txa3O7aYli7Rbad8rtf5Rbl/HmWs9juTMjINShkWzgKLZtjPb696Yk83mwHnjvpIa3h8zuZN07CpzV5fuSRVQBZanApE/ednUQGKo4OBRQm0cz5HCQEF+CMsP64V+OM8FHoW5i1w9InvO/BBJhr95J1XaaGUn5T8W8jlZcubwku/KYGDEwIoj7RggMTxyziMLiPIDAAlrIrH7iJ1Hxsnk7+rZgeQBJD8wIpgUi1vHEUAUUgNIDA8dJPQOWzK15fmu0KOalwJBgPT2+z8Bc6mD9Os2rzud8XVDgwPw4tHnoKauHvLz8qCz4yJBmKqqati2fRecPdsCk5MTUFfXAF2dHeT+qa6uhfLKSrh677VwpuUkVFZVQXvbOYqFa29rJefPWw7dDWXl5fDC889Cd/dlirXbsWsP4M1scXEx3HrwjYC1lZ5/7hkYHR2BXbuvIkcROoxGR0YA29W0dh1cPN8OA/19sGXbDoqlQ0fR97/7JNx48+tpWw0Nq2BiYhzGRsfg0qVOaF67jqLsEBrhA7eBjqn21nPkemo5eYyWO3j7HdB67jRMTU7C7quuIccTRvnddPPrCSplw+MLDz9I+uLj708bh5U+VAFVQBVQBVQBVUAVyCUF/uL9dwK66uUjW+ERTm5C931+QT599/32E1+Ht7z1bW5y0bFXXyL3+6Yt23LmFIRF2s31niRnDjakoXw/xS998MhQLh+Otj1tCvAozxzC5BYAityYnW+gz0Cs1ACSLdAuJrF70tgxOqFVMpC00HHKtJ0O3bAqoAqoAjmgQOT/IICE0MFAJOk+knF2psaOhSbe53eoC2khH8ypwiMHicQKEhyxy8gHk3ydXrCV/j3b+Q0CGOHZNMvI14JzN3xtsK4jA31MXB2CJBxcTgBIWAMJTFydibKbA0CiiEHTcXIcoXEb2XpIMa8uEjqQ8BwHgSEuz3WUKLLQnmMGVO64/aasHLjEtYmZVCAYY5cqCMAbbbzhxke64utYB6w7hHWD8CF/p2s8HienD0Kftes20N+8rNQR16PPGHQd2m0l2z4+z9vA7eE/ciqGFGSb7fXENuAMrDzfcSQ7Pt42tsW036ybLQ95w/8H//zkii5+nC3nRNuhCqgCqoAqoAqoAqkrkEvwCI/qS3/31zSxqbS0DH711+8jgHTornsodhmd8M8+82NoqF8FN95ykBzz+MBammHfYVNXKf1LhkEkrM+K3y+X80PeT+Fxanzdcj7bqR1bGJzx0NEM28D7xJmHy/xlIoKbChmjw0WSwaKE22Kxbzmh2e3GjUea0TjfxHbRFo22S+060aVUAVVAFUhFgcj/9cpI3NTEMZCBAIQFER5AwkFPA07oX5oA0pzgkYBBycCRqYtkI+WsGtKN5IXweTMfEl1V7DQS8EhE+iXrK3k/VPtIxM/56yAB5LMDCQFSWISdqJsU7kAy58YDfxEDA21dKwOKRHydqHdF5xthkj3vPoAkzrOv01aAlMr7asUuEwRIqYIAecOdboA008nBmZgYSVdSUkI30/rInAIyv34lzRTNnMK6J1VAFVAFVAFVQBVIlwJh8Ggpv9OmcpyPPvwgNDWvg3e86xdo8f/6+x+GP3vwEfjLz/zf5FofHRuBe97xbmhetx7+5f/7MgwPD8Eb33wnRSdn+2MlOpGC1+Bdjz4OTQcOZvup0vbNWQE/AprNwTPj5merU+Tid3DyY+KWvDGv8L2EpQXxkrO1G8fReCTOx7J4XHIWyJQ4rue1cSET3ud8unQFVUAVUAWWiQKRP31lJG7q4piYsyBAQvjAzhYHkPDgBVCiP0M+wOei0ULgkXQjYUdjOre4i3vjukT4rIeBwjtBPi5uexCe+Bw5VpvgcZqO1ANXXLuIfyIoYgeScyIJgOQcSGI5t42ECLsAQGJwJH46J1Ic4ZIHlBggMSj0QJQXVyiP331/CLUOz+Vs67LLVYH5xtjxDU864+tm0pxdQWHLzPRasuXNR8BsX4vDWxSPo5+Q7EEZvUzmepzpaBzXQVoJs0TToZ9uUxVQBVQBVUAVUAUyr0AuwiNUCYHQd771Daqt+Uef+FP4xB/eD3/66c/Bn3z8d+EPP/GncPS5I1BZWUURdo/9+/8P3ZcvwY6de+Dd7/2lzIs8jz2uNIgUjK9TgDSPiyYnVvEAUkp3i0FIJOlJYANJHUJWl6QQiV9n/eyGfADJDsYF9zHbMSSbzCwnteOm3ThdyGR3fl1alRQi5cTFro1UBVSBLFIg8gABJOtQsRF2zolEQAnj0TzXUdCF5D7QFwCQ5gSPrJsnISqOn7fghgCSXSiPs1VdDSFjdZ3pEbTKBl1X5m/TOyV0PhIeCfcRQSD6Z+LqDDwy0XZY84gcSNKRZJch55GNv6PYKZ/WXtwcgyDnPoojFGRoxLWRZI0kXDfiuZfsseA5D3OaKUDKonduljYlCJBSBQGZqH/EkiEokb+Pj4/B4EA/rGls9sXLYczb5OQkTE9PQXl5hXuNvoDabXhxcCaSDusTdV68ANU1tVBTW+ci8BAK4SrBKDv8Oxhb13HxAtTU1pIDiiP0kq3vojojEde+WDRKsXr8moyrC74Wj2EwqTmettYzsHbtBigoLKR2EsiyEXdeOxK/ahN4ws+5QJTffC5ReaOfavzhfPaj66gCqoAqoAqoAqqAKrAYCuQqPMJjf/GFnxEg+uqXvwS/97H/Hf7PT/4BPPCZz8Of/PFH4b33fgBeeekobN+xG1pbz0JxSTHEMRY9Og33vPM9EIvHcsKtLx3ufL6Xo9Nd4+sW492cW9uYDbwQr0m2kDAxJUAeIYN7LcSpFOY+8u0uSWIQD8PNtF95JiQYYhAUNlYlJ7jzuFVwTM/cx3tbV4iUW9e8tlYVUAWWVoHIp14diU/bGjnkRAq4kNCZRAApCJEW0YGUrKOhTs/q43cZmXJ7YU4jjosz6xqIRMsK8OTfn/hLEBKf88b+kQDPkjiQ+JQaF4Gpe8QAyEXYISxyECkIjwCwrD3DJq6dZI7F04QHfvEnwaNADSQPJGFEob8+EsfamfUMhOJtuLjCwOwNBUhL+2bNlb3PtQ5SJusfjYwMw6XODqisqobRkWEYGRmB+oZVMDw8SADp8qUuupGenJyAqalJqKqqoXpBCJnGxkYJJGFWfEFBIf29ZesO6O25An19PbB5yzbo6uyAtnNnYMeuq6CktASudF+GjZu2woXzbVBZVQWrVq0hIIWQCNvS2NgM/X29MD4xDmvWNFFbTp06DqtXNwLCnitXLsOmTVvh/Pk2qKqqhoZVqymDvrPDrL9q1WoYHByE5rXrYGhwkMBPf38ftX33nr3U7o6L56G6upY+hPp6rtDx7Ni1ByYnJmg7Y+Nj0NS4Fo4dexnqG1ZDdXUNDAz00aAAQjA8vpHhYWhsboa+3h6r3Qi1Z3p6mnqHnp4rsHPXVaH1ouZy3WodpLmopcuqAqqAKqAKqAKqwFIqkMvwCHX7xmP/CufbzsGmzdvgzsP3wBPf+Bq89e53kiPpyI+fgk2bt8L6jZup7tF3vvV1uP7GW2FsdBR27NoN7W3n6O9ceKwEJ9JjDz8AX3/4U+50aP2jXLgyk7cxFTgk13agSNQG4rEoOabm1pEUxY6X0XJix4mAxwxGccUh73UuB2EGzYJgyY1fMVAK2cdMxyvH4HD7YeOS7nkaDzOTxf0QyStLIce0eL3cvlq09aqAKqAKZEaByJ+9OhJH0IAQyQEkWxfHwCQLFzIEkGbqtDwIZOARd0bud4Y1ovPDZUztIFzHi7UzvZtX+4g6D9ub+Gcq4Mx+tsSauDjuaBC4+NwMgZ6P/zQAKWKAkHAVeVF2wfpHEi557ecaSHxppAqQpqkOkqlt5bnLvJpX7DJTgJSZN91y30tYjN3b7/9k0sP+urjhSXdWPAIdhDK1tXVw8vhrMDk1Bdt37CKog/WPEJCUV1QS+Nl37evoOQRG7W2tsGHjJoI0nZ0XYc9VewkCrVu/EXp6uuHEsVcpDx6XRVi0ectWGBocgvb2Vrj14Bvg5IljUFpSSuAGwc8Lzz9L8GXL1u3kfsrLz4fysnLYvHU7tLScgIaG1XC5qxPa28/BrQffmLA+3rRPT00RzLl4vh32XnsALnV1wPDQEDmHBgb64U133EUA6fixV6CiogqGBgcIHmEbb3vDHbTfS5c6KeO+pLQMenu6obaugbY7MTkB0elpAl7nzp0maIU6IezCwYTTLScIMBUWFtFr2Oa33fPzkJ+PWHz+j2AdpJmum/nvRddUBVQBVUAVUAVUAVVgYQrI76+8pXR/j11Yi1f22skg0nL5rokw89QzT7mTrPF1uXm9zxkc0ZhW4FjtmJaMU0+23TCHkQ8czeI8MssGAJIARXLysx8s8Zqm7aFOKQHDkk5mD9RpDyYn0bidG79DiOQdnTqRcvM9oq1WBVSBpVMg8unX0IGEDpU4EGjwQQZTL4dAiXW3JLhwbNsX8gE8U8clHUgeKPI7itjh48EiC5cYMhG4SQRIYTVKKE6Kj4krJgU6JlyCOzEzw8EfY8fr+wGSia4Lg0j59nmKsON/YH5nxxIecThA4nNjgVDg/Jn6Vn6AxHWQqN5VIKaQz3Wwk5adb/B4l+7y1T1nowJzBUjyhuehR76Y1kNCMISwqKKiEl44+hwBlW3bdxJoQUgUi0Vh1epGGEe3UUUl1NbVE1DB9XDZoqIi6O6+DK+/7U1w7kwLFBYXQceF8wRxDh2+h9xHCGX2XL2PXh/o74M3HzoMLSePk2Pp+htuoVi85392hLa3ddtOGB0dhrKyCpicHIfNWwxAqq9vgFdffpHWv+PQ3XDq5DGz/o23wMTEBEEhBEDr1m+CnivdBI3y8wugqrqaIvSw7TfcdCtF6r32ykvkSMJYPY7XO3DdjeQqOnP6JAwODFC2PUbYobMKHUgItBBINTatpZ+s09jYGDmt8Hi6ujpg5849gNAHf3/Xu99HbVjog+sgYbzIcrmpX6gmur4qoAqoAqqAKqAKZI8CCo+y51zMpSXLGSL9xrZSnxQfPDI0F2l02YwqYBwy/JgNGs01hs4MTmESj4U0SVxFwf0nG5MLm+DN43K4DTleZwN4XAoQvy7hkVve/pLs+N2YHI+32cQdhEA8ZufGroLjlXL8jsfqaJyP/VPm6BcyhpnRS0Z3pgqoAqpAFigQ+QwCpIADSUafmWgzE2OXDrgQnOGQ0AnZTikMHuVRRJ2BSQxX2G1kXvNAEsIbMwOC5x1wBF7gLNjaRmzA9dxH0i5rnEihMxwCPZHnlLIAyEXXmb8ZGMnf3XMyxi5Q+4l2Y/+5+DkL+xgCyvPIkXX+52xsnYix8x3vIsYUZsG1rk3IoALBGLu/Oz2WdO8MkLZu3wkfvv9jaW2lqQdkvnSiEwf/Lisrg7y8fCokjG/swqIienNNTU9BWVk5xbIhiEHwg44bhEgFBQW0LubAj4+NkZuoqrqGYvHQtVRWXgET42MQjcWgqqoKRkdHaZ8IrsL2jZ8TXCMJo+vww2tkeMiuX01tDa5/vr2VXEAca4fxIkWFRRRJh04g3Bc5jkZG6JOiqKiYIBTWOMIoPnYjodMI24sQDfddVFxCy6Mzqai4mI5N6sR1n7h+0tjoCExHo1BTU+tuVBZyEhkg7bjxNviDf35yIZvSdVUBVUAVUAVUAVVAFVhUBTB6+S/ff6dvm3fedQ9FwOkj+xUIg0i//89PAtZtzdVH8JrU+LpsPpPSAzMzOkoKjuzh0dp4AxlI1TEv4344cs484zw/AXBj/hTxc4EYOm4H1+Gm8S2xDQmEuMxE2CRwbkPCusLlxNBI1hnnlCAz9mYAkDfB3T8uN9OYpYy08yUOuZ2G1DbP5ktJ26YKqAKqQIYViHzWAqQpdCBZRwpBhpgBJBx5xlF2i+lA8nWZgSJ7/o6IQZDnPGJAZJxFXjScc+qI2kMJziQ5UyLQbwc7lmQAKcyVxX04e5ISOlMBhLz4Os9pRM9Z5xFBJFrecx7JmR7czTPEos7S1rJiV5GDRfY8+mpciXpXifWPjMMKn+f9yNkZ3leMDF+turucUeDx+w5D19GnXXtncpPwjLlMAKScETCFhqIDCR/oOkrMLkhhA1m6yBcefhDOtJyk1s0EHrO0+dosVUAVUAVUAVVAFVjGCgSdHgqPcu9kByFSrk9a0vi63LkGPVjjH4RKBovCEFPwOenukUoEnw9zCuHyvucD42Q0ATvgYJLPmQnaZhmzv8Ta44nL+Ot6czvdwJNI9+FUHHzNN+5lS0nIOuAOHgUmestJ8DSOFZwkHRjcEjwpdy4sbakqoAqoAhlQIPLgMRNhN4UupLiJQQs6kGQtJAeQxIcvfxBze1P50E3o+EJmQkj3TkKdo0jc1hPyHEgmHs5z+nC0nS/iLuDkkR0Ww6Ngx8KdjNdp2ZkOyVxIIsPON/tCOopC3EfOhSTj60R03YwAic6biRv0zl/i+fSdWwuJGBK6WD4R0cf9qQKkDLwbl9EuUo2xkzPm9AZ8GV0ACzgUeVOvAGkBQuqqqoAqoAqoAqqAKrCoCgQH6vW766LKm9GNyQlLuONcjk4OQk2tf5TRSynlnYXCoLAnQ6COozxoOOI9BiZge04kz03kIFJgfErCpdkBEo63iW2KWuTYFDlOJx1IvprlbjlbL4m24bmxCFK5mkfmAIMlFWQCkCzDYCZDR2xikr9+e1iCEo7p8b5MaQqrgDqRUr6WdUFVQBVYmQpE/uLYaJzdR1PCwcKgwQAJWwfJ5Y76P9AZuLCEcwZIIe4jaW118XN2Oa+OUNw4dByYYSeSHyo5BxK7ksRMimCf7WWtGuOvgUf+OlAGJPk7J3LsWAF8sEV0sDz7wtQ1iiTE1zFA4tfccQU6Ztm58kwLjhoMAkCud5QUDFqI5LMBiw5bdt7yLZLKOV6Zbyk9alSg8+jT8MR9h31i/LeWxBg7LPb6l79oYkCWe+FhjMjDuLv6hlWLEvUWvNJOnTxO9ZwwYk4+ujovUkRdVRU6lVJ/oAto89btCdtLfQvzW1ICpN//8pOAs0L1oQqoAqqAKqAKqAKqwFIqgHWPvvHIp1wT1Dm/lGdjcfbNscm8tbd9JPfqb8p7KTwOja9bnGtjsbaShA/5XD24L/9yflgTbItFMM75460v4Qw+a9CI3LbfLZToBAqCJQOBuPSDtz25HfO7WUY+Lydxu2UCcMyN+RFAkrXIJeTx6rHLsS9vkruBRy45yY7d0fiYTVUyk+BNjL2/DIVH1nTC9GJd9bodVUAVWK4KRP7y+Gh8ihxIcZiOBWLs8AM2Zj6MGZA48i+KzklrqemqZn8kmzmR2GlZGGQhinMVEQyKQ76NeDNQxouA4yg797yAT9QJBuy4ssXBOkAEV0QdKLbK+iCSDyDx0ZlO0Nl2+RhsW7ntJqqOo+z8YIkgkq31RF8ObK0U1pnPx0wAiZxleB5tx+rFEtoaSMEc2aC7LFBgMNVzPPtVoEssZwWCdZDCYIC8Gc8EQJoYH6f35NTUJIERrA80OTkBlZXVFAU3MTEBA/199NzqNU30e0FhAdVIGhocgOrqWqp/1N19CerqG6huEK7TUN8A/f39VF+osqISOhHalJVBfcNq+kI9MNAPF863QX5ePmzctIXWr6yqgvz8AsAoutVrGmF4aIjaVVtXD5c6O6GkrBSqqmpgcLAfxkZHYU1jM7zy0vOwafM2umyw5hE+EEzV1NbBMz/9Edz2hjug58pl+qBYtWoNdHV2QHvbWdi4eSuUFJdQDSRsN9ZOmpqaAoRLWBupvKKC6iyNDg/Dhk1bSJsffv87cMvrb4fuy5epptKaxqaMXK6nW07Cow8/SPvKxRv5jIikO1EFVAFVQBVQBVSBjCkQHKTHHWfie2vGDnCF7iisHlLYhLdslgcn4uH1yY/9H/o47P/QH2dzk1dM20LhkZg4TWM7Vo0gQJKTqVkwb5yMEZIAQHJCtl2QHT7s7vHBIzlB2TbEN2blm8As92dqkEs4RKsHykd4f3MdcuFUCiYChczoDiubISe2c+qOBEc8xoVjXlh+g0pyuAnwEVs3yZsYb/bB0Mo0QiHSinl76oGqAqrAPBQwAAnj62Jxgkj4QeuvlWOdNvThKxw59AlrnUiBD9vZAJJvFoT4w3VazrWDMxnMTAd2IUlQ5EEXD75wDSHPpWTBknX9ODdSaGftwS8XW8fwjKyxpjPyuX7YwYOdTxI9uFPlfXOHmwCQ8kwEH9dHcseQDCAJR5jsUNlt5NW0sgCJ4+1CouskFAvahbUzncc7S1eBYIxdGAzINEC6fKkLYrEoDPT3Q1FREXR1dUBBQSHBnB0790DPlW7o7LhAUAaBzaWuTti0eQu0tZ6FSnTwxOOA28BZp9XVNXD8tVdgeGQIdu3eC12dF2DV6kYYGR6CiopKaGs7B/tfdwOUlZXDc8/8GIpLSmn9vr5eWndoaBDy8/OgoWE1rdfe3grNa9dBb083lJVVQHvbOYI5g/190NfbA1u374Lz7a2wfecuOH3qBGzcvAXaW8/R9vMLCqDj4gW4+dbb4FJnB7z00vPw+oNvovXOnT0Ne/ZeA92XLtFVWVVdA1u37YCWlhMwPDgIrefOwFVX74NoLAodF87D9TfdQqAMAdK1+6+DK1cuw4tHn4Off88vZuSqVoCUEZl1J6qAKqAKqAKqgCqQogLBQXqNrktRuBxYLKweEk56y5XHb24v9TVV4+uy48wlwCMfOPIcRuTvsQv7YZKId6PBJHNc0slj/pYuI88FhAsGXUJufXYMifUp/i5Jco6ceM2/03hWkvg6X/kI3yRuBl6inSGTun1jUdaVhONsBgyx08gr1eAv4eBNmjYT4XHszoxhmjE8CZDMuJ5R0XsoRMqO95C2QhVQBbJPAQJICBowvo4BUljcmQcYbKQbHssiAiSGR66zsx0buW9k7SAZV0euHVPzCKGL5+TB5+Lub4q5Y4eS7BgDnTUdku09pLXVgCPT6ch6UIkgyQ+R5OmWHSxH2HFEHQMj8zMC+YDRfBzHl/hFQcbsuTa4DjWx7pGrbWXdZNTJiug6V3DQRvMpQMq+N2outigIkDCKLHhDJm/IH3rki2k/zJ6ebgIpvb1XoLGxGUZGhp37B+PaECAhMMGoufKKSnIE7dy1B154/jmorauDqckp6Oi4ALv37IXy8gp4/mdHyJ2z56q9cPHiBUCHU0VlJdTW1hHQ2bZ9F8Gpnz37U6isrCQnY1dXJ62DEAnj7BCYbN6yjZxIzevWQ093N8Gqjo7zUF/XAGUVFTA8NAiRSB79bGpeC70IlLbthJdffJ62H4vFyOG079rrAKPs0HV0x6G7YWCgDzo7LsKmLdugr+cKOaTQcbR123ZoOXUSOi60QyQvD9asaaJ94zbQubRq9RoCSBs2bqbjaD13Gt7/yx9K+/nhHXCkiDqQMia57kgVUAVUAVVAFVAFQhTQ6Lrlf1kE6yHlyvdPja/Lvmsz1HUUgCQSV0how4DH9zPBWeRFykl45HMn+eARO4BkLF7QFWRcRb7xqlBA5EEjnPTMbfdF1Yl9m+dtfXK7PV7WwSwej7M/eSxOjkdxGpAESCnV/OaxLznuFVKGwrmdFCJl3xtKW6QKqAJZpUDkIetAQoCEoGHaftD6ayAxsTeAhWoCzRMg+TrVJLWPDEwynVICQAqJf/MAjBf/5ocywoXk3Exy5ofZnz0k5yTCGeeg3agAACAASURBVAoU3eeK8nn1oHg2g3Ml2VpRYfAlODvDdaa+6DqvLpKJ5vOswAiV5BcJ03KEVVws0M7GYLsuO43QWWbbhedVzs5gICZ/4uC2q+Uk4CDtLWArm81lllVXuTZmyRQIxtgFYyEyDZAmJsYJiCAgQrcPuo8Ki4ogGp2GkpJSuNJ9GS5d6oSC/AKCOtFoFErLyuDy5S6CNxh1h+8SjHprWLWG4uUwCg4j6Pr7eiE6HYWqmhqCNdPRadiydQd9cUZX08jwMEEpjJ7DODz8nWL0RkegorIKxkZH6G/8vRfXn5qC9Rs3ETjC9uED91FcUkJtxRi6y5c6YWhoCGpqTLQeAiKEYNhWhFfosMKYvnXrN5Cranh4GFavXgPVNbXklLp8+RId65qmJorXwzi+/IJ8KC4uofg+PH50SmF7r75mf8auIwVIGZNad6QKqAKqgCqgCqgCSRQIi67LxIQnPSGZVUC633nPuRBlF3TGaf2jzF43wb3NBI+81xDWmDWl4yhsMrVZJhHuhNYkErWK/M4jBj2ifhFH0CU4iBJdSzip2dteIjQKwiPvbw8c0TZC3E0GWtkxOSzTwIKKcSgDjzz3UHCiuy9xh1KVzIRv73mvNhLXdefJ4RIccZIQjwcGx7907Gtp31u6d1VAFcgOBXwOpEwDpNDOM1CrCJ1E0oFEYMjGvElIhE4kciGF/JP1hVwnSB2mZw3mLjzoQAor1Medj5kFgXmqxvVDHZyFOM4lZM+z34Fk6zoxDBMOKxdfZ5/j/Fj5JYMBkun8TLcr25QQYRfzu5K408T2++o4iUg8Ofsj2IHKjjU7LmNtRbYqMFuMHd/4ZLIQMV7z+IU17IGgBK99dPUEl5Hrhf2Oz9H7NGIKdCbugyuimfdd4rL+15O1MXHb3nrmverte6Zj5WW5Hcmuodm2kY5rjwFSmGstHfvTbaoCqoAqoAqoAqqAKhBUIDhAn+66R/idC+tworMcJwrN9MBJUYWFRTT5KNXH5OQkTWRK9h0zle1gG3Hy1EK3k8q+MrlMMMouF1xIwetT4+syecX49xV+Z2nHmgQ8kWk7dA8mQVJo7JytOeQDMOwWMveTZnxLRNAFtiPdQrw/HxgKwh1Rz8gfVccTvM39rhujcyDKwDGqRe5qf0sHkoVYdhl3/CSeH9HwuJqrv+4mSHvjWgyJ3E+u525LcvggEsfZORjF43b+khwMlfjsyknUCpGW7v2le1YFVIHsUMAAJIqvQ1K/OA6kxC7AHGyY+yg488J1ghYUmRkLceqEvLi6ICzy/i5ggJQnYZLpxGT9pKBd2HUS9hfnzBGWV6wPFUX3lQVGBhpFPHgj6iVRB2MdPXTszp5rO9QE95FxIBHsCsAjqRFr69xCohMMn5GRmA/rFR30MmA5sk9G93n7SrxYtQPNjjdwtrciDCC97f5PumY/ZAu/ZhIgzaSZBDvZru1ybp8ESL+XQzn0y/mc6LGpAqqAKqAKqAIrSYFvPPwAfOORT7lDzsR3VXSrY5ww1rZEJzzd78Vj5JjnCUoIgdB1jnUxMXIYI5XxgeAJXesIdhAuocM8Lz+f3OS4jby8fHKu4zoInXBZs32zj1gsTtvFNhQVF1OtUN4XRi/jA8EW1tfEKGV08hcXF9PEK1xvIVAqW64r/v7J7UGIJO9bsqWd2A50x+F9FD/UfbR0ZycMHgUdR2EOI86/8blzEmoRYWmDgPNHOof4d1HvO2zisi9ujuEO10ISAMmAH28Ct9mWB4QIDgXqGoVF2DHUYveRbxkeF5RgTZw+5wziyc02ds4/1oXpScZx5IEkM5bJz9HrIpmHxvJEhJ2/RIcFSYEUHjukR63T8a+le4/pnlUBVSA7FIj85fGROH7ILjZAmu3wpPvIB5FEh8RABT02VBvI1jzyu4wi4KBRBNzvBQ4gmfWcC0lE2HFHym11riGGMhIeWYcRdjrmH9th/QDJgRi7MdnRBK27njPKg0cScnkzQ6y9V2yTbbZcCBDdROyCClp2ZXt5GV5P1lDibQYtvMH4Ou1AZ7u69XWpQDDG7m9bxtzLSwWQMOINb87xrrektMzdlI+OjkJZmff32NgozQAdGx2FqekpqlsU9sCbc4yiKysrp/pG/MAbbayzVFFRmdKNNd78475Ky8phenqKtscPjJzDOD0cAJjpMTIyAvl5eVBSaorq4sDAwEA/tT1Xbu45ix4dSAqQ9PNEFVAFVAFVQBVQBTKtwG9tN9+j+JFu9xHuByOMjx97haDQ7qv2QlvrWaiqqoGGVasJ0uDf4+PjEJ2eomatXb+Rvt/hegh1KiurqB4nfp9E+LN23QaKYZ6cGIeaunqKat68eSvFGpv45FFaFmt+9vf3E7R67eUXqXYmxidjtDHep+PfCKZaz56GsbEx6L7cBbv27KXtIHBqXrcO6utXZfoULfr+gi4k3IG8b1n0HS5gg3wPxZtQgLQAMRewqgRFcro0Pe8Aiee8sU/bWDgRK+ccO7LOkHD6CGjECT0yWo5rbMvxJgJPPlhkamx7MMk6igIOJBk5J51KsgwDu4/8sCqxRlJYxB1pEIBHLhzEV2OdyzWY8hk0piXKbRiAZEES1XT3JsRLuDRfiET30aZwBECccd8CLhZdVRVQBVSBHFcg4EAyH8JBJ4u/Ts7sNZBS0SQIkPwzL0xMnYMpIurNRdURIPLgEUMkBEfmdz9YQnd/vtimmQXiZdBymyVEYbgi60GhSytMn4TZDLbzo44nLhxIohP3H589XnZK+TJpwwGSP16PO9bEzFfTXuM28o7F/C2Bl5ztIe27CpBSuaJ1mWQKzORCWgqA1NNzBS7YWZtYSwhrCiGowbpIwyNDUFfXAH19PXRDPjg4CHV19fDaKy/Cug2boKKiAiYmJmFqchJqamvpkBES4SxQvInGukMIkkpLS6lOEUZ8nD1zip7HmkJV1dX0yTOIQKemlmATro+vIWTCm3ycFYrrYu0hnCWK9YjwJv5MyynYtGUr1VnCmaJYQwnhFM4gZejV399HbcE2Y10mHBhAQHbs1Zdg37WvgwjWXBoZgenoFG0X/+HAAc5sxfbj4ERJcQmMT4yb04mfGVgHqrSU1h3E2k3lFTQrNZ0PBUjpVFe3rQqoAqqAKqAKqAIzKRB0H9151z1w5+F70i4agqBz507Td9G1a9fDq6++CEVFxbBt+076bvjkE49R3Uv8fteweg2s37CJvq8ee/Vl+o6Jrx356Y/gmmsPQNu5s1DfsAqGh4bou2VhUSFcPN8OV12zH65c7oL6htX0fRS/t9bU1sGlrg5obFoLFy+0w67dV8Nrr74EW7ftoHqaW7bsoO+9P/jet2HHzt1w9sxpWLtuPbmlEFRt37ELNmzcnHZ9MrGDsCi7bHQhBQGSxtdl4urw78MPj7zXzPMiUk7U+fFHwnHkG4MXTN2xDh8XI2eTdEKdQR4QMhOvA8DI1RS3tbWDziFXCwnXlTWSbCyeW97G1c0Ao2Sk3UzQyhe1Z2TypxRZGb3SEKZMRAzkGJyXmmQmwpu/aUK8+2nAEkIlrolEIEm6kOzYGNcAd+OAdvzOwSP6O9nZzvx1p3tUBVQBVWCpFIg8dHw0bj5sbYyd/VDFD19D+u2HtoANSOHxNYLxTObn4OlMqH0kZz2I6DoZOxfmPirIM+4iBEZBgFRgHUvGiWSj4YQTiW3EQcux6UDQyu8ddxAYIYyRMxlkJJzUK1hHSM7QcJmxFNHnuaTcMfsKJuLSHpFymbDWIcX7xHg92VZso4NGNn5PwiSfbZfj92yHaU+vGUMOObdzON1LdW3rfrNEgSBAkq6STAMkvDG/cKEdWs+dgWv2vQ6GhwehvfUsvPnQ3XDkJ09BVVU1AZ36+gaorq2lG+2hoSGorKwEBE8IZUZHhqGrsxNuef3tUFtXDz966ns04xNndeKNPMaGHD/2Krz7vb9ELqKWUyegee166L7UBaNjo3C+rRWu2XcA6letIhjz0x//EGrrGqCmugY6Oi7QjfrV1+yH2PQ0tLaehQPX3QidHRcA3VDbt+8m0IOzU6/eey2cO9sC6zdshjWNTYD1m86eaYHOzouwfcdu6O3pJthVV1cHY+NjcOB1N1LbT508Dg0NqwlWXXvgejh54jWCV319vdB27gzcdMtBOHP6FGzZup22Nz09DU3N6+BK9yWKNMEv/tdc+zqCTel6KEBKl7K6XVVAFVAFVAFVQBWYSYFgNFgmouu4Pfg99XTLCXIH4eSjE8deoe+he/ftp++oT//wu/S9DL934uQenNyEAOlMy0ma/IMTiNrbzkFtbT10d1+C9es3koO+tLScQFFb6xnYt/96aD2L3++iUFRcBHmRPNiCoKjjIhQUFsBAfz/BIvxei5OVEEDtuWovteknP/ohgaqeK92wZct2OHu2hZq+c9dV0NjUvGwurGCUXba5kILXKAr/wSNDy0b/XDkQ/ziSrK3tOYfM+I8fzphxIFkPCEGQgUne+BdPLua6Q6akg3MPBVJ7zLoyXs4Pk/xRcl55BxlJZ1J/LGwSAMxXLylhsnMgXk/UX/LaK+sgzeA+sieexhdxbEqUanAOJAt9TExdEBzZv22s3RS7k2RNJBd5502u9ko5mDrG9HdgrDM4JqZjYbnyLtV2qgKqwGIqYBxIROdtZqiFSc6pImLcvA9XMnI6sODcKil+kiZ3H3mF+aQ7x0TQJdY5QkjkOY4sSCIHknzerseRdqK+kMuiFYp60XAGoHn1jkxUHXZWQYDkAI5w+UjII09Y0OZrOumIq3vkMmUDDiQGSL5M2IT6R4nuKA8omdcIKNnjIoAUqNsUjK/TznIx324rd1vJYuwyDZAQmqB76MqVbqitraOZl/jAOI7yigpyIeFN9DM/eRp27bmaXu/s7ICDt7+JoNPY6Ahs2boDujo7aHkERjgb9KabD0Jb2zm6qadtxuNw8A13QCwWJYCEz+EMTYzD27BpM7z60gtw9b79sGZNE3znyW/C7W+8AwYHBuCFo89CUWERbNm+E6JTUxRVsufqfZRZjwMAGzZshlMnj0Fnx0WaCXvqxDFyCO1/3fUUPdLf10vRJRh1h64jBEMYb4J59Qii0EF0+VIXRZS88vJRuuHHbVRUVkJ7Wys5onbs2AORvAjU1dfD6VMnaRAB24baoYsJARfOMpXxeot9ZStAWmxFdXuqgCqgCqgCqoAqkIoCQWdHJqLruF34PRIn++Cc/LLycvr+hpORMB4OJ/EgYMKo4pLSEqiuNk52/IeO9L7eXnKko9toeHiYvoOio4jqH0XyIBqLwk+e/gHceMttMDjYT9958bscAqjCoiKKscP9YmQyfrcsKCyktuD2cDv4E6ESTmjCQVZ0MOHkJdwPTqjC77jL5ZHtLqSgQ07j65bmypMAyRvfMgNiZpyJIY4HixgU+SYTI7ixYz807mVLLtB4WDC9JiHNRo6feb97dYvMtrk0BLuUfDWKeHwMIRaXewg4oAy48tdGko4nNzlb1lOi3y1g4u25MS6jTbKHrMtNpRfsxHaeDE1OowBE4r/xp+dG8uoi4XPsRmInkpv8DRE7LmZrhAcmycuxT25zikOfS3Nx6l5VAVVAFUiDAgSQmM4bi6dnCTWgwe9Awg9wNyvANmguAMnlm7qOVc6ksPZY3+wL4yDy1T2yMXUEitiBxM/lRaAQnwtE3OUnACRvVgYdhrXZmGPBDsQf+eZADM1kMDDGX2tIABoBZsxmve6F7b3UCUu3lZxF4jpxtvVaB5K00/pgEEfTBQGS/2/nlLLgCc+1BGZh51VIo4UD0/AGXCmbTBZjl2mAhDfYLSeP0w35rqv2QjwWhzWNjfDjp38AN91yG8V3YFRIV+dFmmFZXFxKN+4IXfCB4ARnfSIQKiopphmeCHR6e3roBn7Dxk1w/nwbQSB06eC6Vy5fhra2s3QjjjfquH2swbRqTSM0N68jwIQ34JRTf6kTpqNR2LBxI735cb84yxPXW93YBJUVlXC65STF211/4y3Q3nqObviv2nstRdGhuwiPDWetjowM0azRtes3wOT4BKzfiO4oXOYYFBcV06zS9razNEiAUSUYWYKfT3iM+QX5dOzPHvkRffHfsm07QTYcOEBdKquqycVUUlKSlkuYZ35qDaS0yKsbVQVUAVVAFVAFVIEQBZbSfZTuEzI+PgYnjr1Kbqb8/PS5yNN9HJnafja7kDS+LlNXwcz7cQBExLC5Mgl2VXYVeT8Z6JiYOANy8Dnj/iHQAzj+JaAPu34EhPEmW/vLIDhHEcfTRex2XSkHs30CTIFIO4JHbrK1cA35aiSxS4m3I2FZMJLPACR/Xe9EB1KYypQK5HMhxWkSNI3JSXDEbiNOVLKRdj6IJJKWqDaSiLKTpSpiPAYYGHObqbSDQqTseC9qK1QBVSAzCkT+4hg6kOI+gk8fpMH4Oud28QMk+aEZFnUWPIyw+DqTBSvsr1TDyHSoZhaG30VE0EhAJAZGCJQKBUiS0Xb5Nu4uPxKnbcr9+Y7Bdhg0yyHmh0gGGCW6kGTdKOnwkTmqrIOchcEdqptZEphlwrCJ1zXttLMiLOAyszHMjInEwoIWIAXOpTfTwrMG40wyCZDCzqt2kJl5Uy7HvYTF2H30y0/CX/3inYA36/h46JEvZuTQ8VrH99ZMD4yxw5mW7r03yzpym/g7klmsGSQfcpmE7cditHzYumFtwe3iMeBr9Dlhjyd4bPFYjL6ly+OlfYj1+TiD+8b6TR0Xz5PLSi6D20pFw4WcTAmQ8DrRhyqgCqgCqoAqoAqoAulWQH4vxX1l0n2U7mPD74SxeEzhUYpCB11Id3/kE5ANtZDwvgmvU/nQ+LoUT+oiLhbuPvJqbPPr0kGEUXayRIP5ncGRibFzpRcENOJxMVcjnGAT1wv3ABJBKguOcFnanx1T4+c9Z5JYNqGchHktGJdH949iorOrYe5b39Tu9hxJ3qRtk8Rj/7bbCquB5BuTSpK4QyDIgiTjPDKOJJwYT//4b/G8Wd7+C6QK8URrGZsnk398EAmFEANjOka2iG8s3ZQqoApktQKRvzg2YmsgmQ9c57QR0AGf8z5MZwcNSY84YXaGmIHgZkmYmQ8SIPkcSA4cGYhUaF1IBhwxQPIi7Axs8hxMDKW8KDnu3s1HvxfTB4BjrwRlpN3Vzm7wwySTwepF2Xnb8dtdvYFr/2wUazcOACSvQzVtNGYmm8vq6hsFLL22UKCz99q2J9SzYmeZm2Fh6z7Zk8cdoYSC2jlm9Xs56xsXjLH7m5axJQFIWS9UFjUQIVJhYWHGW6QAKeOS6w5VAVVAFVAFVIEVrUBwYD6TtY/mKzxO6EG3OzqKMKbYON2L5rw5/L6Hk4XQTb/QB9YCJYcT3kTifXiB9z0SnfDFxcUL3UXG1g+6kPDeZakfwetU4+syf0Z80xDd+Ja/phEDFG+isIBHFsLgxGY3YZonT1snUthkageDHFziOtp+NxGBJo668zmZAsuJ8TeO25OuJFlziWERqh0OjvwTtKUTSybwmPUDEMk+58aafHXWvTE2nqjN5SQcEJLAiACSibAzP+MwGfXgkgRPlCjkGzvjEhaizAONwXmpPeZqw8mU/utOx8ky/z7UPaoCqkDmFUgKkPDD1dQAMlZRr1bO/AFSgvvIVwhQxNc555EBSfyPQZABR16tI+NAMtF1DJJ4GXQesROJO2hyILELSWhuZhaYDkLCIAlj2PJKRfsC9aLwuUS9Ek+q63RFxx50I7n6TPQNxQIk6kw90GPiBWeoe4RAUOTFurYFLMHGKSXyXm0PGOwItWPM/Bt0Oe0x6ELCmXz4+OYjn6KfmXIgLSdNM3ks69Y2wbq1jQm7nBzrhNHeFyASHQQoqIKy2gNQWJq43IWLXXDhYmdKTeYb9myZ7ZlSo3UhVUAVUAVUAVVAFchZBbCuDH8nxYNYCveRAULTxpGOj3icIpDxb4wsRvgSjcaorlEsGqPaRRhdHI1Ow+mWUxRPV1hYBAUFWBupgNbBwVqsd4Q/S8vKaft5eN9cWES/47pYPzO/oADKSstgYnKCoA/CJHwd3e44mQjXx+UKiwohLy+fYpELCgroHz4QZGEsMsYvYy3O6HQUSktLaZ+8DYyKXtPYDFHcbjxOsAuBU0F+Ae2f24ttwwduD7eL7aG0DDzuWAyKi9MToRy8eLPRhRR0yd316OPQdOBgzr7vcrHhYe4jUwSBI+n8Th1yGQVi6CQ88mCRScoxTiSvjIMPMtkaRc6V5JxIJrXH1E1KESDZBCBZy8gkA4njYHeRcxmZ0gq+8Sw7XMUOI/NnEKh5jiZKx3AjXDYCDxMuxMXA41M0iT3BheTVJGeI5LmO4jBp6yM5iMRQyTqUJERyJSmsO4nHP3mfZhJ9sISHNzYnr18dK8vFd7O2WRVQBeaiQOTB4yNxsn3SP39tn6BrxWSRzhMgzeQ+cp2Xl7vqcyABwiIAgkHWgVRowZCBRuZ593sAJOG2aH0RjSdnPkjBjANJRtdFrAuJgZG0vnr1kMwMBs8NJDNb5WwKCdH8tmCRD2s7bWqX+IZik7EM2HP1qZIBpDjlwwYBkuyAGQrS8fqyXrHF/k6c7mHmcmXpsqpAQIGwGLvtNxxUgJQjV8pNN+yHm2844GttdHoQXvnXzVBSNgXlJTGYmI7AxGQ+bDvUAsWlq3zL/vTZo3Dk2RdmPVqs8fToww/ScgqQZpVLF1AFVAFVQBVQBVSBRVBADswvlfsIa2x2dFyAocFBqjOJ9Se3bd9BAAXBDAKj4eEhqqfZc+Uy7L7qGui+fImAzOBgPzSvXQ8jIyPQ23MFduzcA93dXVBXVw/d3ZcBI+w2bdkGgwMDVOtzx649FFXMMKa0tAwG+vsMtIlOQ2NjM3R3X4LRkRHa7tDQAMGr4eFBgkCT4+NQW1dP/xAsnT/fSvUzx8ZGoKqqmupm1jesorqd+G/jxi1UbxO17eq4CGXl5VBfvwquXOmGzs4LsHPXVdDZcYG2t6phNQ3ZnjndAhPjY3S84+PjBKYQmF2991paPxMP6UJa6u+lGl+XiTM++z7Cax/5oYoBOba+ka80A45Jec4jMz7FwIh/yknUZowIvYHsQJLwyDzPcXY2eo5qGfmf8xxJctK2AU0OIIVM7iYQJMfxCP7YOHQrFSf78NBV2HgXvZYAjgxU4tdYeZPgY9OBfElI3iRvWZPcB5FiAJO2PIeJtAMLlLxYO5oIbl1K7EDyapt744CcwOSHSCIZyCuj7i4aHS+b/f2jS6gCqkDuKhB5UETYIQDxPjyt+8iBCo5lmx9AkiVHvExUnuHgdx/JwoEFrkM1LiMDkKTbyAAkdB75YZIHm/wAyYIa3ywKcwI9dw93HKa2kOmgAgDJakWvWesrubace8kPZcz2ucig+cWb3WEj7Ph10UmbHtWszNmr/lkYnq1XzqCQ0XsSBPrdZEnOaYgDSTvD3H2TZ1PLgzF2eCPGsz0XY6YnumQW65GqW2ax9pft20kESHE4+50dMDbSDfn5cSgvicLkdASGRkpgZHIr3HrvEd8hzQcgffSfnoQdN96W7dJo+1QBVUAVUAVUAVUghxWggflf8urK3HnXPXDn4XsyfkQIg3p7e6C/rweqa2qhv68P1q3fSHBooL+fHDvDQ4Owa8/V0HruDDQ1rYW+/j6oKK8gZ87Q8BDBnIGBPrjuhlug7dwZgi44GFtZWQXFJSUEos6ePgW33vZGuHjhPGzZuh26L3VBUXExnD3TArt2X00gp6y8ghw/6DTCaLwTx16FhlWrYGRkGHbt2QsX2luhrr4Btm7bSeDpwvl22LR5C3R1dkB5eQW0tZ0lQJSXn09trqqugfa2c7Bz91UwNDgAzc3rYHBwkCDVyeOvwuG3/RycOP4atRdhEh7PD777JP2N+++50g379l9Hx71h4yZobFqbkfMTdCEt5XdTgpzPmtqx+ND4uoxcAgk7YYDkT9cxoMWAGgQz6DqSNYgsFBIRdWaMCqFRECCZaDqeAC0dSMF6SFwzyUEkB44YDhmYZOojeWNv9LuvXlLQeWTG52goKiJqGvHAVMBBJGsZcYCO/GnG/wQwcts2e/GVJ+ZxL5e+Y5CVq+NN43IRM1HaxtSxq2hSuo3iAh4RSDLjeRxtxxAJt8G1kXAMzZcoJNxP6ESS8XVhJR/wWHTcbGnel7pXVUAVSL8CAiAZKs8whOv++Gyc/CEu3SqijcEsUNl830wEmZ3KHZq09Tq3ENcuihM0cvDIuZAsPLKOIwJJFGdnayPZ5agDzsOZG5wTmzgDgj/syWGFOoj4PjfDwUEj4zYKxtk5zSxEYseW60ji2FPLooIhWbGyCKHogBgemW0G4wWtC4mtt7T/oDPJAC0Te8frm/xWiq+zjeT90J+i99OOMP1vxpWwhwQX0g23uRuhxQBIH/3tX1sUGVOFHYuysxzZSBAgTY62QMdT18BUFONU4lBWEoWpaB70DZTC5FQBXP/uF6GwxHMhpaqpvFFfypv0HDkt2kxVQBVQBVQBVUAVWKACwYH5xfhOOp8mIUDCSDeERTV1deS2qa6uhdMtJwioVFVXw8jwMNx8y21w5swpirQbHh6G6uoaqmE0PjEOF8+3U6zc3n0H4PSp4xRDh46h/r5egjG4D4Q8d9x5N5w5fZLWjcfiUF5RQc9jlNzY6Cg0r11H2yFH0tQUdHV1wPj4GFRUVMLmzdugpeUEOaOuu+FmgkqnThyD6poa2l91VY0DSAiORkdHCGKdb28l91Bb61moqa2jaL3e3ivQ3tYK7/z5X4Bjr74MWI8Jt4mD28/89GmYnJyExqZmuHC+DW5/4yHSAh1OCNYy8QiNsfvIJzOx64R9BK9Tja9bktMgwIrZv3HgeGM87D7i6LpgRJ10HRlIZCASAyOXnCPqeJttxGk8y3Miicg6WeuIwZB1/DBccpOX2bFESIfBkjehmY5J1imyx8bH6hvj850CA9Hc6oh/DwAAIABJREFUcpYgsUPJASkLk3zQSRIkC5BolCpu4JEbA/ONc2FSkJnszWAIx+g4us5F2cXiMEngSNZH8ruQeCI2j/t5sMobO6MYTeu/cimj9viDfy/Nlal7VQVUAVUgvQo4gIQfqEzuZf0fLlbH+aPk0llMgOQ6OC++zsyyYHhk4Q9CIlHriCAR/TPQqMj+7uCRhUZc/4gBEm9b5raixA7QyFkHdqYDu4y8uke2o7LAht1JEr5xJBxlphJ9MZ0fm1694oM2AzYAjmS2roRH/s7TgCKeJcGFAHGfDLMk1KJ6Sb76RwiQwp1SpEmIEym9l6NufbkrEARI8ngXY7bnTABpMhaF4Xf+HVRvaoTY594BhXk4Ryz8kSrsWO7nSx5fECCdfXILxGJXIDodh+13X4ZIBPPpp+DFf9kI01MFMBmpgNffe8ptIlVN5Y36o6eWvljxSjrHeqyqgCqgCqgCqsBKUwDdR58T7qOliq9D3bEeUSSSR3FzkTzzE0dkMZIO79kwyg1BD4KdWCxKw794f0f3lVijaGIShocGaF0ET+j0wfUw7m14aIiAEwKZyckJWLW6kV7HB0KhgsICglEIdRBGoQMK6yDhDSHeEo6ODMPo2CgUFRYRiMIovbxIHkXOxaJRGBjop7ai+whrJuFz+Dduy8VR4XFFAPr7+6juEdZSwrYgNEPIhRF+uCxuE48Ht4mvY7xeSXEJ1YOi447k0XYz9ZAxdrjPpfh+GrxO1X2UqbPP+/FGcqQDKejScVFxEIyqEy4jfI0mOhtoxBDJA0hxU7ohUILBA1E21k6Oo0koZJ1QFE3nnvdAkXleOJMcBPNqE/nGygLpOHKcyqjjn2rMziMzAub9x9VFonWkG8nsgJZNmMBsAZJ0AgUmSrN7KLEeEkfYWXBk4ZIBS4kAyZfG5HM8SYhkxw0d5PLGEU1ikHedZPoK1f2pAqqAKpBuBSKfxQg7AiGJDiRn3/RBB/OxKCPVXLeazKYi4Ah1F2yfFbMbeCYFx9cxQCLwYztWjLBDaISdaRg88sXYuXVk/SN2IPmhDfdVLt/UOogIpGFRUBHtZzom0+FIoMSzH6TllSCSgG2sk8uNJR28goL+WRmms5XWWAmPEBJJcESgyEbpkfvIdnpBGGjcR7huxNY9ChYF9HeCiV8J0n1J6vaXuwLBGDs+3nQDpGNv+TNoLq2Fmk2NAJvr4eJ7tsLateHxF6nCjuV+ruTx+QFSHFoeXwux6CDE4nlQu+NPoXHX70DHsYfgyrE/g+lYHkxNl8GN97a6TaSq6RcefhDOtJyk9ZbiBn0lnVM9VlVAFVAFVAFVYKUrEByYXyr30Uo/D9l8/GEupLsz7EJC91GLxtct0WUiB7m8cSQa13J8BCPrvBg4U7fI1jqi8SwDkArAcxtxbW8CSXaMi8s3cP1vruFN66NbiFxJ7EISMXUJk7I5to5Gm4xriesdWbcSt50i7uzBmKW98TpZ/8gPiuyAHg8MujMTHBAMia0T2/dAkhn4CsIp5/ixY2omUScwgdqO3TmAZGuTEygSziNfvJ1wKnn1kLicR8SW9fDXN/fqh/vH+Nx4nZ04zuF/muCzRG9X3a0qoAqkTYHIZ14bieMHK0MRA0JkxqgXl0bxbgEgIj8YQyPsZNG9QI0f7sw4L1YWBnQAyTmJvJpGBh4BFGEtpIATScbY0YwO1xl78IjzX2WHyMeV2CkZN48XV2dmMng1kaxzS0InOyuCgY/XqXidIs/AMEBNZMz6Zmr4AZLptPy5rMZhJB1HaOW1f4sYPp8NlzvgGSIJ1X2Utvfcit9wMhfSYsz4nMmBdPKOP4P2P7wetm7bBlseOw/fuWoCbrjhBqiurk44J6nCjpV0MoMOpNPfvRUmR16BeLwQotEiuPqd7XD68TqYjubD9FQhTEQ2wvU//7N5A6TtN9wGH/3ykytJYj1WVUAVUAVUAVVAFciwAsGB+Yce+WKGW6C7ywUFpAsJa7hmGiDdt6PUJ5PG12X6qjHOkrD6R2ZMyQIkB2ps5JyNqPO7jIzzqDDPcyCZcSvpSPJSeDyIhNv0j2kxFPLVN7KAxqt9xKCJJy7bmuCilIStRJQAjxiShaot6nT74ZIfuCXURxKOJ2/7nrZuXzbWTqb58HiknCTNiTucpmR+yig7GV1naiGZOkhmXI+XZQAlU5l4XE2WgvCN8Yk65QksTeshZfpNqvtTBVSBNCsQ+fRrI3F201ANJPfPulR8NXPmDpBknCnPcpDxbabTC8bXmQg7M/PCOIjIfcT1jajGEcbWMUCyP6kj9pbzAJJnAaYMWF8NJqMwx8R5Dh1PC9THA0ZcZM/vQmLIRDFxMWNzpc5FbFtacpMBJNnBcrvwJ22PzoVXy0ieq2BkXbAeE9c9wueN08r85PpHmuOa5neabt4pMFOM3UJv2pMBpMkXLsLf//TfYfeu3XDttddCTW0tjP7Dj2Hg0GZobm4miCsfCpASL9ggQOo5/xh0Pf8BiMYK6MOyqm41xKfaYHI6AtPThbDulm9A9epb3IZS1ZRv0BUg6YeGKqAKqAKqgCqgCqRTgWyKrwseJ9Y8mpyYgJJSPziYrx4YTVdcUpLwnTfV7VEtpOkpitELfm/GbWB9pOLimbeP9ZEwpi/ZNmRbMAJvcgr3V5TRuLpkekiHPC6TSZe8xtelepWmdzl5tygj3hgguUnRNL5l3UeUimPdR+Q0Ykhkf9K4lve7ibQzjiQ3HhaIsmOIxDF0XpKPV8fIm6gt4ZEcBxPL2vtgN1aHMnINJF9dBQGGxPPeOJL3uoMpcjK5rI8kcFxwMrU5izI3j+t2e86fYE1wB5FsiQkJkKYwaYli68DWQkKIZGPsLESi+kgEnuxYn0v28SZry306N1Kg7EMYRJJjeum9QnXrqoAqoAqkVwEHkPCDlZ1H/ro5XubnnB1IAfeR7Qps5qpx3uRhKToLkNiOa6CRmV3hcxExMGJQhC4kUQeJ4ZGJufPi7mg7eQZUceFBac2VMXHsQAoCGS+2zou081xbfu2ocxGQBrfpOg67M4qx4wg7+3pgDNutY0CPZ9fl7cuYugSYJDo9OWOCfzeOK61/lN63l249mQLJYuzSBZCm/+FnEDvSBt+7pwze+KY3QezNn4fpeBRGv/ZBWLVqVcKNaaqwYyWd4SBAisej8MrXVkMkmg9TkA9NTZtgauw1GhjAGkjb3tZPGfX8SEXT0y0n4dGHH6RVfvefnoQdN962kiTWY1UFVAFVQBVQBVSBDCqQjfF1Y6MjNHibn5cP586ehh27dtP3qampKaoVxJAGYQzeO+J9YhTBTnEJ1SwaHh6kZbBW0cTkJH0vw78vdXVAY9Na2gbegxcWFAJuIxaP2VpKMSgrK4Pp6ShMIAwqKaVaRvhAkHXpUieMj4/Dxo2bYWp6ivZVWFgE01NTdJ/afbkLmprXmfvXeJy+W+PyeP9dUloGE7iNrg5aft2GTVTbCNfHukzjY6N0zCUlpdQ2PNbLlzqpztK69ZuMKyIvQseRydpH8lIMxthl8ntq0CWn7qMMfkjwOI3cpSvPgAFrJu5N1j4yE6QZIAmXEcEjhkV+F5KZKM3PeSUcpPsI6yKZ8Sw7AdtCHjMZm11FXrqNN3GawREuE6hzJP92Y1Iy0k4cuKvx4wp72/e7WcYMc/nLXSTUQ3JpOzKBJ9HZ5QEkS53sGBpF2ol6SPi0dCOZid/oLrI1joTTiEHSpINGBiKxE4lrwhtXktmOl8xkEn5SgUjmM9B/jWqcXebfs7pHVUAVWHwFCCBxDST+oCQYIeLPnJtmrhF2IfF12MuafFie9WA6V6p9RJCH3UIWIDkHkucucvWPQmLsiixckuAp0fbrdZzU6/NxWUjDHZGpK4QZqAiIbJRdoAYSdkTUudhORtaNMo4hz90UMPPS2fRyc/0n1zqCrUvIwCO2y/osu/Y8efDPOKD8TjLR2dlOl4FUskhCjbBb/DebbtFTIJkLaaF1kJI5kOL/9AJEn3gNnr+5CPbddD0U/P7XYCQShb5/fDds2rQp4dSkAjtW2vkMAiQ8/le//T6Y7P8ebNz1axCbvADTYydgcvwkRGreBRuu/x8+iVLRVN6c4435dgVIK+0y0+NVBVQBVUAVUAUypsDnAnVlFjqRaaENHxoahIvn26G/vxc2btoKly93wd5r9kM8HoNTJ48TfEEXEcKf4ZFhaFi1Gvp7e2F0dATKyytg/YaN0NvbA22tZ+Hqa/bDhfNtMDoyDM3rNsCF9lbYuXMPdHRehIaG1TA+PgojIyNwpfsy1NTWQX9vD+w7cD10XDwP01PTUFRcBNu276S71ZMnXgN0MCEQwn2MjAxDz5Vu2LZjF3R1XIT6hlVw4Xw7bN+5i2ATbre8ooLu6/H5PVdfA61nz8DwyBCgs2jPVdfA4OAAtLe1wu49e+HihXY6loaGVQSKThx7lSDSwEA/bNq0BUbHRqGvtwd27r4a6urqFyrzvNeXMXaHMxhj9+FAfN0HjwzN+xh0xfkp4MuqsJF1Ml3HB5Bk/aMAMEJIRLAoEre1vflnINLOjoH5ABLVLvLgkbdPPzziWkxmsrasheTBJQe+XCkFPzTi16VaieUqbDqRXcgBJAd7vLVlrW8aA3OuJw7PM8saNxcPIsrXuIo4p+hgoo6FSRYoyZrgODbmA0L2bz88QkeS507ieklUEykAkLhshJwo7hKCRN1zPAY5Od2n3/wuPV1LFVAFVIGsUSDy5xxhFws4kATNny9AYkeN7DAS4uusAwk7R5pR4aLrDEiSMXSJ9Y68GDtyInFNJBt5x+tyx+syYwN1h3imhDebwdQZko4stMHyLAT8nbJR7cwGhksJzi1X7A8pktfpmd5R1kMKvx68ukxxG19noufCMl/9dZA8gESRegJkxWw7TISdP5JQ1mrink9nS2TNe3XZNSTMhZQugDT1P1+G6P/7MxgeG4P64Ql6P/XV5cHoX/88rF+/PkHbVGDHsjshsxxQGECKxSag9Qfvhfr174DoRCtMj52kf2tueRryC8p9W0xFUxkP8oVTYytNYj1eVUAVUAVUAVVAFcigAnJgfjFqcS606ejQQXiCcXHbd+4mGIQACZ1Cr7x0FJrXroO+vl6YGB+H1Wsayb3T2dkBpaWlMDk5CaWlZdDf1wsnjr8Gdxw6DAMDfQRiMDLu3JkWuPGW10PLyRPkLIrk5UF1dQ20t52D9Rs2EWzavGU7wZy16zYQsNm0ZRsUFhbAC88/C81r18OVK900+RHhD7Zhx66roL+vB7Zu2wHP/PRHsO/AddDZcZEgUm1dHQwOGEj0hje9hQAYQqKB/n6orqmh7Z9uOQFvvfsdcOrkCSgoKICdu/ZAfn4BPPPTp2Hrtp1w8WI7wTI8ZtRg7779sHp140Jlnvf6EiBh1PLvZqBWZ8szT8HnfulO1+bGAwfh8KOPz/sYdMX5KeAAEv1inUd2MrCsr43pOmZMC51CNrqOnUXsMrKxdTS2ZePqOMbOJOnwemYsTI5leXF1XAaC6xqZidge1PLgEU/cNlDIupF4PIyBjYA3PtgTYSzkL+jjGzfyfEfWeSPAUmAwyZs8za4jDxKZsUN7DAyYghE9NDnbjKu5f/GIcQaJchxmrM5LDjIRdsJtFDcxdsF6SLycrIfkOZHMGCGOp8myEMlSmjTObn7vNV1LFVAFslcBAkhcPC4hws66W7w4thRrIMnIUuFwlVmx3MGRvdfacKlzzOPoOguQQmofUVQdRddZgET1kMzfDJG4bpLrdNHdZK29uB+vezK/mw6IOwUv69QrymdssKYD4fpH5nd2/ODvMl7OACkDf0zf6a+zwpdF8FnZIZuZDV7dI+dwog4yTk6xZPWPDDgKB0iubYHcVtJCdPQKkLL3zZvrLUvmQlrI7M9kDiTUauSdX4SyumKInO2F6eg0fP9ProE77rgjNMc9FdiR6/rPtf1hACkaG4beox+BwrI9kFfYAFPjZ2Cg6yew/vZ/g8KiGt8uUtFU1j/KxE35XDXQ5VUBVUAVUAVUAVVgeSgQHJi/7/6PWcfN0h0fwp+XXzpKN2MIZzA2DgES1kNCgDQ2NkYxc3n5eeRQwjg3BE7oXEIYZCLshqDt3Fk4dNfbKa4O10Xn0tkzLXDDzbfCqRPHCTaVV5TDunUbofXcGdi0eSu5lhASdXZcoHpGGCeHLiYccD76s2cICiF0ampqhvb2Vtr3tu27YGhwgJxHP/jed+CW199OIKmishKamtYRIEKHE7bl2Ksv03YRZuHrCJAuXjgPd9/zLjh14hhF3O3b/zra7/PPHaF6Swi/1q3fQK4stCbs3XcAamvrluwEBWPs/hd7bwJm11Wdia57ax5UKpVKs2RJlmRJlixbnrANthtIkIdgGgIhdBjSxJ3+PsCQRx5JIIFAYkOnO4HEBl76hZA0JOn0I6TfI8HGEEKwGWzjWZYlWZI1z1Wlsea6975vTXuvve+pSaoq3ZL2BbnucIZ91rn3rLPXv/7/n4pmp5gll+TrLszp9wCSr+ooGKIAUlldy3ofkUqOZx7VEBMpZCFZGTutYbEXEv8LfcMZaHHglVP3UQCGoRgHKjlAJlQDUrYPHwsX8RzI40LtK0Jxw3HJKMxhzYprSQZ0km3gWw6YMkAReS3JRrVWyP5LDIw5QEm3Y+ppDkiimls2iERydtj8nSFlR55I7v2Se07+SSJj54AoUiaSRu6g0d6rBGUp+2SBSKm+dmF+w2mvKQIpAucfgdzntvSU9KJaxqQ5RwDJNgpkso9cgmN9WFzGgkfsfZSDagseGd8jy0RiyToBkMwyFkByXSDYceEk9KTNgrKc72AgwEWk7KwZH4I1BLCphJ2RrbNxY4BHgCTjM8TZNIf/L3tg0rSJRJ9b5pf1MbLAUBl4FAFKeDzFIjOXeHvcsRF3SgT7TwDS+f+y0hZGjcCUA0hfeAQatnZCfk8H7GksQdNfvJv8j7IeYwE7Rj3Ai2yBLABp9/dmQ139aqhtvAqqG9cBVNfDzmc+CaV8E9zwS68GERgtprH/UZKvu8i+QOlwUgRSBFIEUgRSBCooAt9+6H54+KEH3IgqAUBC5hHKw2EBtqmpibyPEBTC1yhTNzgwADW16BvEfkfIykEgZv++PVBbW0uMoVKxSMALMoBs8yICSQgGoaQdTvWQtVRdXUMAE4JB+nlvbw/vp6YWGpuYTY5jwm3iPuvr6qG3j1nijY1N9B6uj2PB53gMuB/cHo65MDQErbNmQU93DwwODkB1TQ35O6GPEoJEra1t0NPdTY2cKMOH28IxDgwO0nPcX/8Aqgfw58hUulCPGECabBm7GOTE407ydRfm7FsAyde3FMThepYCSF52TphEwjLC+hQBR46BxHJ2DCaxBxL/9cwjBZK0nqV+Sx60CllHyjLCKKl8XcBAkjqcLhczgkL2UXmsCS4xtSsLKPnPQtaSrTP5UphnTule/DiFlaRAkivb2UKaqvsIG0mYQarWY2tkzCayIBIDRFbOjp8bOTtZh60+vF2F3S42isfe5xZEisE2Pc4QjstuML8w3/K01xSBFIEUgZEjkPvslp4SSbIR+u7ZKgRSWABJTPOykHV3MTTdAz4R8DNOUv6varOqbJ0HeTBpqnwdgkjIKhL/I2UZmfeUeaTeR9zZoYlX/JTEW8kbDurtNF+w/TFZBhE/d5RVI/GnSch+FiYTBpFUEi/2E8rsOogSsY5JGUz2fIwIIBnqrmUr8XZydE6ZETW6fJ3GJv2IUgQmKwITLWM3EgMJPvMIwLFTUNrbAZ0ne2HgH98LC+fOyzy00cCOyYpHJW83BpAOv/SH0Hvwj6A6n4eahquhpvEqOLT3x1AYPAhVuTy0rfltWHzVb7pDGi2mVr4u+R9V8jchjS1FIEUgRSBFIEVg+keg0vyPziWiCNqgZxF6Bc2fv5Ak4tRb5Fy2l9YZPQJT6YMUf0eTfN3o52eylogBJBVgYx8iBZCwKZrVdRhEKkldSv+yZF0AIgkLSUEkqmVZAAkl8YiFZBqhZR8WcPFKP8oiUmDJAzV4bYiBI8f6iaXjTDEP17HAkT53dTRegOtLEfsoqHuZF5bt5GuFXtbOsY+sLJ/xRhKIiYp6WONSxR+UlxsJRGKJOq57DhZzgL5HxEIi8CgEkHgZXNYDSIHvuKmX2rrfaCASs5IyCqeT9eVN200RSBFIEZigCBCA5BhI6PMTeR8xG8eDDnhBtowdO46s66ClqpbRfKlTgyXrEEBiiq5K2DGQxOARP1e2UcBAEtk6BJK4q0PpwQw++Q4Qn3Rxn5yoGETR5OeM8BCEAQbT/D8rYccAkWqjqqme9SZitg+DUJREgsQbdhqUUYFl+eHk6wIAaRgJuwA8ssktg32kx+/+JgbSBP280mZGi0AWC+l8fJCyACQEyOHX/w6q57dAsbsPDv7Dk9C0ajE0Lm6H2r/+FcjjxSd6jAZ2jHZc5/v54kULzncT417/wMHDI65jAaShgROw69GlUFWF1+YhyFfXQbH6ajhx7GWoygPkqrALtQBr7t4P+aoW2u5oMVUAaao05ccdoLRCikCKQIpAikCKQIrARROBSvM/OtfAkqdtqUTAUQKPzjWKY1/PNjxN9j1rkq8b+3mZ7CVD+TUEjJQlg0wfr6iDLKSYgUSsIvU6MtJ1tQomKfvIWTKgrQNAtXgoaaM1y9GxxxLX1bxcHb2yfkbG89uCRozBhDJ3WqOzknEYTzpCM03WypmXquOoo8KOgiJa90KAJG6aDplIEsHAF7zc/8iPtRxc4uEJE0mUdqgBPkvOTuTnYh8kCyg5PyQFmRzQxACSytlpE7mzijD1UvYbH7lR2/OzEvtosn+3afspAikCExuB3AMv9ZScpw8CSASeeBM6J30mPjycHDwoYoczHIAUsI8ouXnfIwWQONGG4JECQhZIcl5H4oPkmEcGPMIkjV5K3nTQg1S4P+wKoYeaAurxiPkeez5lAEhOwk4AJDHnI0Anip1uQ7shLOuHoCvJoAF45NhBKjfnpeYsOEXeR9YoMANEskaC3sOKWWU00TD7ssnc+h/JqZ7Yb1zaWoqAicDhZx+HRz5wV1lMztUHKQtAKvzhP0HVgW6A9kYoDRbgyD89A82XLYCahbMArl4E9b9xe9n+RwM7JvskvuOtd8FUgkgIHn3jf49syOsBpBK89M/XQK64B6pyRaipxmtqFSy74xhs/uYiyFcNQb6qAFVQgHzDZbDq51+mcI0UUytfh5Pxj0yBKfFkn8O0/RSBFIEUgRSBFIEUgcqMAEqD/dl7NrnBVYJ8HQ4GJd2GBoegvqFh1MD19fZCX18ftMycSVJv+kAJOZSEq6uvo/lmXV0dycmhNxL6J6FsXdYDP6+uqi7bt24PfYtGA6jQW2lwoB/qGxpJzo7mkqUSdHYco7G0zW537496gBW6QCxj98VXWM5voh/xdzSxjyY6wuPbXggghX4+BCBh/cn5eiuIJMwjrFNFABLXtLwPksraEftIvJJQrFEbrfWvravhEQReQTLInHgmKKDkWUbIlvLgEUncGaDIb4sbrfnBwJRlzZSBRa5Zmn7xYZ1LmqrDaHuvpdjjyI85Zksp4KSQkgW45CjECwnhPK+klGPfcGERYd1TZemUXcReSOXsI2YmCTvJrW8UiiK/cQWurNe4rZs64IhApvRIEUgRSBGYfhEgAAnpmSpjp1JpClCQh46ADV7+jA+0rKtgGAm7UL4Oi43cOYG3ulbCjgEfZg6hB5JSeAMJu5z4HSmAZFhKKl9Xo+CRsJIcy0kYTzaJ6o0tDt0dp/gYlfkLafIhIEk8kSKWktVBVZ8hz0LCDCo6rfJdsUCSYyoJOERjEj8lBxgRWFRiEz8DHCnjSMfsxzGMNmsGgKTgoH6NU2Kbfj/o6TjiiZSxiwEk1E+vfedXAVqboNjWBHs+sB4uv3wVnHjzl6FpQTtUtzbC4KfeCHXN4UR9OgJI3IEqE4NxNjSNB0A63fkM7P3BJshVlyBXNUjM0MW3PQENLVdC/9ldsOsH10MVDEFVNQL3BZhz/SPQ3H7bmAGkj3z9UUj+R9Pxl5zGnCKQIpAikCKQIjA9IlCpAFJn53EY6B+AOXPnwtkzZwFBG/T8wXu8/r4+KBQLUIUgT3097NqxHWa0zITZ7e3kT4QPBJKOHT1Cknbz5i2g5dCn6MiRQ9DZ2QFLl11O60OpCA2NTQ546ursgEMHD0Db7Nkwd94C6O5GsKmJfJAQWEKZvBUrV8Pp06egoaGRQCkCnKpxLA1UlO7t7YUjhw6QF9LS5ZcTuFVbUwOFQhG2vrwZ5s1fALPb55BHU119A4Fl5JcEOWhobHTbQ3+n06dOEZCF+0H/pSr0QmpoHBXAmopvXwwgTdZ965+9exPseOoxd0gb7/04bLz3E1NxiGkfGRHIBpAYOFKvIS9f572PEPhRnyP1QKoVryMnZWdesxUDA0/sC+5rZo55ZFg7AvEQmqIcHR2+9T7i5fw80YJHrjZm5OLYOVvWCuaVPN/0bCRfE3TsIwGObb0wZB/ZEfJzrRdaJhVeV1gi0LCPImaVM6bIYY3N/BMFHpS3UwBJQSSufXpputj/yAJH9Fz8kXQdZ2NhaoZce8uxJ5LxQdembY6FRk0RufJ6avrxpQikCKQIVHIEcve/1F2yxnLMQPIMFwUiLLgRs2b0AGMGkku0xv+IGUACILmE6JlHlCgJHGIGkQOR8gC1AirVBqBRDriDI1yekq9hNSEwpaaDyICyKdaychzwgiCNZfYQ7dWzklj/NASRFOyJwZuY7RMmkpDRZUEsBe+sHJ2Vy3MAl5EdLFDi0vPH4F9wDoVtpfsJEnuSrqvk3+pFO7aJlLGLASQExqvf9t8JQHr89ha49T++heLY/+wBqPq/fwL5lmYo/dGdBFzbx3QDkDbv74R3fmUzFPMA//NXr4Grl7QE3aijfXnGAyD97O8vg9qqfsgbf9NEAAAgAElEQVTlClBVXYTGeffA8pv/WnZRgj1P/hoMdn0DqnDyky9CrmoJLHnDNvjpU8/BE089lzkUKwcyWZ2co8UgfZ4ikCKQIpAikCKQIjD+CAzXs+KnFb6Tffxbn5w1Hn7ofnj4oQfcxs+V+T7Rozt+7Cj09/dB84wWwOfI5rly/dUEEL34/DNUSK2tq4Pm5hkE5hw7ehiu2nAt7N+/hwAjXKe6pgaOHz0Cq1avJYDn6JHDtM7+fXvgxte8lgCefXtfhStWXwktM1vhwP69cPbMGdizZxdcsWoNnDl7hu+V+/vghte8lj7bt283XLZ0OZw80QWvbHsZrt54PRw9ehjmzJ0Hc+bMg0JhCLZu2UwgEoJC8xcsoOeHDx2Edes20LbnzV9IYNDpUydhwcJF0HH8GFTX1EKxUKDXJ0500bbw2Ds7jsOOV7bSfg4fOgBz586D9jnzxnVvO9HnRrdnWfP43l33/S7cdd/vTejuYoATN37nlx+GBdfeOqH7SRsbewRGBpC4KVobpNX7yHkgqc8R1ba8BxJL2Ol7nqWEcncKHhEoJUCKqq7HY+Gj8MwcPSqWoItZRmwhYWXrnByek8bDFQVAcuCNgh1egE1l6uKGaF6bi07D1Q1VHs9DQ3IUMidXUI5BsCw2UiTZJ+s5EMk0bdsGaydFh4wjURNiBpL6IjHrSH2RLJiE9T9lLzkvJJK2sz7q7MkU1Bc5IAGAZFV/UtP22H+HackUgRSBCxuBiQWQ5FgC4IjzGXcPCJAUso+4a8MlScM+IlCIPI7U20h9kDxoxHRfZiUh8KSmg9y94WXxqlQXlsbCAJI+GNAJmVYK1ITMHmb+KHjk9U/VK0mSh9VBjX2QrPyf9UeKgB0GfQQICgCiEMiKWVLa9YDglmVDeWNBkR/MSOgpkV3YH+OlvPcsFtK5TOazJOwGntgFtQ/9COBv3+dCTL+t+/4Bqu+9BXLXLCoL/XQCkHCifveDP4PFbXXw073dsHwGwJ+/7zpY3Da6/Ike+FgBpKtW1cO2h98EueohqMkVIFedh3VvPQj5HIos8KNYGoS9310A1fleyNXMg5q61dB2zZ/D05s7MwGkMvm6rz96Kf8U0rGnCKQIpAikCKQITJsIjEZ49qXG0Zac2kNG+TrL7jiXe87JGLECSAigINiSz+XhptfeBigN99Lm52DBwsVw6sQJYhgN9PfR+6vXroMzZ07D0mXL4cmf/hiu2Xg97H51J7S1zYZ8VRVs37YFbrr5Vti2dQssWnwZHD1yCA4dOgA33XIrzJ49B7ZueRHaZs8hoKa1dRa89NIL9BeZQNfdcBN0nz1LABKewZ7eHti+dQu89e3vgi2bnyc20tp1GwhA2vzCczB/wUI40dVF4FNP91ka35VXXU3AEzKaEBRCCb0lly0j8OvylVcQkNTePgf27d1N21MA6ZXtW+Hf/+I7YcvmFwgAW7f+6oqRv/voffe603/XhyYeQCKA84se4EzydZPxaxvfNrMAJOK7COiiABLL2CmDiP8iaKR/sXZFzc/if8R2DAwkqU8S/RUGkkrXkXKP1NV05OFVNRCd40XKPJHUO8mASAY00mOxtTzeRvhw7CN823gdab2J3lYQSV7EIIn2boYAkpe2c6ARoI+5B4sci8oBS9ZLiRlIKsDn618qaZdj1SUBjvS5StkpaKS+SChr5wAkkrAT0En9kFxdMKsWKF5IykgygJpyu1LtbXy/wbR0ikCKwIWPQO4PMxhIBJoY+TQvwUY5YthOAns4WewjTUqUCJ18HScwBZAY+FHgiGXsGCTi58o2oufynl/Gr+u7Nnjb+C+m8ep4iU6qAI5c5Bk48owj+xo7F+xnLC/nwR4FcShu4qdkWUhZ8eTldHllDRmvo0CuTiTsrHxeBDJZ9pLddswkC7pCEgPpwv8iL9ERTBQLKQtAKnb2QqGlGmpqQs13NNGsPnQKcotby6I+HgBpIryKEMCxj/F4IN3+mUfhDRsWwu+/9SraxA2f+wn86TvWwGtXto352zQ2AOkaGHz1o1A7tIuMXfP5Aqx/84+grmlF2X56Tz4Dnc//B6itXwVV9Sug2LgRdp7ckAkgWfYRyYDceNuYx50WTBFIEUgRSBFIEUgRSBEYbwQsgLRi1Wr44Ic/Nt5NTMryCiAh6JPPV5EE3c2vvZ2AmB8//gPa54wZLQS47Nm9C6qqq2HlqjUENi1bvgKee+Yp6O3tIQBn1ao1BCAhAwnl7xBkunL9BgKXTp08Aa+7/Q0EICEz6eCBfcReunLdBujq6oQzp0/BnHnzYf1V1zgGEoJaKJGH+33L295JwBM2MSFLCSe8zz7zFJw5wxJ38xcsgn17XqXxrb0St9kBM2e2AjYNDQ0OwOWrVsPhg/th9dr1cOTwQWhqmgGHDu6j7SHQhOwqBJTe8tZ3wssvv0i+UCtXXQEtLa1j8oealJNjNjrZAFIMcCb20WSf0dG3PxKAxDJrYs0gSjushiMeSGWSdVjTEv8jy0qy8nXUCC0eSNL67H28zXilfsN/DNQjCI3K0AWWElKHC96zDd+yeQcoRQiSla/DRcsYSOq3LdsJwSMdqRPI071RDOkoHEPKA0eONSWf8WtmJ1nZO9mCyNnxKy8tlwtsKBwgJMwilqrzfkhlvkjCUrLydwpG2Voh1wJZFYgtKTz7iGMllhYRqpaYSKP/DtMSKQIpAhc2Ark/3Nxdogtf5OkTSp8xm8WCIJQsRhi7TbJKkVXdVk/v9R5InjHk5ejUB8mCRggk8WtMvBZgEsNBkbKjrg1MvMJu0q6QmNxrOyhC/yIGicoYSOJ/5Jk/fhmNmYJvRKF1fkbZXlIuoajpnyxfFBlBS7l1knoBgBWN0UjWeQ1WPlcxcGXPoe2AGO3cXtivbNr7xRiBLAAJj3O8HaFZABIhs95bOAgfMg+zDIHHAyBl7nOcJ+kLX/zLYI2xA0gluPJ3vgulXB5e/twb4c9/uAe+8sRxuP/u5XDnurnlLWPDjGusANJNN26EJ//XGwGGdkBVzVy4/h0spxI/MK5Hn3o31NTNh6rmq2HmynfDE089nwkg6SQcgSMEkNIjRSBFIEUgRSBFIEUgRWAyI/Ch1Z6lvenOe2DTXfdM5u7GvG28f8IHAj74PF+VJyYQAkhbXnoBVl2xhhqi0MdocHCAlsXPqeCay8FAfz8MFYYgl8tDbW0tAT64HMrW4ee4Lsrh4bbr6+oJYEL2EG6/VCwR06dYLJI/Ee4DPYh4TCXyZiqWivQ5gkQIUuE2cf/4GBjoJwCoqqoqc3y4jf5+3E8RamRseg+J7/UPoDxyjsaM2wn2AzmSzJs7bz7t+0I/bPPTRN+/IjMOASR9JPbRhT7bvH872/HAi3ogMYCkTdIoO8e2DAwioVoO+hoh60jrWMg6skwkXcYBT9isB9IEHUjLlcfDAjh+pIrG6PiZqWPrcU4dyNpN0HMPR+kyuld87RuQvUyde88BWlpl4zVt3TCMpQGSLGMqApFY0k4tKVTWLpa3C7hTzsUJwRytyVk7CK6Bei8kBZCwyTSQsVOACZeVmqmyllQSz27XNpNr/S2upaYm7sr4XadRpAikCIwvAgQgkf6nXAyt344DkUTibawAUib7SBMTJldJXipd5xOsMIgk4SrrKGQbeQAJJe448apXEvsgsXSdka/TjgpjcugSmemQwMTC4E8GA8ixfZSVZIGbUPfUAjdZRnpBIslkHnlGk44nlKqLGEgik8f+R+xhZX2PwoSFbCvpepDvCiWw1AExvl9OWnrCI5AlY1dJk/rhDhgBpJOni9C2pk/u0Evw1ruK8M2/mDHmGJ07gARw5ce/B8V8DXzzAxvgl7/yArS2NMGn714Jb7xiohlIG+HmG6+FYrEffvo3q+C6tz8J9Y0Lhj3GQuEsnNnxNZi5+tchl6uGLFDOytd9OLGPxvx9SQumCKQIpAikCKQITGQExiIwl9Ev4ucPY9lAxoCz5iDxYpPRlX1fhQJIw51TBFSQAYSeQ1mNOxP5XUjbGj0Cjz78LXj0kW+5BR/a3jv6SmNc4sFIXnHjvR+Hjfd+Yoxrp8UmKwIh6CFCaUa+jgAkp7CDPrBcj3LSdQQklaCmykrYiQ2DyNnh597Hm6XwFPDRhmyLZKmCTsgACkEUjEc508h7g+M+LLAUP1cWko+rvyJbEITH4EGjACCxJyW6oOv1zLGPSsxAonHHIBICzIZ5xMeF/uoeUJLJuOBovB31JNL6WOBrXsyxpJ3I07F8HUvVWRApeE6fsRSeeiJhHU59kQJfdK0tClPL1lNj0E3DNBk5b7J+F2m7KQIpApdWBHJ/kMFAipk41gRuLBJ2mQCSAXGQFeR0YqVbQ4EfZB2p7xFK2Sn7iPVhmZ1Uzj7i9/w2QgDJmxqqAZ9NgV6+TqXelILqkwzrmmIcQlk7lZjzUnNBx4EDozx91crUBbJ1gXTeMABShnSeA5bKmEc8pnL5OgaQOMXzI2Yf2c8urZ9DOtoLGYEsFlIlyYoMFxsEkHILOyEHDTBzxhD87f9VD7/wPu4cPfp8I8xtD6XzsrZzPgDS7f/1R3DsdAEgX4RSLgfXLW2Bz75lLSydPfEeSAgg4eO5R/8zXPOmL0Muh1Ol7Ace/5kDP4CWJW+gBbIAJNvBOZGT7wv5PU77ThFIEUgRSBFIEajsCOgMIJYQMqOmDvQRPrcH6Bc172a+KbOPEG2KO9Mnu7ENGR5YpNfHBz78MVi5anVln7I0uoqKwGQBSPF3Ew86yddVxqn3Vy112WHWEQMuCGIw4MOeRQwg+dqUso/Y6yj0QRIPJAKPVPLOs5kU4MEoWPYPy6BJHcv6ast1W312XF3Ogl2umVsYSWovoVJ5yngyf7FyFPcJMDcx8kGS0+Xet50HGcgIbdP5LEmtjt7Tup0wp8TPHH3hAiaSgkgCLPm8pRvlxmmUsVNrCbaf4PreUIll7bihPgSPmGVkfJDkc/JFcuARs5XUGz1QD3LKQlKTk3qf2CGJTxQHzOa9BCBVxm8+jSJFIEWgPAIEIOEFEC+cHjXniyBfbMt1O4ftKBiW3uuN+gLgSGi5qu/qvI8o4Xp5OvU6Isk6AZJqq+RzXc7RhFm6DtcPTAeNBxImeNs7keV/5DyNnLdRjkEk441Ey2CMigz4ePBIjfpYti78LI6rj7FnP3nvJUpCqKFa9MwnSlCYqOT8uEQVsaeUQabnkZOTZyDFyUq/HilppUvFhYrAeFhIJ7o6obqmhm5mq6proKFhbIDJ6VMnoWVmue/RuR4zAkj5+ZthzzNr4LJFDBbll3TwNSaXg9K+2aNu+nwApD/6pxfgqz86DvmGGmivq4b//Pql8M4bFkENXgDH+BiLhN3iRfPd1oYG+6C6hiVLRnoUi0OQz1fTIgcOHgkWteyjOyfBgHi0saXPUwRSBFIEUgRSBC7FCFir9bLjd7cO5QDQ8HcVw80cytfAeYiaprt5iJuVZexhmE2fz1zlUgCQ0BMJH+gnFDOWUBoOfZKyPou/D8h8OnP6NMxsbS3bDvoozWiZSZJz+kB5vJ07t8PSpctp+yM98H4c10fpu57us9DUPANqa+umxU8yBpAmikX/8EP3wyNffMDFIMnXVdbXwbGAnOSbl7ALm6NFws6p6gj7SGXrHIjE8nYoZ+fAIwGf1PIhj9dMuTQygOT9c5jNgvUmBkccoCPLBKwp43Hkto31MfFuIgDMSdx55pMyoMIzYStp/ElQHxSFH/7EZ5xwSZ8JskAkWjPwOxK2kch1EutIl3EsJPY8573KwUXxss3erhG7iECSsokYEFLwSJ8TaCRAEz9X6TteXr2Q8K+1wPDKRtyMPpwtSOgrNfY5fGX9QtJoUgRSBC72COQ+YxhIVibNXlw5IfFlbTQGUib7SI0FI+YRJiTyKhK5OcsiIqaRgkXO6ygHzERSFpI8d+ARs5f8NrmrwhkbmkRkJy3lTCAjSeeYRx48cjJ/4lPEicGvY/2jlLVkwbj4c8t0UsCpIJ0MzvdIJfQckGRZUT5RhZqrcs5MsrIdDy4GkvHPZzJ2sf9Q0vFNTQSyWEhZMnYIHp09ewbaZreTpAfeYPb0dEP32bOwYOFi0nMfHBggI+DZc+ZAc9MMaJs9m4yDT548AbNmzYauzg64/sabYevLm2lbDfUNcMWadXD40AHa7rEjh+l9nNiu33At7Nq5ncyE4wcxkJZ0QmFfG3Wg4eOrf38S7v2tfnpe2DcHr3wjBvBcAaR9nWfg9vt/DK31tQA1Rbh55Wz4/XvWwrzW0cEdO6CxAEgT/Q2w7KOJmnhP9BjT9lIEUgRSBFIEUgQupggMW5aKPoiXG7mcNRzbKCty4bI899AZSKiQEKw9wiRlvPOXuEhfSQwkYm+fOU0eQo2NjXTPWl9fD/X1DXSfWxgagrr6BvIywntdLJOiXxG+j4/mGS1w8kQXHDy4H5qammHxksvg5MmT0Nw8g7yJ0A8J99HX10v3wrhsQ2Oj8xXCbZ0+dYqAHfZLGoDt216GtVdeBQj44DhweXwcPLAf5s1fIL5Lg9BQ30g+TTjOm26+FU6c7IKmphk0/tOnT9E6M2a0wIkTnQQUnTl9CubPXwj79+8lEGrevAXk34SgFfoxzWhpqdifnm2CwkFO1H1sLF+X2EeV9BVg8JtBCx4XQiMEsEi9SZuX0QMpZB8py8iwj9ATiTy9GTxS+TpuhBb5OgJ1zPUx52txWltydSyRavMgUhi7sB7mwSIGvkrstxR5JDn5PMcQ0m0OAyBJzbB8qXLv9ADckhUc+CPAEcVY2F3q84bAEcnYOXk7aVQXEEnX8X8Z9rNyf1RvkyZwrX86AEj8j5hh5MGkgZIFlgAciETgkQGRqFaXo0Zvy3SyQJKeIw/6Gek/F9oEIlXSrz+NJUUgRUDyHgFIhn1kaZcOJZdkgK8VgLC3+zaYwwFInJyU3iu0XAcgeeBH5es8gJQzWrFe0g7BJZS3Q9YSUYFF+s6CR1Wkk6pmgdy9oYnfj5+BHwXJsuT79OIfStsJ+0iAnYBpZOiqKn0XJg3vn1R0/kVMrVUDPtu5EPofhTJ6bmyGjRR4LMn2baKy545yVAKQ0vWgQiKQBSDh0GIQ6fixI1BTW0eT46ef+ilNimfObIVCsUAT3I3X3Qjf/94j1P3Y2joLNlxzHU1IcbJ65Mgh2LdnN9Q3NMDtr/95eOrJH0NVvoqMeXFC++quHbBy1RU0QT986CBtDyfxO17ZBm99+7vKIvWBX/9VaFjZRT+kwt52Mi4+fbYArVcephnF0N6FpM080mO8ABLeZh491QNvuP8JGCgOQXVdHeRrcnDHmhb49FuugpZGZv2M9THVAJKdeKP5ME680yNFIEUgRSBFIEUgRWBqIxD7Gg13tzLW9+1yMbDjwSK/VHkZMjz+bNEk9rQ410cMIH3+oa+c66YmfL3jx47SvScCM93dZ6C3pwf27N4FN958Kxw6uJ/uaXu6u2HBosXQefwY1NTWwv59ewjY6e/vg+UrVkHHsWNw7NhhmDd/ISxeshSw6WrHK1sBZaG7Oo7DkqXLoaujA5YtXwGdncdhy+YX4I6730LHgqyiY8eOQs/ZM3D1tTdQM9bLW16EVavXUuMVAkR4T46PHz32r7B67XrYu3sX9PbgmJbAwQP7oKVlJt2PNzY00T31NRuvJ9BoVttswOOrrauD2e1zYM+rO2HVFWvhwIF9dK+N48FjRbDr7JnTcN2NN4/KYprwEzDGDU4GgBQz4xL7aIwnY0oW4ysV1ZFU1s2wkBREQgCGG6MZQEIwiHyPCBQqiTVD7IEUso9wHVXnIYAqOj5rh6A1LK5DeY9rrfsEdTnX0O0brHHcXrGHwTDnVR5I3snxR5ddriPZNgDPNnLX9oCN5A/GbcrE0/OHjP+Rk7JD0IuBI++DFL9nGEgqaSdJTi0bOH6qFsQgD/2Teij7IalEnfdCyvZG8qwkXEeBJAcgaUO4qQ1an3LbnB8Af8Imm5KvdtpJikCKQIrAOCKQ+/SLZ0uxZqcFTBQYidlHlC8ydqTUXku1dR0PVlbOeB8h0MMGg2o06CXsSLZOvI8QMLIMJAWOaL08b4O7PRg4ooSoyVIMAuOJjTsuSW5ZAJJnHAnTiOTjvGSdj5dhIZH0nMjTWWk5I2nH6zEQZTsU3HOXdEReEDzANFxHA26LOlGIORWyxrLYY9b/aLwdfOP4nqVFUwTGHIEsGbvYCwnlNzqOH6VJZl9fH1RXV5P0BT6QMTTQ3w+5fJ66MltmzCSpO+y47OrqoK5OvPlEQKmtbTYMSdcmdj9iNydKdWDXY3V1DeB+cD2U1ujt66XuyPhBEnaXHQPIYfdnCY4+OxcaG/IwY/0hWrewe8kEA0glONnTBzf+/mPQP5SDxoYaaCgeh1NVc6CtoQ6+/v6rYc1C7A4de3FlqgGk5H005p9DWjBFIEUgRSBFIEVgwiMwFuDIFh+HHUDUmZ4JIGmj2jDokp1/lANKWawkZjH5AuX4wlPJABLe025+4VkChvB+tq+3F4YGB+GK1VfCwGA/LF22Ara9vBkWLlpCDVF1dfVw5PBBYggdPnwQampqiTmE6+B97YkTXcQi2rd3D1y98TpobW0jGeedr2yl++aO48dg545t8B/e82sUxGeefoJAK7xPfu2tr3cA0syZs+DYsSPExn/Xu99Py/7g+4/Cles3EPuf7qGHhogxheDX0z97AubMmUvrz523ANra22HunHnw/X/5Dtx6+xuhtrYWfvz4D2DFytV0P473zyird/jgQbjmuhvgwP69sGDhImhrax/fyZ2ipScDQIrZRxvv/ThsvPcTU3REaTcjRcDKfg4HIDkJOwGRSJJOACT9y97eAiAhA4kaooWtJMsj+OT9u/2VjsEaD3xgDYdrTdIMjZYHUp9DgISvkvxQ1pT6NFkJO8eaEjaVB5FCGTuND24rvk7r69hnm4ZMK5ZXmeL84muHluUl/kfGD8myjxRIYqZUyEqid4SpRCNwDdM5JyPnanzOD0m8jBQMElk79TtSRpKTs4uk7ryMXY7tJhScMrJ2rtHbKDuF8oN2rOl3mSKQIpAiUFkRyH36xe4SouUKIlnmixrNZWl1ZqWC4dhHSuslBpLpdMCEpYCPB3+YTcTgEJCPBydb+SvMI8tQ4qScE+8jBp/sfjRpYiplgEtMB12SZf1YzCuhBJzXKlVAJgaLvG+RLmvYRTETSUAdn6xCr6Ns1lHkh0QsJf9eIIcXdDew/1IAGgXauPxFTABSZf0g02gAxspCqpRYIYBUc/khKBSKUMqjCnUB/viTzfCbf3AM8vkGGNq1jFhJIz3GykDCq1RhaBA2fOKHMDg0CJCrgQUz8zC7pQFeODwAUCrAA29fC++8fgHk8SI4xsdUAkhWNx69j+687/fGOMq0WIpAikCKQIpAikCKwFgjkHUXEANHtiiIz+N13NzOSTZFezcr0NOoThi81GXNm1wUjfwz3C7YMUkfozW6ZX6e8WYlA0jIlN/68kvUALVw0WJ4dddOAlvWrb+a3ke/T5Se2/3qDug60UnSysgMWr9hI0nKIWMewZeOjuOw/PKVcOjgAVrnyOFDcPU110H73HnQ3NwMr2x7mea+p06dhH17d8OvvPdeCvP3Hv1nqKmuIQDLAkj5qio42dUF+/fvcWCTAkgIcqESADKgTp08CfMWLCTWE0pCo2TdsmUrYMeObQRe4ffv+PFjdGzHjh6Bq66+FrZv3UJMqPVXbYQ9u3fC9TfcTGNCZQCUlK7ERwwgne/9LLKPHnrPpuBQk3xd5Zx5BZDUT8w2TPs6FzOPiD0E2NDsgSFuhlbwqCQN0SJhJ8ARAk7KXvIKOnxNttfJwFMno2HZeSRFAJJvquZxWraR2y9J2Ok4fCO2Hi9fjsOLqgdmOINkNgTYgpOcVttsrrnHvufZXgZEIrlAYSGJnKBnIxl2WMkvF2c1io8AbNZGApvDrZwd2kkgcKTeSI6BVFT5OpG0i6TtGETyABJ7zPO2kSVWbhPCNcQwjglEqpxffxpJikCKgI1A7vdf7BYGkgElBC1nU75ss7c4fdgJhwdsVD5OpOREV9Xrw2JyZcBHvYssqyjwQEIgST2RjA8SSdgJ60jl6xRAssmXOxO4F0MTceDrFABIeHEvMZNHOjssUKTMoSwvI0wQZYldgCOVs/PsIU0mYYdCIFkXeR45Yz7DWioHvbQTxejkZkzO4lw+2sQs/XRSBKYqAlksJNx3JcmMaCwQQKIb3+V7IIfXjXwRoKoAuWIflIr9UNx9fWAYnRXDsQJIuO4ffPM5+OsfHsEmNKguFeHttyyF996+HO74wlOQLxTgF2+cD59+y2porq8Z8+myABJpz8vFAQsCsfmy3Sh2uCK7Cx/YeZqvypeBZbgMbg+LEfGE+8HtvWMeY1owRSBFIEUgReASjADmI5pkjL0p4hKMUtkhlwFBZeHzc6Ks6LpCnmlj1877eGdjOTPDzTFiAEnnlxn1xtCknQZhe+x1VNwQ6O3Zy78NCCA9/NAD7oNKurck5nqhwDJN+Twx4fE48X4MG5W0eIrL4Oe2w54igvPQIi6HBVQsGevrPC1vH35Z3hc+lHmv+3dRddv1y470Oys/DjwmHi+O3d1f4vHSeEO2QKX/hicaQHrkofvhkS/672SSr6usb4DyIMsBJJaYc+wj5+3NknWksEN1KvU7Yi8krmmppB0DNtpMTX5E4kvE12ZpfBbLBa4zsccOKdmonQLVm0IZO9vcHY+TASQPFnF9jl+j75LW63Ab2pMYwkMh8M/X7AwJu/CqQ6/K2UfCOiLlIG0bUECI64hcX2QzCgbtPOPIs5Lsdngvfh4rZ9GMM1YesjU4ZRMhcOQ8jhx4hOBS6I9EsncKOtE6/I+a9IviV071OwGRpDbnGvWzvOYda6qyfg9pNCkCKQKXbgQIQFJkHL2Q8DbVX9g8KwevX5bNorftGreNu9EAACAASURBVLoAQDJaptb3yCZXfO4AH5GfYwk7zz5S5hFTffl9BZGUkeTBJ5awq5JtWWquBbQ0adHxWIm3YQGkLKk6LxGn4E0ZM0nZQKYzhMAlAX58gvKMpZjqqn5I5R5IPgnFYJWVHLQJKau7L7GPLt0ffqUf+XRiISmA1NM7CE3r9hJ4hEwgyJUA8gUobr9qQgGkU939cMNvfwcGcwCvXT0fPvWL6+Cy9iZY8/HvQq6Qg/kzSvA3H7wFVsxjSb+xPBRAwgn/kz/9Eay6Yg3p1KOWPmrwz2xphY6OYzCrrR1Onz5JE380Rsb3sLO1v6+fdO5fc/PrSJt/qDAIAwMDJI2C8iP79r4Kr7n5VrDSdefbrTmW40rLpAikCKQIpAhM8wgYAGksQIU92ku1MSqIUxQ0Vwg1ZTzLMoobArkAx1GNi372MzcfjNlF0f6zmteCjvUsNtIwDCWFikb6huu27TAqGUCa5r/WS2b4Ew0gfXh1QxC7xD6qlK8SX0EUkA4ZMgx2ZAFIDAYJgETMI5arYxaSAEfOE0kAJPE+cjJzpshGNTjX2Dy8NBrWjLjG5SXsSIHH+Bmpv1L417CfSIJPQCwBj1TFx9bRNCkE8mu0f80ykjSiRMwx9DC/spu8NKDxLXfSdJYNpcCRSt2xx7oFl5znuUjfaQbTJnICuiSeNq6kI2Jk5xAkIm8jAYQUIFIpO3w9oDJ3CiAJ4OTk7CIpuzJ/dOPJpIpIDoiL82ml/CzSOFIEUgQu2QjkPkUMJPHYEbYLXjy9wVs5m0WjZfOBnVRYbVg1FcQuAZWVswnLeReJDB3L0VmarwJH8lcpwAo0qfdRPie0XwaSAupvYM6nVGDxB3LAmDCOypKJB5BCLySvORuCSJ5VFINLFjQKQaFYpk5vDIZ7XwCkEfRUyf9IbyJGYR9dqhPsS/ZXPw0O/PCzj8MjH7grc6Qf+PDHYOWq1RVzFAog4YCefrEbbnjbXgceoRp1KTcIR3+yAea21Q075vEwkIrFErzjv34X6urr4YN3XAk3r26nW/Vb//D7cKBzEK5eOhP++F3rYdWCljHHyAJIKGeCJs1P/OQxuPzyVaSVj0DRosWXweP/9n0oFgswY+ZMuO76m+C5Z39G+vbNM2aQl1RdbR2ZPOM6jU1N5B1VXVUNff19MLt9Lnz5wf9GY1p5423w4a8/OubxpQVTBFIEUgRSBFIEtHg1lkhcqve2w4FsAfiDDS5SErXkLm240ziXdYkbMImWiYClkc5LmayR6ay20j1c/ORHJjvJdmTTitEgxlBwIwDJsD0qiYE0lu92WubCR2AiAaRYvi6xjy78+TVXIHpqASS9LiJLh5kw3rOIa1ziyy0SdlzXYgaSeh7pa2qWRtaP1LM868eKd/K1UL2OuB7FQIfaUHh1G89A0ijydR2BLlEEck3cnn1k5fMcE8mAR8oAsmfGXqdDywQBkIZJRsPlFZXY0/F6CTus64XMIgWIGDQyn7vlmKXEPkg+Egwg5VySsXYPWv9kgEfiW0QAieukJGdXzImkHbOPPHikbKScYyYRgBQxkWJPJKdmlOGHlECkSrkOpHGkCKQI2AjkPvXiWWYgETpu9DmdH1A2EOFu7GVr2j2A12TbSWC7MjBxBd0OKl8nknQheBQyjpwPkgOX+HPLQNKk7SXyxPNIuhdsInXsIwMgEWNHQBlK1JqsNRam84OTt5Grk2V8DIVZJGCcT+xCZTWUY8c0kg4Fq5WqbDDrexRI4cl5U9NEpDQrWwxBJDpPI3gfXaoT7HQZqPwIPPyBu+DIs4+XDXTFqtXwwQ9/rGIOwAJIOKi/+uZx+LVPHIYSDEEuj7/CAkC+CL/29lnwlc+syRz3eAAkvOs9eXYQ9nSegXWLZkENXjgB4Os/2AJP7u2HO6+eD2+6ar57fyyBshJ2aGKMoE+hWIDa2jonodLX10uvUZdf31eZFd0HytgVS0UyccYHLltVVU03719+8I+JpYSP+77+KKy68baxDC0tkyKQIpAikCKQImBgheEgkjhIWdwTu8xon0//oJcxhpw0EB4bFxP5WbnZugJLQYOgLhevN9IpyQB0YjDJFR9N4xuOC+c28Rlz65rmOF0mntPILMhsggd6MTKQ8H4MWd/oG2Slh7Hp58zp09TYM5IkcfxtP3miixDCmdF6KHF35PBBWLBw0aj+ntP/FzT8EUwkgPTgezbBzqcecztL7KNK+uZ4sD2ocYlYGwFIBCLxX2+nUCJ7BpavY5CIa1khA0lfI+ikNTIFpjxbRpRvTONw4NVjJOzKGUjq/21l9kLJvKq8f00eTgKIsZSdl5QjIEYUZWOg39aaAgZSxqnMyjcOPHL7VMk6/stydbbGKMCRkbFTMEn/Um4T9CiUNPVZTY/Ds5GEgSR1PVYHYgDJsZCEcYTA0oBI1rE/EoNM+jwGkFRpCEE/BahCPySWKsT38MFjk7GOoTGikn41aSwpAikCF28Ecp988WyJwSPuYnBmco7aOTKAZOcM7nJsLv4BgGSSo9N6NQwiyzyqEYaRJttaxzjCxKsyd+qdpPJ13PWhCQ91XDnZlKeNGEDiDgTrexR1e2SASDGApN5I/i/yDzi2BDiZJIS6tRr3uIOEX3t6soJVVuPWS+YJkBUBRU6+Lot9pFmp3Ov24v2mpyObdhEYTsYOD2TTnffAprvuqYhjigEkRGxzq78DUD0HcjAEJez0zaGkXQHqaovQ+/TtZZPu8QFIemOJt5X+Ctw3VIAjXX2wqK1hXOARbs0CSJMR1Ecf/hY8+si3aNN3fOh34c77fm8ydpO2mSKQIpAikCJwEURgeDzCME6GcUXydZZw2fKwKLwwVkCqcgMbH8FwczMqqLn/cHFQX4bFOV+8c59bkEkKefSZAZNGipAtOKqstmUY2UKe62y3c5isZrgxzWdiWCkH337ofvh2hXogIZu7++wZGBwahJYZM8k/8tDBA9AycyY0NjRCd083ncPGpmaSE+7q7KAiaUN9A+zYuR3Wrb+azklPTw/U1NTAQP8ADAz0Q21dHXkPIQCE20HPymKhSH+PHjkCs9vnkCQxPjo7j8PB/ftgRstMuGzpcgKMZs2aTcxyHN8Lzz0NV2+8DjqOH4eGxkZoaZk5LnCqcn9JYx9ZDCCd670tAkcPvWdTsOP3P3Fm7ANJS056BGx9K7geinwd/t609sT1LQZkGBxSZR1lIFkgyUvb2QZrhBEU3FdghmpBrlmZWTDqrROwWqJ6kIVKbIO1+i3RWKkhm2Xr9C/mBmUiOWDGcUMV3Cj32lbpPH9ptjCYaVSwYJAynQwQF7KRFDhSyToBlZRtpL5ILh957ySf7hyHLEiCIYvKKzD5WHO9zvoZMVDE0nbMQvJeSAwg5fgzBZoM+KRglGORufoiN4CrB7vLhy5D+6Jdav6e9J982kGKQIrACBHIffIFYSAZRo0yXCwbR1ktI120NElZozvtyvBJixMSJVjDIFLAKACRECjKef8j9kLCRCzsI/nc0n5d90bQwZA1ORQJOzWwk4RLF24DFuErB9boMu5z+cwl9HIzw5B5JFKBmvSVhYTAkgBNygbTG4MQPOLEVpDuBAb7eAyucyK6cRiJfWTmXelHkiJQkRH46k3D+/hUipRdDCDt3NsNq+58FqDYCVA9D3k4xECCHP4bIo+k/+/zG+Ce2xe6mJ8LgDT8CRutaFa+5mQCSHaSjdJ1yD5KjxSBFIEUgRSBFAGOwOigkEbqfKGerDnM9CzG+JiNBB65uEWAj3aAu05wmTMhMkGFO/3njMt5S9QJHrOPzMmxbCV924JE9j2Nu5MQGgYsssCSm7eUgUn2LLK3hX3wzM4/EDyqVAAJWUS7dr4CyAZfuGgx+VHObJ1FIM6V666GV3e9QqDO4sWXwcmTJ2Dv3t1w9PAhWLvuKjh18gSs37CR2N8vvfg8zJk7DzqOHYO6+jo4caKLGOGLFi2G3r4+aG6eAT093bBzxzbyvcR9tLfPJfDowL69cPTIYZIuPnmyC2bMaIG9e16FX3jL2wmEev7Zn8HadRvg5IlOePH5Z+FNd76ZwKxL6REDSHhvi/e4430geGTZR0m+brwRnNzl3fXVXkMD9hH772DTsqtvCYjk2EdUv1IPJAaS2NtbPZKQ9aOATcgI1eufrSc58EiACW08ZjYLX/94Pc8+4mu39zlyHk0CHmFNjgAk8T/Sup2v6QVXdGOT4CXzAu/tSCqOfIGzcouAPpbFpc9dU4P6N7n1+Y3Y9yiUZfUtlp6F5KUInTycdFRY2wdvQYF1N28noTU6lrLjxvuYdWQZSB5AytFyjsnkmsQNYKX1SKnpxQCS5lGXAyf3a5+2niKQIpAiMGwEcr8nAJIFKpSFpDf1KiHAF9fhi5OcZLFrwuuRqheRdjJQchWTQEpewkDiDg3jc2Sk6jjJMpjkujnkta4fGwJaEMtSZX2ngXQeRp5Hal7nYkA0U0MdlqmuA28C8MjL2sVsIe4S0SSE4lYxA8kzjiz7KJAWFD1Wr4GrMnm+A8Rqucaa4nbiFd4GpF9IikBlRmAkFhKOuBJ062MA6db3Pg8/evYMQG4QcoNHoFS7UMCjAoFHBCJBCapqC9D72D3EFooBpJtv2AA93Wfg9ttvhy1btsD69euJIYkTdJy85/N5eq0PfL1nzx5oamqCWbNmQXU1TgGAlsV1sOO0u7sbtm/fDtdddx2ti12k2J2Kz1/dsw++9e1/oee4rYl6TNQEe6LGk7aTIpAikCKQIlBJEZCqiRRxxgKG+NGPtVmiHCIK3SV4i9MHSPIjDfUVfHe3xkjNynW5GPyJC3RUZNSCHm5E5JnwqQJL9FwmVnZ+5faZ8fWysdXCGAac5pc6D1PJnsi/NZRGCruwfVHNQkRc0LSPGED65wcrF0BCwKi3pwdq6+uIXbTn1Z3EuN+14xXyoKyprYPll6+AfL4KDh86AC9tfgFqa2pgxao10NV5nAAkvOd76cXn6O+MlhZiISEwdN0NN0F/Xx9J3ZFPZU8PSdS9+PwzsGTpMlizdj0cPXIIBgYGibWE94PPPv0kyeLh/m665XVUOEYAqX3OXAK1EFj6xV96t7vvrKSry2SOZSLub7PYR0m+bjLP2vi3nQ0gcQbBepfWuRAAQoBGmT0oC+fqVsYDycvYsawd2zF4to/CsMrbsQAS15ZQYo3ZL8qKUWm0gtgmWD8ivBrSddrsw4FHAnRRQzeNQ4EsBpoCP3EJnV5LeR/KmlHVHi+7Zsfgok64j8ZOpel4P7EUoNbxXD3P+TEZNpKqDEX3D17CzvsfGf6RDMcggnIcekwKhDlVJgf4+EZwBIRUos6DRqVAwm6wxMAR+ScF5wvrgSKVV/Ig0nB+SJrZ4zw6/m9zWiNFIEUgReD8I5D73RfOlpwHj0itjQwgZe/Udp35JOATKyYA7a7wABJL0HGHRk7YRV6izvkeGXBJAST0PkJQyVFw85yAvHwddxnYyZKdINoE6IAyAci084AZWOUAkvNGMlq0Si1WWTtLJ6bnVr5O2F4MFJWbILobgYgVZplQ1kjRjXcY9lFw3Cb7TJ/J8vl/0dMWpm8EYhYSykR8R8yPK0HKLgaQ8ld/31WiSrkCDD7zc1B7w78AVOEvbgiwC6tUNQi5HHIJC/DYn98OTz/+7eAEPfOzJ2ii3919Fp786Y9ogt/V1UHdp9iVipP//fv2UHfpa256LYFDu3Zuh8VLlkJnx3FYsGgxVOWrACe4ly1dBnt276JJ/4muTpjZ2gorV62BfXt3w5or18PjP/w+Tfxvvf2NsGXzC3D9jTdP2JflSw/+N9i1Yzttj+Q9PpSk6yYsuGlDKQIpAikCF0UEGAgKwKMISSpnHukdrKxnF5CP/D1uxrNSNpdp+twXm5hlxErqafTt0OKhZR3h+7azXJlFuqyCRdaXwm6H2kyMBJEWuLxZuQezFOSRtj3pjA/9WW33Ny4XNMNlmosbCaVwcufAo6zzrz+Xf3rwAfhnI2FXKYx2HB8CSAj+IDvoynUboL+/H44cOQT9/X2w8bobofvsWVi67HICd86cOU3LYrPQFWvWwbEjh+DK9VfTZ1u3bIZ9+3bDrbe9Afbu2e0ApCIyiJ57Gjo7O2DhwsUkQXfm9CkKzU233AanT52ClzY/Bx0dx2HlqtXUWIQMp9ZZbXDt9a+h5iMEnBobm6Cj4xgcOXwI3vqLvwxV0rh0UVySxnAQZQDS18bPQHrovYl9NIZQX9BFQgDJMHoIYOH845qYsTlQGT0KDln/I2mEVhDJ1cBoWwLauKPlK5gyilSpBmtBHozwQJL3zOZrq14WlXkUjFOBLgG5qoUJpdJ7fDwso2cBHNeELWo9JQQ/nGc67tcDSrp/m1OtTCoer+YXW7uzjedUTzQNDWEu4zPjrCpM0uNc5z93ryxmJEvYZhIG6wyDy8gGYq3NeZQb8IjAIeN7xM+RmZTz72dK2YkMYZHPsa29BjYUAtTZNKdfkelzv3JBf8Jp5ykCKQITHIFhASRnwqcdYuYGPmsMrgvNUEotHdUbA4bSdcxC8uwjBogETHIUX4DAA0kAJ2QseSk8aw7owSMLbIVzjNDbST2QXNeB6JDG7CN/gRe/KJGfYwaX8TsS8Cc0OSw5HdXY/NAlpdj/SFhL1kvJgUcxM8pIOtjOj6BjIQFIE/wTSpub7AjELCQEIvBRKSBSDCDlNn4PcvgDxLteBKCf20R/m173CPQMDgLkC/wPCpDLF+H4w2+Dr33tb4Mwbn7xOZqYDAwOwu5dO+CyZcthTvtcyFdVEaiEXalYMKhvaIAbbryFCgGvbNsCly27HLa//BJcd+PNJGHy6s4dsOSyZTBrVhts2fIinOjsgJVXrKGu0ZqaWtKsf2X7y1R4mDNnLuB+X3fbG0jaZDxmy1nfAet7RNJ1X0vSdZP9W0nbTxFIEUgRmNYRCAo8fCTxfbwvjcmn2ViQCQPfHPvilzHuUULLNK7E5EgaSIplxuMoaOwz71tviUAqyMjXxe9TEdIV67RoF/pS6ImKT4cLrZ2jBGwjPx+jYql40tJ8zMxBla3En3sAKZzb8YZjxpE9/zjO7U8+Bn/yK3e470glAUjYIIRg0fwFi6AKq9FYXCwWh2WHs38vev5it/2oPwY6ZtweFV5zdKMKQ0OFgEGkDHfdHi6Pj5ihPtK4pvV1aAyDnwgA6SNr2HNKH4l9NIbAT/EimQCSSqoJA8k1SDtghtk8ChChVB3J1hklHQSRvA+R1rDE+8gAQFqHso3JXkJNpdTCGpTNdZ7J4yX2yJ+JxspjxL84PuvfxECOB3k07FlSb046T+pSAWsUbYBNMnLNCc7viI85BpHwtW1s4ONg718FkkJgyF/7PHjk8yItay6P9hNnDJhRR9Mmba3zeSCJY0/nQiTtSM6uWIIBfS0MJJW5s8sX0Ccpqh0WFZAriyOPtlyadYp/DGl3KQIpAikCeFeKDCRmvHg5NAZJ8DLNN/UErsgdetYcS0F/BZG8hJ0kRKPryslJpeuYQaT0XWUcKcuotir0QGL/Iw84Wfk63I7rWhBKqyZNnYA61lF0PDxJYaaRHi8DSRnsI8fSMt5I0qGAMfT0Yo6pA4okxqpTy4wk4iOICWKksWr8jRzzSAEq44FEnXrS8aESg1mTKzfBKuvMTL+DFIHKjkCWjN2fbesFO/G6kEwkCyA99dIJeM37ngAs6OD/br6qBX7yV7e6AH/yv2+G+/96K0naIXhUqh6E0r+9r0zCTif4PFn3xSG+geRCgf71N/Xh+6dPnYSm5hmZuvRxcSDexvl+IxJ4dL4RTOunCKQIpAhcYhGIwCNf6/EzD1cAkrf4dVbRvJx/EhZfpCAjIdY5znSLeCxRR9GQcKgYbdi1beSCDDtJi3Uqc2QBozIpochjthzgC9lk3NXNsxD33MiH63u2gY/mMzovk2Ia3RfJadVldW5jz5/dlz2fdh6LANIfGwDpQt5Dxt+5vt5eKBQLxPAZKyA03b63F8N47X0uHg/OS8bzeOSL97tGOFwveR+NJ3pTt6ytcWm2UWaMrTtVI/vI+XtrrYqBGZayK7HSjnvtQSZXw7K9Dcaj2zcd55z3jkrYKRsp9uvWCCkIw1YSMkYap/df4lpc6I8Uso8QBTJyo1oLc+wjYdBoHc0BMczm8XnKM5ps7FT+z/mlC0PWAljOm09qfC7zm9dKi1VwqAxSkpMZ5KyMewjL4OJcY7yKXN2OPZCsjCADSPJPWUn0l8EiL2cnMoQCPmEdz9f6cuSLriAc5zwvy2rvY6Zx38vU/YDTnlIEUgQmPAK5TzyvEnYCIo3Aagk6uMxQfCeAdguwoaDXW+XONWcuaKTnGDxi7yNvKpjNQrJasgoe4brOV8klHO5JUKqsJhku6Wp3mnSvuUlMCCB5ICkCkVzS9ACSNzb0IFDMMLIeSL7jwGupetm68m24rofo3CATSenDWeCRTqzc38Q+mvAfUNrg1ERgNBYSjuJCFQAsgLRg08NwpItu/ehi+FefvBp+9c1LgyDhzzB/698BiIxd8QfvzwSQpiayE7+XeFL9oXOQ9Zj4UaUtpgikCKQIpAhUWgTC7m4/OgsJaenEg0Vh2ST2AbL3vn6L4f1/DDq5ju3slSvKHymIjbxwBbEyo3fxljDsISsJ5LwnzPzJfa6NeTKfGlZKKC7oRZCeAkS+K16AJNPtbT0nqDEug4WkzXGWiaQevXTaLMtMJqz2m8JSRZ7tdO/KRvf1uFD3j5X2e0zjGXsErEQzrvWn4wSQfiOxj8Ye7KleklAPrh7FNS7rG6e1LbyOqvybV9ZhUEYbpWuVhaQAkrCVVPLOAvV63XIePOKBHfjuRDJqVIsScMM6+lnGDzGOhO2jY1P2ETOQEEQy/kfqd0fxt9dtBTykFqYAi/NgwtqZZG7T7EEMImpAUIsLv68qAeAciCTspywvJG2SCHO/T37+/ZCBZFmyKn1n7zo0j7omBPV5ktgqG8nW+JR9pABRDCC590sM/vHnCCj5GqA2n6sdhjaG6/5AGsU1zw1zmzLVv5K0vxSBFIFLNAK5jxsACQEJTUCB/uYI8nXxpEWBG0xYzlhQJiEO7HEsJO3K8ACSl6/j9xwrSWm/jrHEn1cpgORoxEyFLU8MkvwCeqrvhlPaKANHnnkVysVhB4JI12msjLGeo7VKAvfeR75LAZlHKlfngCR6LwKOdBuojVrW6SHvBR0Kmu7KpR1swtHveepauER/8dP0sLNYSDhZ+07UwXchZEgsgJS76R+9wzMA7PzmJlixqDkz6u/8zPfhGz96FYrf+08XDYAUS3ok8Gia/uDSsFMEUgRSBCY5Ah484jtS2y1Mr109iFm4vmvYuhaEa7qF5CY3BBCstJkwkAzoYA83loqplIJNFnikEYjleax/kfU0Gs6w3M7bfIHPA1Asa8fNeWE3uGc9BVww6VjX2AUNfEbdgiTYAh8NneMYFYyIsaQgkgWTgv0o5ymQutNzzvt7/4rKBJCIgVQoQFNz9r3j+fwsz545A719PdA2a7bzLEIZuu1bt1BMFi++DGa0tBDzCd9HueS22e3DyufZsaAX0tx588uWPXzoIMye3Q61dXXnM/SKW9cCSCjTjPe7Y33sfOox+OJ7N7nFE/torJGbquU0JwkAYYF5I62m10wr/ea9vVkmzjdIGzaSMH4UzMF1lCmkl03rL6TqNU4CTaXTFEQyFgp6TVQQydpJ8P5UWs+DW17CTgEmBXqM/JzKqplmZqpzudcMKum13MvYYe6WeDrZOuNbLmMi4Mr6SYmEnmVQBY3hmXKdYesJf1sMzCTrKCgYM5UcGcncP2jjAh8XH4kHkLh2pywkAvgCBlKOASPjkTQksnaOuaR+6M4SI2JzOek6kXeVRJfqeFN1LUj7SRFIEYgjkPv4890lBC+Y5SLgiEkSsbFp2QZk5kIXY5rwefaR7czg5Bp6FsX+R1bCrjavoJL3Q2IGEsveaYKOASRLdw0mMpFsnZ2wuG436pzgGLjJjEgoWA1UXSb0PCqXoIvl6xQwYtpxvDz7I2kyjv2UdP8EcJlOCJ/Ywo4+O9lNmqnph38xROCrN80IDgO9kO740O9dcBApAJBu/n9kjEW66z7z/bdBc0PNqOH/whf/ctRlKn2BGDzS81Pp407jSxFIEUgRSBGY2ghY5pHtlpYpRaQgEPcZlwNOtpYUg0aB/5EcpvfI8V3SypQJIhFVaS5k0aYMnNF5l5E90rkYHoNlF9kiXGxSrh3f5EPhOsO9BLlfnrvGrbG5jonk8jL8qzSWsWeRSoZbmR5u3tPimYJKMifTeY/1PwoYR5aB5FlGOhey51b3+auXewBpxarV8MEPf2xqfwTD7K23p4cApEJhCAaHhqBYKEDb7Nlw5vRpGBoaojgXC0WYObMV+vp6oQX/9vaSX1JPby8M9PdDc3MzNDQ2waGD+6GpqRlaZ82C06dPw4F9eyGfz8HlK6+Azo7jJJOHsdn28mZYtOQyaG1tg4aGRvLJ1O23z5kHR48chvr6epJFRh9O3AcCXLg+7gPX6evrgwULFkJn53HyVprdPodqAi+9+BzMamun8c2ZOx96uruhsbER+gf6KQIMmA3ROnh87e1z6LNTJ09A2+w55AdVGBqiv/PmL6Q49Pb2QPucuYFv01SfvPMBkBA8QhBJH8n7aKrP3uj78w3SYQODZcQoOEOgDF4/1WpBACIFjxBIcvJ1Zhn2H2KFHtswQS0Scs2j2lER2SpGBi0CkFzNyNTvBC739g6gFhLieSQyds4aQiTsiEkV+d05Cwhn42A8lwhQsRJsXKfia65tC+FXnE84lyjbyTKfSFXIWF+Uydg5lMefQwe6ubdsJuTkpKs50Ejyla9fmuWCVtCwMduxwgS0c7W9QKIukrFzIBIDSgwe8fnkmiDHjxWNcsQks83jeg/j8pjLfXGlc/TvdVoiRSBFIEXgfCOQ+52Ah/xspgAAIABJREFUgYQXrAwQSe7AsyZOiuL7SR8DSHaCotJ1CPZosgwpviNJ2AkTSdb1HkgekOLJj9JhsTOOOyd0TDT8zG4CAxYZ/yMH0mSCR8YvytCFGfzxnQihhF2JEoTzP5JuBVzeS9eFnkleFi8EjNwEaxT2kU6a7LHb9873i5PWTxGY6ggMx0LCcVxIJpIFkPK3/q2ERQoYP3r3mMI03QGkBB6N6TSnhVIEUgRSBC75CGQBIXy/HgJDtjHN389LScoVf4ZHLfx9P28X14z9A6zsmd4jl811KgBEGg48svMcKs7JG5ngkXZ/Y3EuHwJEOD8LVCNsoU+eq8k5AUgaf1OE0y92ZvOeFOQ0lIGXkQGH2JOWu9qtDxIX1DzAxIW0SArPFS31fA839+P3P/uuTbDtycfd7/HzD32lIn6bx48dJbDkle1bYWZrK5w+eRJWrV4LB/bvgzNnTkFNTS19fsXqtYD3Xrfe/kbY+cp2AnSQBTQ40A+z58yFUye6CIDZvXsnbNhwLRw6dAAGBwfIF7O5uQWGhgZh185X4JbX3Q779u4hwAc/279vD8ydOx/a586FPa/ugpaWmQQa7dm9C66/4WbYv38PDA4OEqvo1KmT0No6C2a3z4VXtr8MN9x4CwFIW7dshtv+3c8R6wgBpMGhQRrbhmuug/1798Catevg8OGD5HOFgNKRI4egrW02dHV2wg2vuYVYTAhMVVVX03pz5s6j17h/9IfCcS1fsRLmzVtwwc7ZR++71+17PA1TMfsIN/L+J85csONIOy6PQMBjyZm85PzfuNaFwIc2S9v6FsrDOdsFsmgIASSqgRk1HvWg45HgdY1zFV731Kd8qJgjJouykDwQYQEcr6xjASS6viOApJJ6loVk/MVVho/H43Ot5k0GNbTpHK/THviwjc/K1NGc6sC4yBMdwaGAvSWvtW7I9URRFrJyerlynz0HshDeZ/fos6QFkVSpSOuY7n4jTmSmUcF5pTtPcj0/noXkz0/IPhpQdhIykAxwxCCSBZA4rpoLXbNFlEP5nCQAKV2/UgRSBKY+Arnffo49kFQ31SPevoOLrlEZMg++O0PYR4aBZAEk1obFCYtnD5EmLHU/5FyS9d0ZyDqKGUi8HDOP/HYUPAomNuI/osnAgkeazPjCLB1uES2XjFsjvVOve+oTp7K2VLuUASLDLBJQibtHVLrO/vWAk/ocKQjlfI8CxlHIjtIbjHgSpcdIf83E90J2Tk79Vzvt8WKMQDYL6XfpUL/zxQcCQ9qpkrOzANLBjm5Y8o5v8BQgV4LSv/7HMZ2G6QwgZYNHfE7SI0UgRSBFIEUgRSAzApFfjy2H2P5h5zkhC7jPMtbX/ej9rp2/BMykQM7ac6CC9WRjuo2KOIsZHkcaNy2ExdJ1rsEOuNiJDBSdM+VRChzkNXWE63Mu2mnh0RqeW08NW3zT+MSeVArnqGJCMA8TvyNXLLNzL2Miz+CRke8WjyTcJn6GDy206dxHu7XtOfXy7CX45p9+Fv73nz3gTmulAUi7d+2Ea294DQEutXW1NE5k6NTV1RMDB9k/O7Zvhetfcwu8uvMVaJ3VRswlfL+npxt279oBr73t9bB396swMDhApUaUo0MZu9OnT9Ey+Lhy3QY4ffok1Nc30Pa3b9sC/+4Nm2gC+dLm5wnEOdHVSWyilatWE2MIwaru7m54ddcr8NpbX09j+umPfwhr122Ana9shUMHD8Dd97yN3kcAadnyFXDwAANCnR3HYNnlK+HY0SMEWCFwhAyn+QsWEZCEDCQEsc6ePUvPO44fg9te//Owc8c2qK6uha7O49DV1QEbr70RFixcdEF+luVyzd8BlLEby4PZRx64TPJ1Y4na1C7jyvIOIBcQyQFIIsFmwHXbGM2+RyxZR95HasMgft9Uz1KwRK7HFgrQa5lVslEvHSuBhiCSLmPl46hdQjbI13H+px5I7D/O4+N6HMva8XKegaSZUa/dyozhWlUMHoUsJMeWMTAHDolyj9mXk/ET/yV97XKUa1jgY1IGkeYR+mbYfE5vyMGXTFRNYzley2zuwhzpG1b4u5bVCFEeBytnp2wiZR95zyMEjwaLJRgU+Tr8a9lHloUUsI+EjRQzeP19TQKQpvbKkPaWIpAiQNfH33rubCkAK+RmPEC8DXvHhi1A8oUgqp1pVhfWd2eE8nMEBhkAyfsf8fsORHKJV0AkYSNZZpPSiHPSDUIHhwOMxu4mFNJFwZMPmXjosRuKrruQg3ofKcVU5eYEMMpiGBmpOk9BzmIihawmZR+58+LYUaGUA0o9OPDIJFCbVBOAlH7oF1MEsllIPe4QLwSIZAEkLlyUoGrTV7h79nv/aUzhn64A0qMPfwsefeRb7hi5CzOBR2M66WmhFIEUgRSBSzgCsVKAFm0ywSMtHBn/HVfkiUlI5r7fggeuoKXFJuuPY8AKe0pi0OlCn644ZrZrWotrln3kwSPjOSEMJJYKynExTwuhWMy0jCMpPFofDTVBDwtwPjK+pKWcMg6uBXScdJ3Ob5zHkZ9r6fxLQSJXVHXsJO7VJ88PCyRFHeMqBaV/1ev2H77wAPzjn33WDXyqmo5G+w6h7xA+EGBBlk1nRweBNwi2IEBUU1MNAwODBCohUNN5/Bj5FV2x5kqora2F2rp6GOjvI4AHt3Hq1Am4+ZZbYdeuHXCisxNmtc0mr6J9e3cTm2nVFWsIFMpVkcMVdHQcI8Bo6bLLSaqusbkZEMyqqq4iIAgl9XQfp0+dgmPHjpC0HDKa2tvnEivq5MkueMPP3QG1tXU0RgSuEPSpylfB4UMHSD6vvqERli5bDs0zWkiuDplMp06ehKYZzbDt5ZfomBBAwmNec+VVcPTIIcCCxb59e6C/rxfWb7iGJPEuxONcASRmH90RDDnJ112IMzjyPm2DtM1LIDUmy9b04IyXiOOG5xLUCpBULl9nARsG6vWh10mtATG4IP9ICs0DE/q+1o1CRq34GEUAkpesUx9ylt9TQItYQZbEI/UvrZdZwIrl2yyQxMwZBJjipmXNF752p+wjlfFT/yUZC7JkjaKRzTdljeGB151I52XIvAV1S1EvwveYUYv+fsy6sv/ovLCiID2UGcYN93jsKC8otT2Ro3NMMWSNCXg0oD5ITopQzqPEz8bSNfNTsztL2llAzje1aI6tvN9QGlGKQIrAxRsBApA87TRmuMgFawQAyU5mFNHnxIoJSDVOtfPBAEjY9SBsItaIzUmixW4Nzz7i7o2QrcRdErwtq92tXXck4SAPgyH5yUtg8seTD5VHCP2P9H0BeHA5AYooQYJnGzl5uoBpxL5GPrGEEnf6Psff+1BhMi7zXIok9jSRUzIzcnb62v01GTxO5hfv1zod2cUcgZiFtCkCLRBEevSLvqt00533wKa77pm0kMQAEv/2ipB/05eg9N37xrTf6QggxeBRfB7GdOBpoRSBFIEUgRSBSyYCcWe31Gbo+EcCjmx3sDJg1HMn00s7LihlgEb23tkW3myhxt5TX6j76vJueP66+HjhXKtEb1h2kJOlM4AQeUuQfB3Pz2y3t1V0cBJCgem5lygPQCTT7U7j0iqdBIyLXTwDIeUEZQspi8hI1vEcjOdKQaFO5joqoeS2IcwkOydiqW8DWBlwUFlM2Oiz5YnH4Q9+2RfzJ/tecbJ+5Ai0oORb1sN+hsfM54e/UfgZPrLWjbdZKmJUx7hstJ94XKT+USoNO2Zens+hjtVuIz6OyYrrSNu1/ke43Be2+Ua2EddL7KMLcbrGvc9MAElk3SyY7sGQGDxiVg/VsPSvsI9Y6s6DJVrHUs6LbWzWGpJlHwUSdoaB5H2HTH6IJOGUdRSCSB5AUrYSWkFoftU8GSjlkO8RS6/FIJIuZ2tOKoeHl544ZuofxQyuUNLOMl/t/YGmFNsUHgIsXq5WfZjcOVV/J/KdMjnNAUlWVckwkRBEMnkl9kLCeHhpOmQcec8qBJGIhUQgkkrYqR+SxpC9kGIFIs2DmjvD+5AEII37x51WSBFIETjvCOQ+phJ2IrfmUO7o5ttdsGSXcXJl8IYpoKpXqoasnCw84ONMBQlEErAoh4wjAYvkvdqc90ZS+i8u7+mu1ojPGxDGSUbHHk8WnZapsosMyyg0sAtl6xhEKpFGd+x1xAnVg0Y++Qt45JhKIfhkQSTqaDAGetRh50AvThacxEL97/gcWfZR/Nl5f3PSBlIELlAEYhZSFnAxlSBSFoCEoRkqFKC6Css1oz+mG4CUwKPRz2laIkUgRSBFIEUgjEA8d9BPs5g0VrrOybLZIo9sbDgRl6CgZAAk578TNWBlNWNlNV5N9b11VszCeHHntAWPnFG5SAZZQEhl6ljSiOWEqglYEvaRMJK0sBn4zIoZuWU5OSBvlC+7Belss54Fg5zHhkqLG0k71wGv/kdGSSKQ9A7eZyBJi336XKXKf2lZkxv1dAWQ0jVm6iNgAaSVN94KH/zao6MOAtlHX0rso1HjdKEXsPnES6aJJ5DIqVmWpmMgqRycND07CTsBkFztywH3DJYoSGIBJOuDbb2OLCgR1JpEOScEbbAuxvvQaz2OieX1tDGbgS7rQ8QAGQNIVDsyTdcx+0j9e0L2jK9Z6Xg0XzFAZZhHImWngBr9NfJ21g7DnovMBoGgbumBFeUUxQCS+vjF+3D+fiL5qvnN1tE4j3iwR2t4Nh4WLGIWkgeP6DwKoKQgXBYQF+dJBcOQleTHg6MZ7i7oQv+a0v5TBFIELsYI5P7PZ8UDSY3xTJeXXpxiqii+byc0nBhwAsPvWwCpmvS0WVNbgR9lHAUdECRZJ+yjnLKODIDkErMHkKiLzmh30ziG8dMNwKOyyYSwkCJZO/aGGka6zngdeRApBonU+8gwjxy4VA4goY4377OcgaTJyndbeKNEKw2hX9KpnuBejD+OdEyVG4HRWEg48qkCkYYDkMYTvekEICXwaDxnNi2bIpAikCKQIqARiMscgVSMFNNojmHYNO65smHMvX6WDF5c6LEG4LZj2XZsO2DBgEpuO0YSLQtQsvub6DM9bLzkA1fscvMvUWaguZj1NpLOb8iZAp0UFoWRFHhPqMIDzrGclBB3a6tUOc33ZEJoG/csIyyQ0Y5l7Iz/rPc3YuaJzr8C36MITCIQyMxZVZqOperEM8l63IqKhC/KleBT77wDXn7C+9FUig/SRH+P0vYmNgIfve9et8GxAkhfSuyjiT0Jk7C14Hpr/I9cnjKMTMukwWuk9+n2/kf4HnkgOVCJ1XfctVYbIpBBKjpp+IzqStiIKDWjADgyjcr4uWtApngw88bW48oAJBqL9z9i+TpmRVkwRUXouH4mYAmOyci1KeMm9kMizzpJjHRkUdw800j3zewjx8wSEIkl7Hhceg5sY0gAsDgZVM9yZdiP42JzVBZ4FLKdGKqx+dXV18w9AoNIxvtcZOpYWhCZRiphZ8Ejy0LyTCVWMvI+Us7OwqoMUQ7lI/FxsDDdJPwo0iZTBFIEUgSiCOR+81nrgcQX/HhSFfsIyXyBL8l6UVf2UcxAEgBJExQmMvI9chJ26nfEHREqX5fNPsJEIwCSyNgxy4knSgwgKT7vjzSmnLpuNJFPsGwj/kxAI0riIfuIL+jl4I9LqPiZ9T6KvZGC1347XrKOjQmd9rdLiN6niej/au8UyXRQvo5muMNNeNOvIUVgukZgLCwkPLa442/FqtWAXaZoBDxRj5tu3Hjem3riqefOexuTvYFY8x33l2TrJjvqafspAikCKQIXTwSC7u6sZjQ3pxA5NlN4sgUdZcAEAJRsL2AeWZaRuZ+2cx1XhJIwO4aSAY60UcsWkeKzMtH32lk9xdooh/u2RTCNjfOMUOaRYRVVCxikDX1UxBQDd2IiURGRASOSutNue5G7c0VAAyLpfNB2dzvtI5qQWBv2DB+kwINW5p8CDHnWkG/yCwAllcKLGEdUvLQNgaZp0M33ijyn+p+fvx++8afeBykBSBfPtWayjiS+F/7g174DK2+8bcTdJfbRZJ2Nid1uzD7i65uU7K2cp2V2CiCkwBCyfNR6getaJQKXlIEUA/UKkngWZahuwwwklTtjJgszXfiveg6xICWb9Xg/cs/2YZBLwCxlIpFsnDKUhMUqx6n5TAEt58kkvkc8jpKMw/sg2eu2pICg8cCpCNkxiHyd+jDhWCknGYCNq3z8sKwo1+htgC7K7xIProlpjZDX9zKECE55GTtlSMW5LpbJdbJy2uygoJp4VblzppJ1ykCKACWWJuTYqZ8V+yp5v3XrSc/5NAFIE/urT1tLEUgRGG8Ech8VAMkZtmXIo2kCsBuny7jpCFAdUd9lwB0DykDiiQq/9tTZnEuqajDoACQEmUzC1c4OApCoW45l8WIAiccUTuMcgGS61/iCbJlHAtAoE0u6PxRMUmYQSdcpgGS0Z50HkkumpiMhYh1xxwgb77kkoROcjIlOCIDxsVlGlT0/CTwa708gLT9dIxCzkIbTIMeJG3oi7XzKd5kmqZLxnfWYdTTWjsvx7SUtnSKQIpAikCJwKUQgZh7FHd7anIYghu1eDjqHJVD6ntSLnNu1ZRvpc/XW8b4C3us0nisEjVpmWmELa3quJho8ir8DmfESgEeZQCpbV4XSOzJHCvwmDFhEIJLMyZxChDTmqU+SNuehxJ0Fpnw3OM/BuGKpyhS2zMdH4eIlT+z8RaW4CcSzczR67T1qlZVkJb3pPVtMVNaRNNk5Obxouzj/0+7uF3/yGLGQ9JHuDS+Fq8/5HWPsfzQWACmxj84v5lO1dgwgaaneKtxY2TkLhlhVnVpXvyo5f2+VjosBJAb/EfQW5oyyjxRUEPDBgkgKHnkAKWweVjYNNlV7hpGCWCJj50AbDyBZ5q/Nn3q9xDEQ0KHsKBmbr4H5fOou/NLYrWNiryPeJwJaOj6V16MGBpG5U6CHABybg/WaPkzNDJV8bO2MS5Z8dvkYPduKzqdTMzIsLGVBm6YWpVVxDvPN3j4+DAQxM0vYRyOASHxOPYDENcEEIE3V7z3tJ0UgReDcIpD7P545W/IMHO+pw8i9R/mzJjOjAUiB95F4FykA5MEhBoo8gOQZSshCwiRjtVpdd5wCSNpJQBd4SQ+UaAzQEnQrWD8hn+hsDCyYFjCQcNKBXWsRA0nZR7is7woJASROroa5hCCSmcR4qqpnP/FkyiTByPdIJ2bBZDaxj87tl5DWmnYRGCsLSQ8slrRDNtIHP/yxcR03FjTOnj0DTU3N0NfXC42NXj9/pA0NDAxAdXX1sKbBhUIBqrBKk+kGPq4hTvjCSbJuwkOaNpgikCKQInDJRiBgq0RSdQqUhHIy2jRmOpJdZ7LIqGW4AOjtsPM7le5dZvwrS0XZ/SxFo0CGFs/sXMjdcw9znz1ZIFIcr0Bax8yBtJM6kFZy/hciJa7d8jK/suARN/x5CTxkJ/kmPcN4cgwkX5DjAt3wTgy2GBnEUc9FwCayDX1ZcnRmHmcl6gR04o55P5eyQJL1FlEg6a1LGt1vMQFIl+xlacwHPl7/o8Q+GnNoL/iC7lorTxyAZPIUg/PK2FTpNQZFtF7FNa2QeUR1L+M7x8CFKvng9coASIaRol45MROJm5F5Pc1xdB02cqYITFngitR/CNwywFJefZK8jx5W0yy4r8CGsmQISCoy+4jGJfUs/FxZovZkhtYWXsYPGUcaE5Sww+cMIGmMlW/jt+bZRwrgsCc5X+e9BUQAIGFSME3vFgQMcp5j3XpvKgse2u4UlU8l1aCIgaS1QASHyPuoBDCgz+m1eiDhXwGQtCmdYuml7LgOKDVN+Y54CTt715HFWb7gP6k0gBSBFIGLMAK530AAKdKLji+6WZOimIGkEnIhLVQZSJgsWHrOAkiYbDnJsv9RmHiVqeTl7kL5OmEgBQCSTmH0TIWAmJqmErU1YiMFnWoqUyfLMftIOtYkYVsjwcA8T2jFCibRZ0bSzvslKe3Yg1g64dHx+b8KIpVL1+lEjP5mnKjJmtBehL+FdEjTLAIxgITD//y2nhGPAplI+M8+xlMweHXXDqirq4P29rnwyvaXYdUVa6Gz8zg0NDRCb28PNDW3wImuDpjZOgu6z56FBQsXQXf3GXhl21a4fMUqOHXyBCxctITApP3798Ls2e3Q0XEcZrXOgoamJjh88AC0z5kLp06dpBvGJZctu2BnJQaOcCAoWYf/0iNFIEUgRSBFIEVgPBEIZc4EcDDdvQF4ZIERfC6yahZYouKb+K+SF0+kPoDvEACkzVi2W1kasoiRFPiOeu8cOxdS1kx8z511jz3cffd47seDTngTZOvJ4PyIJD7aRe0BJA8IaWGO/pq5mFeH4DmVdsdb/ySe1yGYZCSORDbczbqkic/Owoabk6i3hkoH8vnxDCRiGeFrkZlzEj7Umc/nh+ZHCh4ZLyRmmImPknjYWulxKvTp3E4a+X73HZvgpZ8mH6Tx/JYv1WVj+boVN94KH/zaoyOGA9lHu4wCwvxrb4W7vvzwpRrCij3ubPk6tkbgXOMbGByARIBMicGjSDXHeR9Z/yMFkOQ6bMEJW5eKfYYIpEEAwrCSeBkPIGn6y/IbUtYPj9EykDzbB1k/PB5uxraMUFe7Uk8mI6GHYwsYSE5mjbOlNjx4BpKAVwpmmfipN5LmMGVnKQHJ52QP2lhGqTYIuAZsSdiCHwXgGp9DBc88aKXAnt5zOKsOucfQsWheKsj9A8VA5QWFdcQSdfxvIEO+Ds+p+iV5PyvMUQKESSzjexGVstNcyj+qBCBV7MUlDSxF4CKLQO4jAiA5M1JrcmrkBuLjHh1A8hdjr6+KjCJmHGlHhPU9oucuATOopJJ3KrWgkx2lnFrDPx0Ta8B6sMUDMdKRFkkl8GTCf+Zk6yyA5PRIy/2PYgCJkwgv59hJ2Kkh24i1TR37yHTM6WRVOxyGA/US++gi+0WmwxlXBMpYSB8cHeAgSbsvPRBM6MbqjfSzJ38M191wM7GQXnjuabhy3QZobGqCQwf202Vn7rz58PyzT8PChYthRksLvX7ix4/D3PkLqKhx+NABWLvuKsjn8tAysxW2bH4BFi1eAh3Hj0Hb7Nn03u5dOwmAOnXqBKxZu35c8ZiIhRE42rlzO+zasd1tbtMY4joR+07bSBFIEUgRSBG4+CLgShtO6iwbQLKSNSyh5ru9g+fifeqWl5DxfmxZRbqzs3xwxD/C+qAyqCEARuSZJLUoakDTBz21Xknygb6fdSZHA5IywSOR8tOCoytoase0xAO7t/EznGtZ83Sdc7FsEPscOTBJpOsYPDIspNgDyZqKm0Ijla7MoO34s2S1bcy0y71MPtBIjLv5kAOOQiUJlbWzgJIDiZxvrfezdU2BUvj8mz95AP7XF3xj0Xiaikb7pVbPboOqqhqgTk0spmJVEuWfCgWozuehBk8EyUEVyYsD48/HK94cA0NQrK0Wr18GzUjWUczscW2cW+JmsEiJ8+b+QgkaqhDyK1HBGf9pgyYXwYVdgOvlctA/OARDQ0NUOD7V2TXaIV3Sn8cA0gf+x+j+Rx9d6xluGLw7v/wwLLj21ks6jpV48NnsI++trYA9X1e9t5D3PhoZRLLXYO/t48v+zJxkFo31OGLwSGXRmL3im5SVNeuvuup/5K//hoVkfJC8N7lnIGlDBp4fBfg9eIR1LGXOeB8mvL5wozSPn7yczAlWAEkBG95vzIzyoJLG1+Z2ByBRdhZ2jgFuAmapyevqf6TD4fzpQSP1PHJMXHO/YUEsBZEUELON3nrOtObn2EfOt0pYSI6JpD5WzD7i5b1sHcXbAkjCOnIsXr3H0PsORccSgFSJl5U0phSBizICuY88fcZJ2OkFUSdJeuM/bgYSXoBlomG725R95EAhkq4TppEwkFC2To0G8TNHvZXnepEnqQbsChHzO39x52TsLrQKiGX4HXmpOgseiURdGXgUTj48AykEilzXiHSG2KRaEFDJAUhmQquTHe6a8B12OnGKj0fPkfsbnaTRJqgX5bc5HdQlF4FMFtLWkVlIGiRiI30pZCONBiShbN2hgwdgzty5cKKrC+YvWAQ1NdXQ398PnR3HYcYMZCB1QVt7OzTUN0B1TQ2cPHECOjqOwvwFi6Hj+FFYuGgx5HJ5OHhgH7TNbqf1EETCKxcCTPhefX09Teh7enqIpTRVj0zWUQKPpir8aT8pAikCKQIXZQQsgIQHaDuvneSOk0aTOYQCSAKKeFkb74GaVYizAQw9RL2agMrsBIwU7boW0MEWiSzrJXOOZECk4P57lJvx+OOgh1heKDNLQZrAB0pkkJwnrBTAYpaRK3IKQITzLAaTEHxQ5lEIHnHBj9/z5yjnPKmsJJCe0+wuaA/o8fGyJI/ObzSeOPdxhUtlFRm2kZ4z64Pku/Z5eyolhNv3MuHS+IdzMCnSujmcgEhvmSQZu1m/cDfMaG6FocEhKJWKUFtbQw1EJ3t6oLaqCpa0NJO8+fHePqjOV8HM2mqRUSxB1a7d0PeRT0HDX/0pzFoyD6pIJr0ErXV56B8qwUAJC6E5ODUwBE01NVDAoyvl4XDvACxvrqM58tHBEgzlcrCkFqAZ1T4AO+F5jtyUy0EdAJwaHIA9B4/CmY4u2PLk0xfl9WeiDir2P/r8KPONeJ6R2EcTdSYmfjsKeyCQ6nKUAA6W7angEV1jnSScgkfYJF1ydSySsYsYSE4+DaEQg7wzAO7lzLwMGoNHLGGH/3KA9SRlIPF1lEdvc4MFkKx0nT7XsdPx2OYAyTt6bbVKOs6HyQBaKmunMnfuum6aRfSYOS8hWOQBJDceYSLZPI9HpflP62Ccsz0DyQM4xlfcNX8YYM3IrFY52T5tdveAoGfwMvNZmzV4HOz35zwUo7E4BpLI1PF5Y+aYMpFCKUIGkAoCJLljMfVBAuRsc7989fU9/0tIDKSJvyqkLaYIpAhkRSD3YQGQ/I25B1+yuup0I1kMJNudoZ2CQQf+90KeAAAgAElEQVScA4QUGDLgkfogOQBJGUgscedN93gyo10DTNX13kd6+QwutoGhqvE9ErBGJxwWUPLdDB440uW4O4A7LgKpOss4sp5HqmuKExr3PMN/yXR8+G48w6TKmKByJ59OzoR2nL7rKQKXUATOhYWk4cliI+FnE9mBOh1ORQKOpsNZSmNMEUgRSBGYfhGIwSNXnIvk6xQM8lLYVlZGwQ0umls2ErMqFORQq+ywkSz2eg06lo0fabCcMerWgpGVjrENXnRWBA1SUGg8QFLZWTXgEcXL+FpoQc0rMMi8CIuZyFARuT+cOxFIpL5HqgDhfJAYPFIQCYuI6j9BcnhSPFMJOzfforFwYc+ey+EkdDgO3DkeGKHHzXLCvIkb5lgqyEsLsk9VyBLj8xb6HmGRleSNSKoOi4vs2aEgkpUM+vjbN8GWJyZexq71rruhecZMKAwWAHIFaKitpbidHRiCvqFBuLy1BWrzeThwth8KpSK0N9RBT2EI6jpPwuDPvxXq+/ug2NYOC77xF9CzdAnU5QFaa/JwepAL02cLJXrvYF8BVjRVw7bTA9Dd0w/LWxuhWFUF2E7VhqhRCaABSnBoKAd7eguwrjEPa+ry9H3B87Kn6xQc2bkbtvzsmel3gZmiEWfK1/2PkeXrEvtoik7Oee5GmaseFOd3rEeRXm+VIaMMHgVirBWDNkJbHyRfx7Lb9QNXAMYxWVQuTn2GIok0BcEtEK8AkgdB+Dqhvkf+Ob+H/7SeRlxIg0FoTSxm1qgsG7OiPFvKyccZMVnNWxZAQoCNY2bGZsA4BLQ01prrNL3isfrcHbJ2tIGb80DoC+XylJHGtefRM5B4bHa8DpRzp8o3KygbyuYUBZEwNhYsYi8kz0YiNpdjb+mxKLvK+zn5+wxhp0oS9QBSAo7O8+efVk8RSBEYZwRy9yGApB1eFqCIJkLxdssBJAFyMuifemH2DCQGhfifp9aTF5KRsNOuDe+fxJMd273h9cD9pNElGgMcaWda4H0kkw1vvifsI6G/4oTDgktWek5l6wKZOgSIHIjEFGOWs+OEpx5HsYSdjsl2NPiEEQJIZo7KU7JRztM4vw9p8RSBaReB82Eh6cEOBySNxkiadsGKBpwFHKGm+8obbkteR9P95KbxpwikCKQIVFIEMhg1FgxR7wa6x1cVA2Uf4b0/SbOFXgUqj8NzAWbHuEYyuWFWHySVLvPNYnJfLqCCu9933b/qpeM9d8ivp8Q6B87Dx6ge8I05Bz0TSDLnI8sjiApdMXhEb3JM8OGKa07twTOHrBSPa77DeVWV8aAVoMhL2Zn1nddUznVfV2lcJcY6jtgbYjQPBguo+eJXKDdO70tgnIS38+MQEMnOWa26hAGRHPvIyYkzgBTM2Yxfxd/9yQPw95MgY9d6NwJIrVBEBhIUobEW0RyAgUKRWEiXz2qBltoa6OgfhO6hAsxvqIViTy/88PV3w44922EelOD6ujZoaZkN9Q9+Dua96bXwr//vP8K27dvh2ptuhu5cDex46nGoXbgM3vlL74Rv/9uP4OUfPAorN2yE6++4Gxa01MPO3iHY+pOfwPYnfgzX3fY6eM/P3QYN8p2qwSImlKCzux92bN0C2598vpKuGBU1lvHK1yX2UUWdvhEHUw4ghflE/d9sc7R6H1n/oxBEKjlfJAWZcB1idJKnnB+SAiMKIgWSdXqdUtaPsUPQHKS5xINcXqbNeTOp15BpIMBx4fVc5eVszuI8KYwoqWWRB5MBtJQV5VV5NPcJACfNBjgulkiN5fQ8kGRzFx+Hb1KgfCqgkGsKKGva1lqbl99zeaaE9wbsZRU3uOuYgnOEcdF6pmFn6RljFiyDVK65nKRIhSlmwDXPQAoBJQ8eCatMYq0MK1sTLBoWEt9baME2lAucPr+4NNIUgRSB6RyB3Id+xhJ2tpOOWS1ZdrT+UM8ZQJIuAwKPCCwKJexwQhODSgo8qSSDJjoPHvmJlb+4hwkk0DiXiV/WZJE7G3iSEdB3FVTKAIKURqwJNPA6GgE8UoCKu+s4CdibAacNbs5HPAGzxzudv4hp7CkC5xOBGER60znKru3K8EfCcV1MQBKCRvh49BH+ax/nGrfzOXdp3RSBFIEUgRSBizcCloFkO4otAGFZR/pcmTQeNGJWjGXZ0LJUBMuZbnGOpZV4iX2OrEdOcN9vvZKUgWQ9FSI2jM6VbOHNPQ8oSMPPqexitpfYMXyUqWWk/3wjHQM9FBOSo+Pn6htLHecioRS8RwU9VHeQmMq6KmXEMuEsFaggnZ47NVnHGOtc0D0f5mschYKb38RvarjYeckiL3dHEt9GapDnTTJn03OHczxlHVHxVSXsgMASlRb3HrUsDfXvJ0HGbs6b74GmGTNgaLAIxWIBmutrKa7FYglOnO2BtuZGaGuoJY+krr4hmFmdh+r3fRgee+x78NsndsGSfA18ec5y6OodglkzZsGcT/0WvOOzvwUH9u6Fv//pz+C7j3wHvvoHn4Qb73wzPPj334SHPvcA/O1/+QzccPc98K4H/xL2DpZgQetM+N4ffRq+/4XPwcd+//fhdz79aRgqFenc43k4PViE5qocPPPcFtj6xFMX74XoPI8slq/7k1Hk634zeR+dZ8SnZnWfn/hK5K5zDjhQywQGFRgIUQlQZqx46wWVsvPSdXr9Vfk2BkfKmbJWVpOYPdb3yIBInmnDSjaa5/g6zewdq/7DrCMvq2e9mJSBxMCKlxr1zdYMIDn5vIwx4WcWRBGhNydTmwcPZinopqCWMqM0pp4RxbHWh7vmGwlSlvLz3ku29hYDa7i+HiNu1p5DCxx5z3YfR8uGovsKE3OVwHX1PweuKVhkJew8gGQ9rgrKRHIAkgemPIik7COfN3ksiX00NVeJtJcUgRQBG4HcB392lu/jpYsrnnTpxVJXspIF2hFHyVa643BiYamfNonhRMR5GkVeRx40EgBJZRdUvs5Mcpz/UWToag/MJVUjQcHdFCxpEMvWOTBHutWCZUzC0omKZRG5yYnpCrETE1rHdinoOMzk1INHqnXqu/LiCaqeI3u88eQsfc1TBC6lCGSxkEab3I0Un9GAJFx35arV0yrEWWwjPYAEHE2rU5kGmyKQIpAiMG0iYIEQO5fQuYNjEblO6LBLmIo6BIp4powrACl4JFI8yo4JCk/W26jM39RK4mR7oNJ8QBu8FPQQUCluvguavJSFNEpD3kgn0oJsDsgxDC31KFLQyCs+IOvIy39TwQ6Ln/geWGlwjqnGWEEjKrblGUSi/coguagXMr0siOSOZZRJiVVZ8OeK5z8673RNdJGXrfWKdYXOuDFQ/IL+f/auBEyuouqe7tkzmewrO0kgCLJFWRQIIGAAFQV3fxVERAGJyCoJEAiELRAQJIjyA4oov6goKLtIAJFFCLIkQggQAiQkZF9mn/6/W7du1a3Xr2ftSSaZ6u+DznS/V6/efa+rXt1zzzni30FrPFaD4PcmK23n/DtagDtmTMPvFQtpxvU3d/k3NuLzX0C/vjWoa2pGrqUR/SoqTZu0Hl5b32A8ULbuV2kA0BUNTSi74Bqsu/MO1GeacNSiOSb2j4/5JPrU1aK2pQEv1jfhh8teQ0VlJR59byluvvZa3Hrx+Rj36c/gxrvvwWXTLsWfLz0fu376Mzho+kxsMXQYhlSW4l/TL8Qtl03DGVOm4MwpU4zaB8VxSUMzBpVlQcJ6L7z8X7z0xFNdPufNsYE0+bqTW5GvI/bRQ8pjNXof9cy7Iki/O6De++5o6VDJbXmww4JHdvwU9lE5+R6ZHJZi21jAXtoImLJ2fAul4tg3R7N9nL+OzTUJk1bGS2HYhHk3Abe0lJ0HUASw4RxeqHgjfjwyRgqIZN4THkiu6NqM3xkQSdfP6xpAspKqNkYMrolsHM9Xmu2Vz4iiMdyzokTlR/uPa6UhKYinXjkfKwUCsqwgXyf9b+2DpOddYf5Izs6wocz1YDDLXDN13cQDiWX/5Jpa2b8AAPNyfOKFpfOYfr4MGUcx99czx5XYqxiBzT0CmZMJQFJVYElJtOTglASQpFJDKgYdgKSq4fxkphczGbNg4QlXg0bMTJKKDq6Q8wtHVy3hACtvxqu1tVsDkETGQqoOQzApn30kAJDXXVXVFlLZpsAjTeXVsnXJ47iKSCfPwNUEzlzWPhXoCdR81M6qxs395o3nFyOgI1AsFpJusxCQRNsIK4n+3VPBJAKN3njjNcyf91rezUKgEb0m/JDf4ytGIEYgRiBGIEag2BFoN4Bkn+t18saBG44xY1k2rspay1p7ryA5B0kgmYSPYhe5oi7lieNYK07Gmo26tbeO94v1Ena6OtrL11Gix1d0J1Ud2pP4EYCNU3JhAiyU4vEgECfCeH3l1lKB8gMzjsosIGeSoU4W0MZSZH6yln3kmE98JUPputA3I1kPbdYraUXSAqoV8HbVa1FiHRnpQO2ZZLxovaSdeCC5dZphGnlTdU7qifE8s5KChGwKgFQML8yRnz8a/fpWo7mpyfS/b3mlkVKidW99Uw7rGxuwff8+BsRbev3tqLtqBlbWrjbrwFuxHg+tWoLTh4/CVVvshLpcI06Z/x/cumYJvr3H/jjloQdw089m4JapF2DcwYfg+j/9FdMvnYY/T78Eux75BXz75t9iVN8KjKkAbj/um7jqd7/DxN13x5TZs81tuqKpBdUlWfQhJhJyeP7V1/DSY/8sys9/qy1HYqstRxSlrUKNPP3s7G5tXzeeZB+d/KsHMHrv8QWPH9lHG+zSdPpAaeCRjLWc28q54mgnZ2bGVwZEXEG0yWPlOJ9li5/ZjsECE5ahxPOaB+XpWN7vmoEIArZ5XNJeOYoBZD1z9FzGAfB91QAS59LSZOOYpaQBJDpnM2fZ4mYZS6Uv4n0UAEkWLNGysDJJOADJyta5mLkCcQbaPAPIew9pQIvaY1CI52MNGvG4br2EJA+n5nl3c+RsobsFyvQxxY9Jg0jGD9A+Y5i+WECM523vgSRgVrJPPkb2OloAicE4YpfpPodeTgIgBbYWUkTBwdWn1en7P+4YIxAjECPQ2QhkTjIAUj7bhYfI/FfbAJLV5yYDVlngOb1VMXS1TCSry+3l7Bgo8nqttkrCsJDsAkmqDGkwFxBJaYbLokPTep0RoNbHTvgf+eoJDSD5fwe+RXbhogGlEDSSisZwf6lUSF2QJmix+sFCX4sIHnX2Vo/7be4RKDYLScerNSCJtiMwiV6UcNiYYFJr8nRyPpFtBND1pNcbz3rT7OTvY8zeBwQftZYs2Nx/W/H8YgRiBGIEOhsBl+6w/5DCM/euEjUioZaUqnNeqHY9wd8zGGLWGqKEYNcIuq+BRLRVBEg+vzsJHiWHRskh/pyf5SWhI+sLI5MjXqsB20gpCShGjfQpyVJKi2uw1lJqCyKn4wAkw85iwIji4HyPBEBK+MqKbJ1LoNl4CpPJxV8lOj1TLGQeSb+Tnk1p55NcT+rK8GCNkyiS0wWOBOQZsM4xyryihJccZ+CI11seJHLV/RZE4iQtA0riU0v//uI2fYLud5WFtIUFkHLNBHcBfckDyRZOkozd+sZmjKguQ+MDs7D0pDPwztrlGJYhLkAZ6iv74OsfvIgxlTWY9/EjgKoqjHryj3irdi3+tsMnMWTUzrhldD/cNHMGxh16OK7741/ws6um486Lz8PQ7Udjt4MPxYASoDKbQdXDD+HmN9/EpMMPx5l33ol1ffuhOkNFnFQVn8OHDU2YP+c1zPnnM539mQf7EYD05aOPbFdbCwbVYKumejQjgzf6VGPnxcvbtd8tF12GVYOHtWvbrmwU2UddiV7P3Lct8Ih6LR482ldIJOw82MAMGlLRcf5HllWjZdq0DKtnHzFYQ4XDDhixDBbPVmHwiJgsAlJoiwXajxmgzJqSuVAKL0QiTlR+ApBEFINcUYAHRmisYlaPl7CTfqSxoiTP5sZ5K9FH/kKpMQsYSF5+1TC0lKqRHu91nk1LwBlARuIjcrMWBKP4yrWWOZP7w6wniYfI/HHBOns1CYhkrlcSQLKxofPWxw5kBy0IyJ8l2EctmkXFknXC+AoYVI59a+c983OKAFLPHFVir2IEek8EMj94do3DJLReeKHquOSiRtN7PV3Vm7wK8GMWe1Zv21XGuYWNXfSYSZfZSF7qjvdjbW8PSjlKqdIEN4sQ23GpVHNUUFdRSFWDCWDHAkKugsLRg0PpOc8gSgeGNMjE/+YKRal01BUarqLRLkrdJJkGJKn7UQNI7alg7D23cjzTGAGgO1hIybi2BSbR9hpQor+7A1SiRa0wiwqxjKTvvZFtRNdJAKL5zz2O+a2ARR357Yy2wNLovcZDQKYILnUkgnHbGIEYgd4YAQ00OPUCmw/RFd6u+Mx5+fDzv6gRuCSY8npwnkDiLWETPuG6wFYyi9cpFZVZn1Kq/GYGEixzJRNIT2sWUlIix0iAqwphVhLw4FKqDHU7bwAP3oQMJAP0OOaQZx1p9pFeS3GhHgFNXkrcJRktEMdm6lwh71QlTDKPmUgu8cml6s7/KI1g1NbpOWWFlIWMThrK9WM2FwNDpI9EazwB8PQaS8A+906Akavql+p+AZY8gCRJwN/NmIY/XDvNdb+rLKStjv4iaqqquGo9l0PfijITR0ouU1Trm3Oomjcfiz73Vcxfvghbl1eitgXYsd8WqKkZiD1efxANuRbcM2I3VFSUYsKCF7BFRRUWfPQQLFhXi5+ufhfXv/8a9jjis7jurr/gpmuuwR3nnxmEv08mi79UVuAzdfU4Z8hg/PiJJ1C2447m+I0A3qtvMsnvD956F889/Pe2Ll27vm8vgPS7EcOw/7pV2CJD6+0M5udyeHLQcHxvwcI2j3PX3ffh3fcWtbldVzdIyj9H9lFXI7px90+CR3YKMp0Kx1vNQApl2ARoEPm1AECy7KM8dg3JrdL46k5fABsGkEQqzoMQSsZOAd0aQHIACQE1ijUj/XMAkrBQlWSblivlkxdAi+dJAZAc80hLs8m8qeX0LBBmRNaUzKqTVZXcngVvNEPWs2D9PGeGesXScj5Dth/C1HJxU4CX2HKY+CgZVpnb+BlCSRA6JpQHlkx8FLPL3Bx2ntc2FyZO1osplB0U9pH4WfG7Bryc/J2ztLCsZy2Zm8fSjQDSxh1B4tFjBGIEMt8nAClRIRdUhqWsDDSIVBhAEgNWT5N1C0ChryofJFr0hGavdrGo5Bict5LV3xZKKVdf8MWUk3GLuQSAI7J13pPIgjyqaoG/U5+7ygCRrgv30ZJ4ebJ4Sb8lNyn4yjlHYY7gUfxFxgh0KQLdyUJK61h7wCS9nwBL9NmYMcxa0p/pbZOycwQS0StNji6tb70NNBLAqJhgUUduRgKWJlhZwAgodSRycdsYgRiB3hCBJFPFVBoLu8aCQc4A3CbDnKm1AB9Wns1XCns/BwY9eO1BDctahdc0DDok5Xk84KC8kLSsnV1DGFZLnqeqsJJ8u7oQT9YhDkBKeCEl5anVUobzefamELUF+kAqtLVRul5bOQApIWFHfkgGQFJFer4qnoEjXmNZAMlJ5uWDR8lCwmS/W7uXC7GvCqkreIknzz7yDDAGZXQyj3g+JilngSNK7NE1pup5+pylhRSApKv7bSLwq9sVj4W09TFfQp+KCgOAEhDXpzSLkmzWJC/pujYuXYEl449CprkObyx5FzUl5agpqcCe2+6G/qO2xU9efhS/eutlfLVsoKmI/23jClwxciectcVY1NfX4vLl7+Oi91/Bvp/+DKb88S+4+eoZ+OOFZ2PfCUfiohlXo39ZCbK5HPofeCDuWrESS3MtuPQ//0HL2J3QhByWNbH0Vt9sBv+Z9zZmP/RoUYai9gJIN/WpwKe+9jU0/PhMZGprkfvON/CnN9/B+bUNbfbj99f/HO9lSIyxe1+nn3qCOwA950Xvo+6Nd3e2ngYeMQfIA+I8L9E4yJ/Tu/b2NqCMk7CzIIRmIGkASUm0CXhh5kFX7Ex5JQUgCRAhrBX7t8htynzFcwsXKnAejpk+wppxAJeT1RM5PS+rJ2xT3R8j9aok7NLk6wQkcV7fJn/GLBruj42nKvBwTB8FYOkCh8BzKFH8IX0KJP4oPgqM0WwpAdi4EIH6wnOYsKHYTzFkIQVgX9aDhcJsNnKGkqNLeJprAMuxs6zfETHJDABnZOvEHykhuWdjJzHUbC4uRLFAWvBAw3/EQvLuHC1i2zECMQKFIpD5/jPMQAoWMtYTyS1f1GAeLGq0FrajnWbMBOYpv15HlI0HtTZ3km0U6nbLQsiZ5eqFjV0ougUpGYKa0TSk4KYtFjWTyP3bgUSKXaR0VP0+rMOt/y7oqaT11hWd1lfOsSZ7EkBKVisWknqIt3WMQIxAfgTSWEif3gA+PyKLJsa5xWK8tPcaC2C0Ic61vX3q7u0e+hlXCmuz4kLHJKBOQDvaJg24E6YYsbuSLwLuOgLiUaKBrkkEk7r7LojtxwjECPTkCGggRK8hNIBkCsI0oygAkPxaQQAQ4+NjZOz8GkMDIJz44wSbJFpMIsoWmjnJuoB5ZJUDDAvJmmMnkkV+zSD+O559RGsBetE25j35fK/70p7MjzN1V5LdTsab11oOYLNesZLcdAV5WtnBspAkcWf2pfhRZbyTA/S+RywlpGTr1FowDURq7z2YPHX3twBsKsEaspF8rMPr6NdkUgDIknUMFBngiJQnnPG7AEr8LgwlkYj6/bXT8KcisZAIQKooL0MZgUbZLCpLS5AlTxIAFc3NeGu/z2LpW/PQr6oK/SorsXTFCgzOVGPn3T6BitEj8FLtChxx10wMy5YZqcJFLQ14dNhHsf/IbdCUa8GF7/0XVy57G0cMG4WpV92AafNewp8vPgd7ffYo3PKHP2FweYlZjy85/wI8dek09B02DJ97ewFQXo56tKDMJMoz+LCuAa+/PAdzn3m+vZex1e3aAyA9cfIPMGjIEIz40Y8xcOBAtLS04P3338eaM09H/Sc+iXE/Pr3VY2wIBlKSfXRSK95HtAa48djDgz4fMfM+jBwXyiEXJcCxkQ5HII0pSWCHnpOcNYJi0JCgpAbsvUIOS9cJyyeUsLPzk53Tkl5Dbk4yBQoWQHLjE0vWifSZBx7snGTyXIbn4wCkQn1kYIS9hkSmjRWBOE9H479DRrRPoGFtMtChvY80w8YA9SZ3xv3X/dHAm/Y+cqyfhNKQAEjyHOCwEsfMYeaOSJGacVviZX2F3JydkH2TayqMInrXc6CAgRInkbCT+HjJQX+OeXJ6dr4x0oMOBLTgkYBICkBy+9trz6CdeC6Gzw76+cU9zNi7tj2PER3+ocQdYgRiBGIE2ohA5kQLIMkAZd4dYqGm2xQQSVN9PUXUyx8kjXDFQFBXRgRmr65Sg4Ekp3muFpW6wtBUFUi/CECyK8XAeE6AIbcIlIVGCgiktM9TpedE9kJNaJpKLJJ12txQS13IvzW1ViorHICXZiibmCHihBF/1zEChSOQxkK6au76DR4yAZTowBrg6AqwpOXTqF36u7cBFO0BjUh2xsSHQCPrT1XsG0BAJgGWWmOGRTCp2NGP7cUIxAhsKhFIAkiSs3JeBzpZJ8/7FtjgymUvu2bWBYpdI5XNIsfjPRQsE0ktbhxzxSXKcl62TknxiAR10ttUF5xxlbBlJZk1Af+bXpJM00m1ZKFeUvkh7Vom1R4oSUiAjgBlLO3tfRyC9ZQF2Cg5Rj43npkkUoBcRe+ZR1L4xxJL3oeC11ma0dUV8EjOM20dk8dOSgBuUlHu4yvx93LjBjCyKhLskyEydfweMpD4e+MvIsk9uw785vbV7pJ0RcZuq2O+hPLSUpSVZFFeUoLybAlKSxhA+vCob+ODfz+ND+tWY2hZH2TRhMqWMtSgL8buszdKdtoO2bJy7HnzNCyrXWf6s1NJFf6vZnsM7l+FxtpGzFi/BNevXYwJA7fAz3cYjxtLV+PKp+7Dfp8/Grf+/g+oKs2gPANce8EU7HjldPQrK8HBc/+L8q22MqWjVPW+rLERCxcvwbpFSzD33y8UZVhpD4D02z4V+Hg2hx3Xhmyj//Ytx79zJfjmutpW+7IhACTNPqLOtLaWuPHYCYFU8ohxB+DImfcVJZ6xka5FIBU8sqXTuhDZAB/Kg4fYR1oarkS8exKScPkSdnpc5nHasW1TmCz0O8yTijPjlwVx7Pgkc5CbTxQDSefcjOeRZUJpwCtknfKYr/B6VRztj+vBLBo/fT/1/Ci5LDO3B/J1zObhwgYlGScFIM5zyAJaiVwjz7MJiT/nJySMHi//53JyKpemryfHiFlYXGRBzFz1t+2jPEfQtgGbOZH/015MHlxj6UEdK7m2BLaJ5B3PUwyKCYCUzF/q4n4B6OT5iR9t0u7srv1W4t4xAjECMQJtRSDzvWfWCHHHbVsQoEhUnwmARDvKAE2gjtMil8pAqXKThaEZsIVCasEiRwf2ixvDVkpUb0gVSAAeyWjqJgypUgu1RJ0nUUKejifkhJSdAE4JFpJZMCZl6dTisW3wyFdAymSgK+z0ZGEmh5SLEQGktm7r+H1vj8DGYiF1JO4aYGprv94GEqXFg4CjQkwjYRdNOJKBo431El+qQp5UEUjaWFcmHjdGIEZgY0WgkOSZSTQJ88gmnrT/kQdHLIBU4r1+tEG5WyvYtQYxKlzb7qRVlbRhHfGzvCRvjDSQZR6Zz630mfvMVVsrH6VEYZpO/hiwSkAlm3TS6gJBYij5UB/W7nHiURJzyp+Ikl8SL5KnM6wsldhk43Reb9G7YW+ZGMp/vI/3U2LwyCc6fZFeUn6wmGmrQmCSq2W0CVcNHGkwycgL2mspskq0LbGOCCBi6Trvd8SfS5U/f+4BJF4P/vGaafjzdZe6u6ezINKWR38RZQQclWRRUlKCipISw0RaN/FcrLn3XtRmGrHbdjtg0WsLMHT4YCxc+i5qKmuwzfa7oPyQfVC2tqqr548AACAASURBVAE//ddDmP4sexOdV70lvtlvJKqRwYpME25vWY3pi+fj0L5DceO2H8OMPbbBjXf8Avt//hj8/M7fo29JBqWlwGXnTsbvrrwSf6oox0e3H4Wy2c8jU1aJulwLFtc2oG71WixbuBBzn9twANKf+lTgY9kcRnzlq6i45XZzfo37fAwL57yEF5qz+NL6+laHrO4GkJLsI2KUF2L4R/bRxppd2j5u+lgVytYlC6IFRDcAkgIdtLcQFzIIKMJSkDzmCmDivftonNbHkPyPt1PQzBXP+vEABQMNWp5NckQ8h+Z7NHFfmH3E/WagRPyGzDkqAElAIAI5hI0px88DRJTMK22rwQ1pU8AaetdMKBM3KXyw797D0Eu30vkJwCLMI+qbY/iIF1LCH8r1Rzyt5NnCsZXpmsm86Blk/tpayUK7vbnD7E1k5nh7HaRPDA5JgYL3PZJ+OhlACwJq4C2UrWNWmSs8sbd2q88KEUBqewCIW8QIxAgUPQIGQJKHdBZ/UyNlyuGSJriCzItchCw8QjqtB5W4EsGDRHmmuGKUa+UYkiwmpyFrNWqlPyLCJ4CLADk5mgit8apUDNJCQRYbZvKmvx2A5AEiopOKPF1YaaiNeO2+FuzxAJI3eU1WI/qqRK/p7a+BkhMsgBRFAKnov4PY4GYWgTQWUmuLv83s9Deb02mNbSQso40NGhUKtjCUHrz/nlTfqggmbTa3aTyRGIEYgVYikEzgWUKLA3mMt49NZhUEkByjxjKQLFhC3jLkgsJJsXCtIcdxJcSS6FKS1VolIEjsEPBgt9M+SYF8dVBg5j2SXBLIFpe5YjF1fHnmpzWDSQSq/+sUGoNHYubugTFaCwmryK2rlCwQAUoCspnknXgg2Tiy/B3Hi+WMmLHlwKOETLg3fg8TfMW88ZNrG11lrwvtaD1mYmwBOvpbrp325WAJOwscNTPTiIGjfDBJpJpoPUj7UXvfGe1ZSHSeM66/ucOnu+UXjkFZaSky2axhIRF4VH/zb5C56lqsqq/Dsto16FdZgV1Hj0Vl/zI0LluDpe8sxMDBW2PLww5D3dAarFi6HL998V8msfiD6i1RteB91NfVomrYENz91vN4uqkOu9cMxaeuvAo/XTIfze8vxO577IEDPn8MXp77Op78y9+x+88vxb/LSlG15SicN/cFrB/3cbzz6zvwie22MvfB/CUfYsmCdzHn2Q0nYXdfnwqMy+YwnG681XX8I+hfifdzOcxuyeKz6+pajfdd55yHd7fevsPXpL07RPZReyPVc7cL5h77R8YmisyfCZlQJ2GnvY/ggRcHvjuwnmXsCEgS8CgAkJSCji66JuBA5gkZszxDMp+9wgUNlM/yEqkSdS4u8Ewfp/KjGD9avs7JxVlgReafEBwJGUgEhvD46RlIWqknCSDRnCXHYb8hBawJqGXm7ISHobpgXJDhgTMGs5jdE8jXWTk7ngOsF5O6JaX4wrGPrPSr9mASINAzmpl5JnMi3SdyvTiXGLKfJD7m3fpX+T6y/5EwXXU/pS2Rr8vzRLcAkc4R9txfW+xZjECMQG+JQAqA1EZdmZps7dzrqyrEBynPA4kXJmbwNoh+yDrSi5hAtk4tCPWE5zVSWas7ufRKVgHKAtFJzEkVR2IRqb93LKOEHIUf7JV0hV0U6oWonmh0RUEoaeEBJKlM9GeTzz6KwFFv+VnG8yxGBDYFFlIxznNzbKMt4KingkaFroUwkwhMSr4ikLQ53sHxnGIEYgSSEUhKsrmKbAUgGWBEqRfoIjNO1IUSdsyssWCITQyx1LWu+GbgJUjOiGyMZR65dYL1zGEWkgUm5N/COLJFaI7BJH+LpJ0tKKNkH0lWy3FF4o7BD166OHBJrWUCAMkapJN0nauKJ88iVYyXXFNp5hFXyVsPqYT6g7CPNPDmASQ+nk6wypqvu+9sXXFtwqSBNysdqAEkDfA5IMkCQVrCLpBiSpG3ExaSaaMlh7uvm4Z7u8hCGnHU51FSVgZkSnjtSwyk5ibg+IkomT0bmaoqZGvr0HdAGdatrUNpv0r0X7wS5ShBQ/VAVO8wFhW7jEZJpgSla+rQPOctLJ0/DwO3HIyS0gwWLFyIQTUDse5LR+H1bx2Nfz73LAaPHYvtBw3AY3f+FWWzn8ZX+q1D+e/uxbjLzkLlnh/Bqr/+A4uu/zX+s//hWPrt7+LYbx+F95atxKK339mgANKj1RXYIwsMNMlZuqK8pl/WAsxuAQ7biAykyD7q7l9597efCh6JbB3fbpy/SvHz5mLlnM1ZaTCE5hvxPhLwiBV1DNsnwQKV3JcAEXQsNx+I95HNSXnvHMVAUj5EOseko6ePIQBInlycBXDMOdl8nC+wsPOQK5hgIEb3x4ydIgFqxlYtvca9ofPi+cOytpRHXwjWiAIRs7eS+T03/ltASAo5kuCRY/gk+6O89HxRuxyHzz+fqcsgofdc9+eiYy0AlWas5oNHVipVgCTFlBLwyEvteSAx6ZnIjwjex1H6EXOB3T92xCPECMQItB6BzAkpEnat7pICINH2bnIMtMw9cOQ1ZL3kglBp9QJRKunMu51YqDJOVydqk8Ogr7YqTRZkjg2kqgSlekMq1gQQSvUv0oaCTvfUyuM5zVKeNFmuwjOTCoFGsp1ZVAr0leZ7ZBeX+vzipBF/zjECHYvALfvWBDtEFlLH4rcxtk6TquvpbKOOxInApDRWUgSSOhLFuG2MQIzAphYBDSBRpslLX3tDb21WbiTZLLvIA0cMhrB/gUizWc9Uu62YX4uUnSTKNDAh1dbaF0l7H3mZGgaRNMvFKxP4Z37th+r8kZQygQBJwjiSYjJ51E/KVdv8ZpDk1B5IBEYYEMlUd1sQTeTrAqCNZes4YWblw42MkV2L2aI+UXfgtZxlI0nFvlfw2WCCOW59pNZJ7loJA0kpRzi2mPMyYik68TwyEkN5JvUiO8TXWPyTzLtlj504pmsspAGf+QwymSzKyyoNy6uU/JCML1EWZVffhMG/vxf1q5ejoaIF61c0o2pAKVCZxYiVDcjUr8PrmSY05cpR028AWmobMKh6EKoywNL1H2BATQ1KMuWo3+vjWHTTdLz6/gd4+dlnsLY0hzUvzMUxtXPxjcM+gVWznseS3/0Ne919nfHQyrU0Y/nVv0YTcpi96xgs3OkQ7POpA7H47Xfw6gZkID01elvstmQRqq2UyD8acji4PAPSRXl59Fjs9+LLrQ5xv//tH/He8pVFHwbpGW3mddNdu/RsdtKvHix4nOh9VPRL0OUG80qhLRBPDQeFDBpACvJX2vvIs3sM49V45lgQyXkNMYDk/PkCZg0DKubYJt8joAEzimS8CZg1lsnCzEglX5ewNhCAxLF9lFydBklEbi8pFSexkKKGEIAXObYUST1TNOFtImQeE8YsFziIdJ5nIGkgiWLowCMnzcqxEZDNs4JD5lGSEWUYWioHJzeQSNlKDpIBIgEAk5KDOecpqKVcdTpOs5TpumnfqkIsJO2T5NhHll0loKA5X5G6VR5ZdLfqZ4OYB+zy0BAbiBGIEShCBAyAlOaz01rb+VrYNB36BQcvCvlvHrRp8hTgyANISXqrVME5EEkqExyjyVbgWc10Xz3hxR/yJey8zIEs+kwFgTO/tYvDpBSFAY9CDyUjmyBgkd2fztxJ1AWLRfE68hWG7QWPzGSVmCXipFGEuz020esikCZlN33O+l4Xh03hhMnf6OEbpgVdJeDI+BvtMHZTOIUO9bEQkHQY6eyfMrlDbcWNYwRiBGIEemoEXMJOARJ5AFJSwk75nwpIIgwkDx55AImYSEbhQDxXs34NopOGEiMBKJyqgH22F7DIyVybxJRdJzhZO0rohSoEWs7HV4qLH6vyNbA+qo5Vk1JAlryOkiSk1YRbS5HfrFVpyEvUWa8o739kwTZ49QdKhLJ0HatCaN8KYTttDPaRvj6SuNPyPbJ2o8/8NfByg5LU43eRqiP5uhwam5OJUCtrZ9lI4mmhPS7uue4S/O36znshVU/4tAGjqsqrUFZWhrLSMlSUZa3cYhZljzyOiknTUN3YiJVNtchVZtDc3IyKbBZVDfVYvXIV1rWUINfQiJq+fVFWUophW45AJteC2pXrUbf9tnj11z9HrqQMry9+H8/Pno2FLzyPgxbPxaQvH4hhgwaioqwca+6bhX5HHWQrHVsMM27983PQtMMo3PPgI+h/3GQDTG1ICbt5r72GbfbaFeUKllydy6EiA7w3ey5Gjx7d6pB250WXYtHg4UUf9m64bnogO/yD2x5AIR9S8j76+XGHB304YuZ9GDnugKL3KzbYvgikM494NMkDj0S208qE0vcCsojkmYAhUthswCPrKeRkQp2nj3zHwL5h49i5zY1tCjxwfkOK4dOYI8kzAb+ZDUQghLZDkDlNCqp1Pi1gHykZO1+U7Rm60icuuBagSvn5KLk4YfwI+8blyIh55IJu/YMSAJL2LNT+RxpAYvDJF2PzGO/P3xQACGgjbCgTKx7Xkwwt6lMewGZzkkERiuurZ0Ql/aEoTl7NSMnX2aKEBiut5yTsXD+5f1ygQM8RLLHHecjwXDVw5gsorHae01pq328gbhUjECMQI9CdEch8lxhIHUQn0sxUhQIcaGjTAsdSWY2+tjOw88wkoYvyxKYWgLaSLmva4Ekl8D9ShoTSf83o0VWFDiwSyToHFkllYdIU1/sgMUDEfwfSeKYCTpnyJlhIwUQgOuhKhsE8yhRYOEbwqDtv+dh2b4tAkoUUE/Q96w4oBBxtajJ1nY1qGpA0eq8DQPdpoaRFZ48V94sRiBGIEdjQEUgCSCb5ZRNrlHmSxFGYuLNy18Kqce8ix8asGgOSGDZSxkjfBcoFLjmoE1z+7OWZ3jNbhHnizcoFpDDvRspOb5O/htDsJGpfZOz0MWStwkoFtgBOrQcEOAmSnRbs8Qkxv17SvrJSdc5sIxsbGydtAG8YSIp9JCbv2gspba23oe6dgC1mA5JkIIXMMMsicnJBzDhqgjU4twnZsMrfbmOSt35/8kESRhMl+U7esU9w2lTY0t7nk+rDD0djUxMqSstQWdkHZaXlqCgjIK/EFFpSvX2/JcvR8s0foN/yFVj44WKUDalG8+r1yKxZjX6DazCmotIAT5QkxfCt8MHiD5Gtr0XDiGH458yfIte3L1Y3NGLuokW46/nZKHnjNfxy+yz23m4Ehg2oQZ+qSmTo/JsaDZuhpLQEJdkSIJfB+qZGfLBkGU57YiFOPf5YzJv9UlEu8VZbjsSXjz6y1baampqQGVTNUon2RcBWC4Gaq+pNfFp73XX3fXj3vUVF6a80kpSuo2exH7TCPvr5sRMw/7knXB9GjDsAR868r6h9io21PwL+jrF6ainsyXTZOgaXtBycAEjJYmcGkFjyzAERClAiYF/GWs5deeBKGCUasBEPJAKOGCCx7+LfpuTiJLfEcygDJDxvegk2x4ISryE1hzqmqf7NOdDG+h4Z7zjy7PHePaZfFhTRQLvkwbjYgM9T5nGal1yxR54fk56rQ8lZA6xYgEWOJR51AiLJOC4MLfrcxFQVYIfx8YyoElipQWHmKtaW8wRU8dXFJklGlPc8st5HzgPJ+1gJA0k/OxBYp/vrngkSeUIao+V5oP2/grhljECMQIxA90Yg892n13QQPgoXYnkTsR10hX0UvIuGtzIV1KwjnqS5Ko4r6yxoZEEkLV2njyujKw/AfDoa2U9WAzp/I6eBbieeQJbOgkgJ4MhJ0zkmkq0g0DrdagLwnkdWss5GO0+ewT08hxe8wxene++X2HqMwCYXgchC6rmXLAkebU5SdR2NelI2hfaPYGdHoxi3jxGIEehpEXBJPfMPTjJJ0Rml0OXZXsvXUfGYmG/7d5ZgkwrmcpGxM4kqLjaj72Qt4UERn2zTkj3am0gkfDQjyYAIlJhyPkkCGHkGEsvmeDaSyOjQftKmk8sza4P8gjRdTOZXMXIVGWCT5KZI8oistxTfmfOGSPtxPJiZ5EEkHUdJigr7iBOdXOhnEm8F5Mo31L2VBJA0Y8uoQbjqdI49AXwCGDn2kUmCSjLUVvTbinGRtnNJUctYkgSh87fKAX+9bhru/1nIjp5x/c3tCkXV4YejuanRAEblFZUoL69CVXkJSkqyKEPWxJwYbiVr16H62xMx4J33sHjVB6jL1aGmsgp9Gtdh1GcPRv+vfQklC95G0z2PY+mr81E/oB8euHYG1pVl0be5CXXr12L2og/wh8efxKBVy3D9/qMxqjKHYQP6orqiCk3NzWik5G4ZgVHlyJbQ746KIDNYW9+IY/70DI4/5ACsW1nfrvNqa6P2AEjUxr0TT8Vnb/tF0Nw7U6/Atqed1tYhUGwAKe0ZLLKP2rwMPWqDIN1uxzDqYDrzKMdqOaqggWRC9fxRkpW/mZ3i2J4WRPIAiYBGBOQwO5S2JVBFCqt59rPgiM1TiTydkUJzgI0FbqzsZjO835AASG58dt7i1tsnwYRybB9XlM1jO52nvAQEIkYRgx0hA0l7IWkJNxo7JCfGWK+W/RN5VT9fe38oC3bZOVv7Q8kTgszDAq4JCJPvy5Qxc7RhICUKs+UZI0/eT0u9mnjl+x/pPmmLCifxZxlQGkBqCMAjiqMAcvwc4VlSXt3IAGXuvrDFJE62NYBDe9TvLHYmRiBGoHdHoGgAkpY60CwkWYw4IEkYRQkQKdA9t5NvwDyyixsHItG05R4O1CODaGML8KMl57QXkvM0SrKP7AIvQS0NzO2S4FHC4DW/ksCa6KZUGGqAKDKPevePMZ5990UgspC6L7adabm3s45ai1laBWxkI3XmLov7xAjECPSECHgAiZ948wAkVXhmkj12nWCScJZVZIAQI81mq74FSLJ+PwKYMIDkpbK1t49OJHJqjzM1kgRzwISsFaSq2QIUXgab1w1O7s4yjZz3kWMehesL7bvExWUMJkkfZA2QVjiWXFeZNZMFjQz7yv7tvY4YgBPvKP+9lhG3Cg9O5cGDeRtTvk4SrT7h6qXAhbXlCwEZ1Gt21fq2Uh4iWccydcYDKQc0WBk7rrBncEn8j8gTiAFD66eh1oz3XT8NDygQqb0spKoJh6OludEkkckHqbKyGpXlJcgSgJQpQXmGj0+ATkkTkDnnYgx97CksW7kEmbIm1IwdiO1P+jb6jxmHDEFA5WVouvtBPPbpY/Bq/wFYv2qlCQ4d44k5c/DIs89heP0aXD9uK2xbWo+R/WtQVlEFlNOxK1FRkmX/qxKCG7lqfm1DI+55fj5+/6/ncNiELxZlyGgPgGR8wfpXmt8A98a/MqvbBrKKDSAlpevaKuBJso/2POFc7HnCpKLELzbSuQjYUd3NMz5PlJx3PLBjvPIMcBQCIGYusgUJxq/HAUiWgWT9j0rJ+yjh95OUZqM5T+eGuNCAgSECkZyfjmL9yNikfXNozqB5gkF+rexjASTLhJJ5UrNODaAl3oMKQPJSdB7wcEzNhG+cSO6J518IaKn42VhpzyOR/dN9Eo9zTTYkQEva1/5BDkRyDC0GZYSlpP3I+RlD22ek+DGpYhS6hvzswQUoGqDT0nhurtAAEs0rAh65AgUB43wfXXGCA43Y30hiKNfWPZu4nwArHsVXjECMQIxAT4lAACC1xnYJhq5CVR1KVs4BR7IwtB5JWopOKuiYaRR6I2ldbq1F6qoCVB84mDRVWPQ+RU5O/Iu0yZ6rNFQsIy1X59hGmoWUYBppumwaBZUnBs8+4n/lU1IjeNRTfhKxH5tjBCILqedc1TTWUXvlYHrOWXRvT9Jk7dpKZnRvj2LrMQIxAjECXY8ASdcJgGSe3KUCXMlUOwAoAJC031EoHVROAEoAlqQDSHzc/ESMgDjyPE9sFnn+l0SWABaGjaQBIwsyEYsk8FOy23lwSnk0BMoG+eoEFJfkekxMvSmx5dUZKMEpTCNOdjrWEak5iLSfrbiW75I+UbIWc162vKTyQF/XL3uHW9DrKRMPVbjH0j+WeWR8qUIgiJKfdA3Z1Jy/ayAJN/HzcElRvpZmewMk2WurCgyNDKG9GD/aqeNSdhWf/jSyLU1oybWgrKwSVZV90KeiAuWlpU623bDyzO8gC+RakLnhVgz81V1Ys/ZD5A4YhiE7jMLg7XZGzaixaGlYjr7b74g1JaW4r2UQli9+H/X1DVhXWoGXZj+L+996D00N9bhhhxp8tLIJWwwfjj41/VFh5JoyyGTtsbJZZLMlaG5qQn1TMxYsX48fXPcrfOHr3+vwtUrboT0AUn1NOcozGcxpyWFnWtyrVz1yqFzd0Gpf7vrf2/FubevbtPdkOipdl1YEdfzTa9p7uLhdt0QgTLO7ecbMOZ7JaeYgZY3gZNcsW0gzVhhAEsaMZqsQI8n6HQXja1JBx7NtNeNVS6E5GTYDShQGHjzQoBmpPNeVWuZUmYBZDtxS0m1ZPaZ79wpiwQigxUwoBuF5/GQmjXm3n0vxhB6jhdVEsQxAK9sPBpJYOk6+l9yf5AvllmDAhlk6WqoukPezAA4XD3hZWemTB5B4vtQyryLx5xlR3CcP+oUsaZnXKUbaY0/iQ+8EIHkGkgcEtewfF6AI+ygJHvlcoefLSUTkWkUQqVuGjdhojECMQIcj4ACk1sAjaVUPXak+SHYDJ4GgFodp1XMGJEpZNErFoP/OaqQrgEovQP0Qy/+SSdbTQv1iwy8CfWWgVLQFeuiKwRRWB3B9i/wnFYtcQRh+RyueJKgkpSORedThezXuECPQpQiksZAoKR9fGyYCZDb88A3T8KbSi29vFe+G6WHPO0oyqTGqDT3+nncGsUcxAjECvT0C/GTMCwS/duCnYK7+th4ILoljASDHsPHMI5Fk0+blhmVjE+QsM2QZOSKDbYvUNAjj1g0JL9JQ/tr7oeokkkjWab8jDx4l5OwI7GgJZeuS5tkEhpDXgaw1ZB2jYSQt4W2K6hRLK5DoUdJ1LpEnDCWT6AwZSKIOQW3QNXJySz0MQGJfDCtTZL0uiHXEoA8zhyT5mQceEYjUzMlI85+wkAhkSoJHAghqwMreIyRj92AHpewqDzsMuVwzsk3NyJSVoU9VDSorKlFVXmrufWLYyXUuzWbNmnh9czPKHp6FPpdMx5tNC1C900j0HzQClf1KMGBwP2y5856oGbk1Wqr74h/1ffHy2hasqavDgjfn4e4F72JVXR0mDSnBF7cdgC2HDkFNKcvBc+I8g2w2y/5LGaCxsQl1dfVYsrYe1/5tFkbvfURRhqu2AKR1M65Gy5RzUW3zBItywEibQ6Ciy7U5oOw3/4eqLxxdsD/FYiClSdd9/7YHWvWgPHvnEEyM7KOi3DZdaiSPfeSkUi2A5HJIzJRJSqd6+ToPJgi7yIBIioHEIIQAS/wuQIV4EomEqsx5DCAxgCAea81O5sz7DQkjSXsNCQvGjBaOgcTzpvj28DuBNF4ijuZJz6Ly5cvCiKJPBBAiqTzPhEqCSJYppawfdH6L5xFmdUl/NFATxssDNjL/6xg5fygBbATIUgCb9mTKA7TU8wTFR3uti0eggEcCaEmMOO+ogMiM5AqFLSaeenYusUCbA5A04CbsVsM08/K3koeUo4QspPyfQHvys1364cSdYwRiBGIEOhgBAyB1ZHByOrIKTZLFoeiNSpWfUEAD8MjRZ62/kf3bVSJIdZ0Clszi0kz8anGjFqL6nN1AnAR5tGSdeCSZiZDpwH5A9wuUUHOb5SbyB3wPEgntlPezbChl6OcWhyp2kXnUwTs2bh4j0MkIpLGQrpyzvpOtxd06EgECjug/eY3eYSwIPBqzw9iONNMrt00mNwhEipJ2vfJWiCcdI7AJRkCemv2Dr1QHE3JEQEgSHOFkjgc6vCm4AEneC4kTQYqBRDJ3yj/Jm6KHhWgcSOmTVgnQknZe0loXn+UDRx5oou94TSHePHadYT17tIydL0RTMnYJ9pEWr+G1kPcpMnI7zvNJEmXiHcUxEoaSsJNC31leUzmVB9v2xpavE0jFFe8pmR8pDOQK/nwAyUnTWdk6XyUujCSurHc+SbayXmTwktdWg1bUnweunwZin+hnmVMmnlXwd1lx6CHs+9XcjEw2i6qqGlRVEQupzEk1mmLDHElkZUEgUmNjPbb777MYXL8Or9zxC8ye/Qoy1ZUoQS12HLsDhm+9DYZvuSVqttwOVUOGYl7lMNz6ykIseOtNPLtqHd58fwmmjB2OE/fcDtWZJlRmgSwhrIblY2HUHEeysaERa2trMf/9D/HaoNFYvqw4jJ62AKQ3asrRHzn0zWZQacFT+TXWZoB1LS1YiQx2WFO4PzeefR7qttm+y2NimnRda8VlyedZ6kBkH3X5MnSpgaDA2eZffE6KgVP5O/A8cjkoljCjn4iRqxMgRMnTkR+SSNU5kMZKxmkQxzFEE2o9wnAVFkpSvk48cwTUFn8kAY+0V57OrwlwJH3QAJJm1jCg5cERnn8UgGTl9JIMJPEdYkk99uyRIgi5aF5dSMn5aa8hC8CZOckygkQqTsiHJmtm83Ei22eKAux47fqlZP6EIWzmXdsZetfzmgf3RP6WmVCeDZVQQLIWGV7els+ZihR8HxhIYnlUzUBiBhl9RrEKZQhtrjHVM53v4JgT7NIwEHeOEYgR2EARyBz/9JqO4Ede/CEhIeepwlpnNqwsTFZ8CDDkNMptRZ2uCnHgU56xa74QhZawk4nRsIusZqyv+vMVgkm2kttGDeTymdYn16wkv9jJWC1zRQ22X+qJTa5tnCg20F0eDxMjYCOQBJFokRhZSN17eyQX25F11Ll4J5McbVXIdu4oca8YgRiBGIFiR4ArwOVlUyUWOOLFhEtAWVDEVFY7/4nQy4f8jiQB5CqKySPJJIUoGSQgipalyVcyCKRidOGXFJVZCWphvxiZH6VOoH0gNHDkPjeV5rzeIIBAklw6AWeSguLDJAmwhF8qfew8GRJsLe0fa8zbLcuI2UcZ7UgRIgAAIABJREFU9nSwlfPG+0Z8HrIMHtH3rkivpwFIgT+EAvZsAlMDSIG0kJWvIzP4BpFjos+aof5m3ySRZuJrZqvElfeRW/+ppN+Nx07A/GefcPdza880FYd+ysQ319xsKtvLK2tQWVWNvpXlKM1kjTyWJCrpDi0tyaD65Scx4Ll/YNDo3VDf3IL/3H83nnrkUfQdWo0RQwdg2IghqKmswPDhQzBih51Rs/UorOk3Ahfd/xweXvg+hpeV4Bfjx2JAtgkV5K1UQtc6iwz9nrJlaGkx8CZamprQ2NSIVWvX4ekla1G556cx78VXi/Ljbw1A+ndVGSpLgP6ZLPohh+oM8Ma9D6NkzWps/40vGvbRamSwmuT8ciXYZV1dap9uPXMSVm43ukv9TT5XtcXyJib9TccdHhzziJn3YeS4A7rUj7hz5yOQV9hsLLK9T7Yf3xTryLJlZN6h3yGDRvwuIBKzjoR9pH2GGIDQ2wropCVG+aykoNjLlzFrhlktWqbNgEiOuSLSbLyfTtbxfMBMKg0SCWPK9c2yT2nsEUaUdEnyZF5Oz4I1wtR0wI1nJhkAyc6P+ooJE4qO4/2gvGSdk4tTRQ0C8oQMLe8vSIyofPDI99EBWoqZKn3yeUUv4ecZUdxHeYYwzwsBW5mvmeTovO8TxcGDRho8EhBJwCOWUc04eT3nf+TkWK3thvNQzweQOpSc7fzPJ+4ZIxAjECPQ4Qh0HkAyKxq//HITeCBREeqbJ6sMzd/KvFVPJpq1pOUtNMspVDMPKwhlyubqCvkuBI40MCRVbbI4ZDM7JUmXqG5Igklars49LtjRP4JHHb4v4w4xAt0SgTQWUgSRuiXUptEIHhU3tklJu3jvFje+sbUYgRiB7omArhDn5YOqCheVASuDE7JkPABC4JAAI+VS3UyJICNfx+ARA0hWxk6Ak8Raw4MxyV4pQ+uclZ0zABCvBXjN4EEGInHkgUJW4sd7IlkAyYJPgRSbO4aq6E6AJnI1tKm3JESdzLfxilKMLQKSRLZOxUDiWshjVvyoeoL/kVlHpQBILt6mWp4ZSMIm4gpx/pul6nSyzzKQlP8Re48wG0kqzA0oFahUiKKEXw++8ezj+PmxIYhQCESqOOQggCTjqHMtzSitrEJFVX8M6FNhACSRI2zMtVgv4BwqH/sD1v75LowcszMG7bwH1teuwLxnnsSCxx7BmqpyDBjQF3379cXIYYOx5VZbYsg222DAFqOQGTwC1/7jeXxi6ACM7leKKvI8ybSgNFuCMuoDHYyEplpI0q8Bzc3NqK2txQcr12LpHkegoSmHuc+9WJQBoBCAtPjqq/HKBeeifwYGPOqfyaBPv36ofOt9NDQ0ANuMwOrGBpA2yipksCoH7HX7nRhwzDF5/eqqhF3yeYoO0JYqwc+PnRDIMI8YdwCOnHlfUWIWG+l4BNwInpePCn1sgoJlK1OWDx6FAJIBZgRAskwjD46whJ0DjbL+39rr25yRTQJxfsmyWSwQ4/yPrASn98xhcEl78GmHJwMeKQUfLhxQHk2q+EIALZYptS9XtOCP40B4y6Bh9mbo50NzIXvQhS8DvNl5XKT+jMSfZfr4Qg8p6vCKQiStaZ4InBqQl4tzDCTVJxmz6d0BWl4l13RMF1Z4ZpY8J2hJXAsCEktTFJJsnGT+cQCbzCvKH0qAI5pvSMZO5h4CAkWCULOk5B7QReh8e/D5q8vT8R9D3CNGIEYgRmADRaBrABKPea6uMA1EYtaRpw5rMMgxkgrIWIjZblob5tAJFpSm9/rBWXsiWbk6mTgd8h9qa1OloN/fq+rmtW8fDLRcnfkoARyp5wd+lkiUFcQqgw10t8fDxAgASIJIbVUcxqB1LgIRPOpc3NraK4JIbUUofh8jECPQEyMQygwlWDXKnyIPQFJgEbFqBCyi5FQIJBHAxEwkasO8KyYTJ/a0zw/3KMiryfO7BXdEUofVDOxawbJVgr/tdwQ+uESY9T5ixpGXy3ayaFbqjv8WBQPxWE1fGWgfJwcEWR8MTmZ6Bpb5W2JgQCXxnWWwyRfqhTKCEhOnLLGBbyY5c5OkVOs1+tNLzJHvUQ5NRloo54AgIytkkrE5Tui5xCOzkZx8HW1nZYk4ESnJ2hBAEkly8biV9dxDPwtleenzNBApO2CAUkrMGRm7bLbUyNXxGpbXx3R/0L1J68lsXS1q35iLyuq+qKiuAbIckVWL30dLczNaSOqurATl5WUoLy9HWXk5SssrUFpeiVy2BHX1Dbainult5gj2WAKHMfOtxYBI9c05tPQfavqzZvnKolztQgDSbdWVGJTLYUCGGEg59Kciz5fmYtSoUea4c+fOReXeuxvgaFUug5U5YGl5OU5YuSavX3fdegfeLcBOausk0sCjtljdkX3UVlQ35PeMGCTZR5KxkbFL2C2+WNn79PB8oOTqEv8OABkzlhJzRfyFGIzQrCUtXSf5LRcRM58ISOJBGyNz5oBs/2/Cmz14xPu5GcHOlWH/iXWrvZi4vzInCKjl++PnMwE6BMwSyToDIIlHk+0PA/gMIvm5UwFppnjDg1niVahlaAV0C2MkLKsQeAn6ImzSBEPLgHIKQJJidS9DaAGjQFLP91MAJpkPA0aUkjj1c4n3P6I5RphIFKuATRbMK3I9vdeh8NKECSYXOOYEN+Q4Eo8VIxAj0JkIdBhASi62ZAYJwCOZWJwJKy9O9ITuKMXO30iZ6YpOq9rHFE65BSb/kVyM8iDMLz3ZelYRy0iEf6d5Hnlfo5BpJMIbsqiR4d8eU1YWuh+JqxLBo87cpnGfGIHiRuCWfWuCBiOTo7jxTYJHJ088y/gdUbJi3VpOBJRXVKCysirvwCtWLMfL/3kBW261DUaP2bGoHauvr8OrL/8H4z6+T8F2l3ywGOvXr8N227M0Csm9rF2zGplMFlV9+qC0lG2v9auurhb/nfMK9hi3V1H7W6ixCCJtkDDHg8QIxAh0QwT0eoCa1/LW9J1LMNlklAAhporZMo0MkGT8j8TXgJhIHkAiIImSVlrCzQFIopQgxW2BG5J9nrdsIwF7zFygpObYy0h5qCZYK9qrx6w71L4iaafXIgFY4tYSXg7brD5sf2U95BhIBgyycnVWIkjLKQWAnIBoVHFt11EmcabWVxo4yudodcMNkWhS1nJmhZUo+GP5JAKPrAcSLAPJVX8L04hBJZ/g8wwkApecr4dNELKklFWpUH5V3tPWM5BMt3L5DGv6XJ51uj9KPfsIhQCkV199FS/vNQ4DMjkMAND35tvw0a9/IziZV352HdaccyZWAViRy2CP51/ERz7ykbwTvuuKa/Budb8OByINPGrPGiCyjzoc6u7ZQRIpdjz0hcz5rCMzbArjKPDc9mwjkV0TIIGZRyLFpt4Vw8d7yoXgifeTE1dsHwLD3kmwbJwPkgUbhF0jsmne/8gXM5s507J1HdNGMY60h5OW08vzGnJsKMvEFIBdeQwRk4b9fHgbnscYQJKMmJmzVRGDAEiOgWTnaAGRvC+hxMaDKgSymWPZYzpwRoFHArgZUqf1cKJ+CfCjnyEc+ygJHtlnB5H/E8k7UTlyhSMaQFJgkZlXyPsoha0lIJJjLjnJVQ8EGsBLiRsSCOb/7p6fTWw1RiBGIEagWBHoFIAkE7LuhBu41Ydabs5UWaWASFrWToNKDmxKaH8nzV3N4eTg9th+0ZHPJOLFIC/63CIlkEnI/84P6lazNGlym0I7TasgiOBRsW7b2E6MQNcikCZld8Wc9V1rNO5tIkDg0SPKZFonVN579x1ce/Wl6N9vAPY74CAcdMiEIGo0lP/8Z9dg2PAR5vthw0fa0ZbmD3r4Tq/N0t/Rv82YbbeVv5uamrBmzSrc8osbcMY5F/D39B8tQm3bBHC99OLzWLJkMQ4/8vOmnaVLPsAV0843xteDBg/Bj886z+yrj7l8+TLc8atfYuLp56b2MeyTrZxMnE+wTaJfbpml5ro35r2GmddNd/E7NPp5xV9gjECMQA+OAIMgvphM1hICiAiQ5MEPYsr4BJ32OyotIfYRg0TOXyGb4c9KWNLNAEgCQhnAhBJdloFkQBOrjmBjRv3TM0yekoGdVxyDyIFGCYAoYCpp5hKvSTyYZNcbNinnj5fwUXX9k/5yFb1ZM1kgSBJg7HFk2UaWkeQSdhY84qRixgF3eu01a9Zjpt1Zs2YFRXqt3VYHHnig+/qggw7q8h1YEEByBussXccJOgaTvLk5A0oN2quCvJCUdF0AHhHwZJlIxgNJXTu5HrRm9OnSUEXiocTzDp38jOtv7nIMNvUGCgFI9Ix1e7++6JdrwcB+NdjnzXfQp0+f4HQ//PBD/GfbLQwDqWGb7fCVOXORpRs98eqMhF3yuYmabM+zU/K5lvaL3kcb8y5N+OqZySUfQJK8E4FE3qfHM4fEB07YOwwoeJaRYxxZObbkd5pNI+OsO6bhE/qXk38zQEzGjDUCINEYJkzIkBEp4IoHkDi3xucTSLWZ+c6zkKRvovxD2+q8lwGnrA+TY0EZQISZUDxOav8jP3fJeUmej+cdBt6k0MN7DgkjiQs+nD+RPBBo1i6UB5QCbLSUnZaH04UZukhdF1Bo+Tx6VnBsKCt1SzFLAkg0x4uUqQBaSQYSzSkCJOXJ/Tn2EQNiHGv/LJAseJe7JLKPNuaYEo8dIxAj0N4IdBpAkoWfPlASREouFj2N3lcchiCTl1TQtOQkFVmznczx9STEzxBu2s5bAKYBR3la25ZZlPA9sk27U9bVcToOyQkgLecZJ4n23qJxuxiB7olAkoXUnkVk9/Rk82m1NfCIzpIApN/86mZ853sno6amH/79zL/w8suz0VBfh5qa/vjq/xyHS6dOwuDBQ3D0F7+Ofzz6IMrKyrFu3Vp87/sTMf2yC9Gnuhof2XlX09b69euxfv1aDBo8FGtWU70qDIjzj0cewOuvzUVDYwOOO/4HeHP+PNz317sxcNBg1K5fbwCku+68HWvXrjH7nfKjs/Gnu36Lt9+ab6Rldt519wBAuvFnV2PSBdNw0Xln4cJLrsKM6ZfgR2eciydnPYqRW2yFYSNGGgDppFPPxHUzLkNZWRnWrFmNIUOGYdWqlTj40AnYa+9PYub1V6G+rg4lJSVm22umX4w+ffqitnY99h//KXxiv/H47a//1zCgyJvgpFPPwGVTJ2HAQPI62ArHfPl/gpslgkibz28nnkmMwOYegUIAkqwDkgASJXUCg3CpZLbydMYTSbOQrLwdsZOEqeQ9KqRK2gMnBKLo9UQagCTP/cFawq4xnI9qIYm6PC8dX8Dm2Ed6TWIBLD6WSj46/IL7mwa4EZvIeWJY4IwZSvZzm+Cjv//5+Cw8+TgBRVzY9/isx/D4rFlFvf0EVCJASf+7PQdJAkg6VuItpQEk7ztBSU/2PTIgEjGNmtkXyXtViGcSJ0i1gbxhINlrJl5VQaLPdj7pVXFTwhdn9A5jccrEs9pzqpvtNoUAJDrhefPm4dndP4qPz34JY8eOTY3BK6+8ghf3/hj2n/Matttuu9RtOgogdRY8ooOfs3MIcu15wrnY84RJm+312xROTLMjNRvG5ZWcx7Zx/go8gzzwIoBLCBo5NpIAIlYOTgAl8UYS4ESDInQs6YPOE4n/EQMJ+TJ2MhYJ04eBB5F281dEz5f6PDxoIjJ9VqrUeQ5qAEmAjdBviMdSBnEcgJSQYtP5Ky8Xp6UAuaiD52ACbDi2ZbbgQ3ucCzAvMaF37XGkJez4cwa38v2hbGFK0hfKyd+yxJ8pNrF9Yz8rLlIROUCjbpTxgA+BSI4N5QAtZmVRkYIDkJw8qsTTXl+RXXUgklc4ckUJARtpU/jlxT7GCMQI9PYIdAlAouDpCdz8bT9Igjzar0hX/aWykhKsI5ks5WJpcElfQDepGcNbCwIZtlG+9EAe+8iuEvlzrgrUC8e846QM+O0BjqTN3n7jxfOPEdjYEYgspOJegbbAIzoagT43XDcdY8aMxSf2PxDvvrMA8994HSeefBounHwGpl52Da69aho+ffjnMGDgIPzvL67HfvsfhEf//oBh/lw2dTKOP/GHBkC6/prLsfMuu+Eju+yGm26YgfOnXomLzjvTADyXX3Iedtp5V9TVrsf2o3bAG2+8ZiT06LPbbp6J088+H6+8/CKWLF5kQKqzfnIhrr5iKr574g+xdOkSfPjhkgBAuuryC7HFlltj6LDh+MrXj8WF552J8y+6HI88eB+22mZbbLX1tgZA+sEPz8DFU87GlKnTMfWCs/G5L3zJAEQvPP8MDjjoEDzywN9w3AknYdLZE3HO5Isx44qp+PLXvmWk8WY9+hC+d9Jp+M+Lz2PR++/isb8/iAumTsf5556Gr3/zeHx870+YivnkKynHEoHQ4t7XsbUYgRiB4kTAJfnUykH7DmgpO+PXo6RxxJib3718nfFBCj4TUMkzkDjZx0CKyLkReCLHS64x3NkmCs70mkBUDIi1Qq8ATLIbGok7951iKSnVA/GSEMk7kWwTwMotRNTaSsvNiScSJzDtObrKdP77qcdn4V9PzLLAUXGBoo7eGQQmCagUspXsqs2E06/ZZE0mgI6RmrO+RyaJaBJ8BBAxMCSSRyxfJwk+/l5/J4lJ8RoRQEoM4o3EkKoYl/PMW+fZL5IgEn3cm+XsWgOQKDavPPUUPvrJTxa8fQhAnfPUU9hlv/0KbnPXJVfg3QFD2nULpoFH5H/6/V892Ob+yWfbEeMOwJEz72tzv7hB90UgHzyyo4aS4vS+R+x15D2DGFgR/6KAdRSwjzz44RlKDJTIPiIRZ94tSOULo20uysmXigeSZ/54AFsDSp79wuNe0nNI+9clJPQsY5eZVb54gHoiBRI8J6UDWOwRp7188gEbmQedghBsHwJgRsAjAo5yptDDyMpauVTvf+Rl3djfzvpAOQBL+dYRSEP9VsC/zJtSYyHPE1J4or2XnNyt6meaxJ+Zz53sXAhoecAowyxX28/ALyrBPvIMJAGPlLe6BDPBfu6+X05sOUYgRiBGoOsR6DKAxI/64as1OTvZPk3Szn2npe7sh+HDAskOhS5IHjzyfREISarXeJxOGtV6OQJXaSba57ap9LZdSWBAUTbHaIVeFJlHXb9pYwsxAsWKwH0nH4nFLzzhmovJ985Ftj3gEbVMANLvfnMLTpl4NkrLygxIsmzZh/ja/xxnQBkCfwRAIrYQbfvVbxyL5uYWjBi5Bc7/yWk4Z/JUIyVHTJ+9990PY3bcCbf84mc4e9JUTJl8Bs6/8HJccekFOGzCZ7HlVlujf/8Bhl1EVcFjd9oFv7rl5zjuhJNx089m4NQf/wTXzbjUMJBmXHkxjvvuSaY/y5YtzWMgXTD1ShMckmC54Nwfm3787d4/YeeP7h4ASFdfcRHOPX8apkw+HV/+6reMwfXTTz2BAw8+DA8/+Df8z7e/iymTTse5F0zD1ZdPxbHH/wDZkhI8/MC9mHDk5/HnP96Jbx77PROHSVMuNdueduZkbL1NehUu9SkJIpEZ9Ki9x3fuYsa9YgRiBGIEuiECoYuDrxg2rBojJcrsmlCOTcyuOfkkQJKpIgb5HklFcSYAknhb3ofBKEoaSuLQM3nkmLKQ0WuN4HndKp5qdowGeUxSzqI/3tsoBI0YkLCgklY+UOsG7bnEa5bE+sr+6avsPRAmnkhUaHDNtKnmlKZPm9oNV7J4TRKgNGXKFNPggQcdaE9YA0gKhLOJOfErcubvBB4pXyOf5GMGkmEiSbJPvDTE28IlI1kST65d0is3be2W/CzJUqFz6q0gEgFIn9h7z4I3CjGsq6ryPTD1Dm1t869/PIl3V65u82bsCnj05rOP46bjDg+OEaXr2gx5t28Q5IQsMmJAEps/osHPsYKsB5KMj/ngEc0xxJIRoEPmHPu580NiQEkDTyKBZwAqkRWls3c5Kg+MM9ghPkj8HjIg6W8leaYYrEnWD8+ZPId6z0Dum++T34a7RH3hsTUEkLxUHbM3vWyd82SyjCldXC0yehRzDdgws0cxfUz8/FzsfKJsPGTO43ho+TxhQYVyejpmuhjcxMM+Q8i8z8wnK3PrWFG2P7ZIRfdHbly6Vo4RpiVSle9RUr7OeUVZOULNMnOeiao4wszvKcXo3f7jiQeIEYgRiBHoYgS6FUCyc6jpYpI1ZBY/lioq35ttMqxr6ys4+Az9wwKPtrxtfjW2+TKQnlN0Ufe5N+yzm/MiLSF9J9/JCq5Q5ZlcgwgcdfFujLvHCGzgCKSxkCKI1LGLkFxgt5YwIQDpmqumobpPNQ448BAj01MIQNpp54/iT3fdgf/OeQXlFZX40RmTHHDTGoBEQM+cV1/CPXf/3jB2iFW0fNky3H7bL/CxvfbF++8tNIynyy85H3371qCuttYASf96ahaeeuIx7LjTzhgyZKgBc+hFHkgkYScAEn12529uxWv/fRVbbLU19t53/3YBSN867kTcevNMvPvO29hu1BgDEhEQpQEk2uaqK6aa4y96/z0DMrUHQKI+JUGk6OnVsfs4bh0jECOwISLAldDyHC/G3iInp6vGDfBjE2RcSczePs5jgRJDFkCi79gLid8pkWYk7qTSPOvBI/rOJODsGkQk4QqqG0iSR727gjMtO+dAIe9txAwjlkbzrCU+f2Et6XUIb6M8kFKQC06Shr6yFDcCjZ5+4nE89UTHWEZUXEGsYHnR3/Qi1m57XpSgl9d8+29i/dJL/m5POxpMGn/gQS4OnPBUskLifWRAIJGks9XgIl+nqsPZDyn8nhKlznfEgEh8jShpKMAgq1EkFCxaORF6FqJimjef80VJtHlvBZHac827e5vkcxEdr73MI9o2ySyL7KPuvmLtaz8tp5T0QErKyokHkvjqOdDDAUcCIuliBZI9E9ZRPvuIARsvj6dzV0YxwLJQve82jyciT6d9doSpQiBK0jPHRcWeuGfrilyd90OSOdSAKcJctQkqAZBoXNOeS8TeNH5HFkByPnECsKfMVwJimbgm2Eea+UPAXImaizXz1/THeduJJxQDRoW8mLTEn8678fky00yKRzyQ5eXrxBNJCko0C1raEyk9X6Rg+2SYrdI//jd7I3nWluwjjCo/dzGAp+f7QvnF9v0K4lYxAjECMQIbJwLdAiCZU5EqEA0e2XPMl7njhZBM/mZ3xTDSi01dj5eU88mrFrTHy1+M5Q/gehvTk1aqAvKApHbQitqxyca5A+JRYwR6eQSilF3XbgBddTvhiKMw4cijutZgYu+WlmZkMtlU+bbWDmQ8JHItyGYpBQnkWlqQUUbMLfS3qXpX5QmJbVprn/ZPM3Zu6+SJwUQeSIVeaf1qq035XidLOpIkaW/7cbsYgRiBGIGuRoALyGwqRcAc9c4VwSy/k1fZLP5GUuVMAJIFi9jbIMMAk0jm2MQWJbC4UpvfGUCSCm1Zg8jaI/8MfZFZqDLgwQblL8HLGQOAGAApIYXm5OqU15FPMCbb10bstrhOupcBriWGUSaDGe1kGtEcTS8DGrUTIOrq9SaAiYCkjoBKBCadP2UKxh94oAPatBk5AT5s/J5Ds/Y9MtXiyvPIMY+YjeSM0I0MnjWubyFwKudM0wWwMpEPPKoKFC0mAhTl7Lp6xxRn/66CR5F9VJzr0B2thHkhqSe23kM2h6QBpBKSlzPFCKFXT4ljF4kHkrzLPMKgkpGtM4UJOcN8lXZYFjVkHyVzXMHcQQwkAcQVE0jYSN6DzXsfaaar5NaI/aPnMCfFliKlR/G3KTZmH1kWlPdc8rJxBkQSMEnGR2F+JhR2NGPYM35s/BRbWFjDeu4VphgxoWS81YBWCB55MEn8iCROOrem2cvCVpZiEwIBucDEPxsIc0tLwuoijwA8coUJDB415NgHiZmtWvLPzimaSSbMYzOXKPk61fmYI+yOUSK2GSMQI9BdESgKgOQmp5ReFpKzM/tIZYTdLxVY0o3nfOWipSAF8nmFGEKUSLRrONdDPaHLd/JZctu0v81nrYz4cTLorls2thsjUPwI3LJvTdDooSdPBjGR4qv1CPziuAmu2rY7wKMY/45HQCdN4n3c8fjFPWIEYgS6JwKsHGCl62zprWfTcIJPJHkKAUgEBLmkkDCQbFKo3IFLwlRiHyRObmWYzWTl7FzyTQrWqJggVdhAgwZ2LRGoHHjVA0k+6TWFrAWYbeT3F2DJfS8hDwALdSB9STLA1dOmYsa0i9u8UAIYFbuwo80Dt7KBMJYevP+eNhlKBCDRfwcceBD2G89gEic+WXKOGUjsb0TJRa4OF2+KHBqsubl85gAkYSBZPyWdwM0H86z0UyuFhcnT1c9G8l18RurKXdOxfdPAo44+DyWvYWQfdewadOfWelTOK0ZIAkjWm8iASFKUYFmqLF0nUnX6nVhIImnnpe1Evo6ZsSIZpwCklOLpJIDkGJWOWSmydpZlaYElzVpNipl6/yEl1afBo6QVhL0Yhg2TAJBoHCVvoSQLSQMo7QFsDLiWAhw5FrD16dPzrPg7OcaPyMURQCNyoySpZ/8tIBOfR/hiHypmH2vPRC4w4b6ZIhNbXOIAJFXobsA6ka8TdpGSPeX5hcEj8287v4j/HsfMyxBK0YMpJnHzhwWRIoDUnUNEbDtGIEagGyNQNADJrgtTu6qV5pJVIwWZSko/VhpN1n7xcs+/8mEiQfpZTkKtz/L+nQSUZAGYdkKtAUet7deN1zE2HSMQI9CFCKSxkC5/dX0XWtz8d33khml4ZOY0c6JUzXzKxLM2/5PeRM7w9FNPcD3taNJkEznF2M0YgRiBTSwCGkCSNYOr/lUG5FxNrY3OBQQSbwUGhpy3gfM4YOkhka7L80GCbTPLEnBJBpLzz7Bx5RWGYqiav/1iQv7lgKNA/owbkYSU21ZJ2eXJbSuAQm/PrXA/rrpkKq5qg23UE0Gj1m5VApTaAyYdcOCB+Ml5U/DJ8eMteEQsImYikUydgEPe3Dzn5YaMKHtRAAAgAElEQVSIldSsEn6WgSQgVFIySpK8uhiwo34VEUTaOANUMcAj/XwrZxG9jzbO9Uw7qh6VmdEq7FFrg5CQlhOpOV9EIL5HGjRijyPx8PEgBH9mgAmRREUIHpF0mki65eeqaNBn5pGo3YgXkvf/8SCSB5hY3s2XHvhIsOwaez5p5o2Wh5MMGPVHyq8FeMn3QLLeRxYAESaSsJRkP9Mfe4JJxo8DkFJAJJHVoxia2de2Qf2QsZcZpZYlagEt8WRy/kK2cECYSxIRak97XGkPJsM+Svgnej9EbkGumYB2np3lpetEVs977FkJO+WRlASQfLzFToOPVCgn2XN+YbEnMQIxAjEChSNQVAApXGqFB03aFeUBSSmMJN1eLq+qI01KIASKpAd6ked4vEIjTakoCxYM4XqxzXspMo/aDFHcIEagR0bgvpOPxOIXvHZ9TLwXvkxvPvc4fqGMhWdcf3OXrimxRJOSpF1qcAPv3Fk5u+7qZtI0OoKh3RXp2G6MQIxA6xGQp2Jb8pV4lteJP+1/VAhA0hI0RpJGAUnkeyBydr4SmkEjIz9kqpNZGo+Pxf82UqZWzi65jtGFanlrgwSYpIEkWToIgMRZozSZO46e3876JyWCeuUlU0H/FXptaqBRofNoD5i0//gDcdZ5F2CfAw407CMGjpiF1NgsoJH3PApYSa6anBlMOkHqq8W1D5K/Pp3xq0gDIqjghq7XhpIQ7C0jVPK5R867o8/yyedbamfPE87FnidM6i2h7PHnmQ4gWQk7N557byIHICWAIPbnYRDJzy0eRPLePtr/yMvWEXDEkqh0LO3fzbNFxk0a3kvNjPV2LhAfPCflZucC+TwJWrvcmQWsZN4SHx/t56NtIXjuUfJ5liVDHkxJyTph0Bi2j/FAsjJztt/SBz+PWmk/K+dngDdh/lrQjbflog3GkLgVAY/oGA5AMoAM/81eTMz4SYL9NsIOPBQAKcmCKqNra/sj70n/I7nhhWlljqUYSAweMftIM4/MZ2pbYUhpuVVifAWsVpnwg3KUHv+Tix2MEYgRiBFwESg6gKRjmwbxpLGRZB8/MaZfIQ866ZbzqwH13u7bFKBIjeFuASf7CiOp0L0SgaL4K4oR2LwikMZC6ujCc/OKSOGz0ZW1HTWI/vDDpXj5xRfQt18/fOzj+5iDnHfORJx06pnYepvtui2ETU2NmHndVZh4+rkdOsYbr/8X7723EFtvsy1Gjd4xb9+HH/wbmhobcMRnj877rqmpCddfczl+fNZ5HTpmMTaOUnbFiGJsI0YgRqBrEcgHkKg9VzVu/8jaampJAiUBJErSSfKH2UcJFpJJWmVQbsAiYSJx1TglizSAZBJ+CQBJKrd13/i801YyoaCQdimS5KBeXyQVDpJJwQBkEjDJhu3yiy/CFW0ARz1Jnq5r94rfW/smkX9S2uuTBxyIH08+Hx/ff7xN7nn5OgcaETvJMI88oMSJQfJOApqsXBFdEzY9t8ldJZGUXA92dP2XBiLR+XT02alYsd0c20ljHdF5duYZPkrX9dQ7xNNf2gSQlJybyJqJX5FmEnkASTOSQiaS9j8S2TMnX2cKDwpL2CVnDxk7NEDE478wlELwOg9Asg2KbJ9mPQkLysvEhteRmU3CdGKZNec7RDJxFjBhIIe3E4BdWFG6RWEgJWOi5ePcdyIrqGSHhIUlxzGsJwfwK18h6zFk+tLCvoISP+oPFYJQHMyxnDShsJUT8nWKRSYyufoayRwg/nie1cqglpOuE0BJg0cFPKPSACSx1ij0fNFTf4GxXzECMQIxAmZldPzTazr6LNyhyKUvvbz/kTSmtwv2cZOlP2yhNkMoST1eJM4wecJ5f7cRkW4NWIeiGzeOEYgRKGYEopRd29HUyZCOavq/NvdV3HbLjTjmS9/AwnfexltvzsNpZ56Hs077Pr7xre+ipLQUe47bC83NzVjywSJTGT506HD87o5bMWDAQBx0yATUrl+PPn36YO3aNejTpy9yuRb06z/AbD9s+Ei0tDRj8aJFKCsrQ01NP/x0xmU48nNHY5eP7o7H//EwPnnAQVi7Zg0GDR6CFSuWo7q6GvX19Vi5YrnZfsDAQS4Id//hd1j24VJ8bO99sXL5cow/6FCsr12PurpaDB48FEuXfIB//P1BHHLYERg6bLj5u7KyEqtXr8LILbY0yUf5nsCkDxYvQkVlJQYPHoIPly5BfX2d2a+iorLtwHdiiwgidSJocZcYgRiB7otA0ptBJHgsVKONz7VfBRmX+8SUMI28KbYBjkrE+NwDTAY8ksSSZSBRkkmSTsJAKgQg+ZWETlnmJ+aSMkOyTgjAo0QhWwAcJb679OKLcNnFrTOONkfgKO3Ga4uV9KNzz8fJPznf+VEQGyn0QiLTc/FF4qQobWMSkhZAchJ2GkRSFeJecsgnsTvyIykEInX0Gaojx+wt2xYCj0687QGM2mt8h8KQxj6K0nUdCmE3bWwpO0xfCYRFXTGCk3VjiTQqStDSaQwgiRQdM4cYdLD+ONYLiQGm0PeIpevsPhakoL8ZRLH+fTK3qTmOe5s/X3hpOmGnJBhKQSGBzzppr3B93qYAwx5MPncHVnOLAZDMmMcAkgORLNNHWEDMPBJQPWTQOAaSZe3mAXOW0aWBOmFn0bYipyeglPRFezAxs4dBLWH4aLaozsMZOVp1bXWxCbPKPAPJSNsJAznLjCh5+f7YOcJ5MNH8kfA+0v5HCX8mB7rJXGKKEpIMtM7NI93044rNxgjECMQIdCgC3Q4gpU2euodJabu07fMAo0IIkp4GSPPOvtIAn1QQqR3IUDs26dAFiBvHCMQI9KwI3LJvTdChzlQw9qwzKl5v9OK6M75Hf73nj1i+7EN8+zvfNwDQJVPOwcWXXYtzzjgZu+y6B2rXr8PILbbCsOEj8My/nsR224/GIZ8+ElddfiHG7LATjjr6y7jphmsMSLPDjh9BSUmpAXOO+fI3MGXy6Zhy8XRMv/RCbLn1NgZ42m77Ubj15htx8KET8KlDDsf0yy/E9085Hb+ceS3OPPdC/PTqS/Hd75+Kl1583oBI/3ryMfz4rPNR068fSJbu3LN+iBNPOg2jxzDzaPXqlbj2qksxfPgIfP1b38UN116JHXf6CP797NM478LLDFjVr19/9K3ph759a/D5Y76Kyy+ejElTLsP0y6Zgu+3HYMjQofjUoUfg/r/92QBZb8z7LyZdcGm3SfhpP6QoZVe830JsKUYgRqATEXASdpzco5cDc2yVMssN+WSfkRFyAFImkKMRHyQjX6fl7IR1FABIGVuhbKV0LHglbKRkci5cj7TNRKLthY1UqDBNfx782/7x+KxZmHbxRXhi1qzU4PZmwKE1IGnv/cfjB+ecjz3282ykPC8kK4nE8kQsfeeq7G11PnuSeBlBA/K5CxWmLTt699PzEwFJbz7npZKpjShp19FI8vaFgKNRex2AE297sFON/mSXPsF+I8YdgCNn3teptuJOxY6AT7qHRcfsBcRziXgheWZQPlNGgUEKUGLvI+t3ZCXPDEMpATxlHYAk/kMeQAo9iFjazs0jto9BUYGTL5UtabyRWcT7eEskDTikCqsZLOLzd4BSOHGZXbVkHjFiPLvIM5GMdJ1j0dDnOZaYk7HRdsIBSM5/ScfIxy9kH/k5l8+fz43BlrAPLFsn8nXem0kDSDzXeulZYSAZprEFiZipzECg9kCi68yFIyyrp6VlPRuKJexEoo6ZR8yK8nJ23lNPJO/yPKModgpAkmvB/Y+vGIEYgRiBTTMCGwRA0hNfapiUJrr+vk2cqBMxLwgmpXwRB/dOBDjuEiOwiUcgjYV02avrN/GzKk73f3ncBJf86Iz8yj1/vgvr1q7B1795vGESXXjeGbjk8p8aAImk5QhU+r87bsNJp56B62Zchq232d78+/KLzzNgzC677oZLp07G4Z/5AsZ9bG/cd+/dHkCadDrOnjwVF513Js678HLDSqLXlEmn46JLZ6CxocEASATWUHvHn/hD/Pb2/8WPzphk3v8z+9+G+UQA0lZbb+MApJN+eIYBsuhFANIvb/wpzjhnCkja7onH/47vnHAKpl10Lo7/3im49eaZOOIzXzBMqHv/che+e+KpBkA67czJuOryi/CT8y9BVVUf05drrpqGJUsWo09VH1w47SpksyTeVPyXTrIccvJkHHrK5OIfJLYYIxAjECNQIAJJVQH+W5Je3hdB/BuSAJKYmrMfhQeQysXXoIQ/d3/b7Zix5D2QjJRRlv82oJU13qZ/pDGQ8tcgra9KeM2g/59IEsmignNWvLUtrKd/XzL1Ikybms466s3AUfK2ag1I+th+43HDnx82ib4G8kNSzCPnVaEk7ISBRIk/Bo8oscmJU7maoeF51yvHCUT6+8xpeb+WzhTl9NZBpxB41JVnnLTrcvzTa3priHv0eQcAkipK4GIABlNE0k2KEVxRgmGihmyiADzSTCQDSCiAxMwhUuDgGU7ev8/6MIlMq+mocG7SQ6oZOaYEwQ0xCkDKiXeQBYr0OatjSVzoPVmgIAwbGuPEo4fHP5aOY/BImEkCMrFknJ6nCLYRIEtYXgwWhT5ROu5mH9tnAeXpvL0PnXggsUycgEhOVo8YUUqCT3hdfJ0ZDBKwT5jKrrhEyd8KK4rBI95PxncByoSVFQBFBCApFpIGkkR2j2RRGYDi2Jl4u9hpgNDPLT36RxY7FyMQIxAjUGhd190SdsnjFlx+FQCR2r1/ygm2BQClFpWpdtraP95VMQIxAptnBO47+UgsfsFXiXZlUbq5RIiqZ3953OHmdDqb6Jjz6kv4za9+iS8c81UsePstzHt9Ls6ZfLGRsDvksCOxbt1aLF/+IQ4/8vNobGzE3Xf9Fl/++rfxp7t+i5132Q0HHPQpXDfjcnzmc8dg9z0/jkceug+vvvwi9t53P9z9xzsx7YqfYtLZE3H0F7+OvjU12G33cTj/3NPwP9/+HkaP3sEBSM8+/U889uhD2H/8wfjornvgiksvMEDQnXfciuO+e7IBkOj161tvQkNDPfbed3+sWL4Me35sL9zyixsMILRq5Qrc8NPpOOqYr+C3v/5fnDXpQtx4/dWmb0OGDg8ApLMnX2wYUl/+6rdQXl5uwKlnnn4SO++yOx66/x5ccPF0I+m3/agx3XK73HDddIiPRLyXuyXEsdEYgRiBQgsN/Xki2WfkZ5R8nSSEvNSQ9zYQIKnMehwZwIiqi60nUmiUTb5HVr7OyNhwYlEDSFKZbgAktQYRWRuRBApPq8AqRi0Y/D9bAZNMCo6/n3rRRbgkAkcd/v0UAhHG7Tcex555HnbZdzwMC8lKDJGsHSUkqbKePjMyTZRAbZEqe071CoCkQT7pXLHWhfp5KnniESwsfCu0xjo65JTJHZaskyOlXY8oXdfhn+QG28GNwoFcnGfi8JxiAR6RLBOfHMco8sCQSNTxO/vnsJ+OZdSYNvz2GhzRMnY8jygQyfVPEKA01xsPLoSwj5ylH3XyGUgp0nWJ+VbAHwOQW5BcmEUawNFsIAcwJSQ9qWlmOtGc6b2fApDNxtDJ0TpWGANPAiBpKT3tf0T/ToJILDfqgRnTCwppggXlGEjCOhLwyBabOABJMdVMfyw4JbKmwj6idwaOWMLO/9sylLQHksTXSv9Ju0n5OmE8bbAfSzxQjECMQIxAkSOwQRlIMvG05xzSpO3as19b2wh1uF3btbVR/D5GIEZgs4xAGguptyfeu8o+ohuFpBleeP4ZvD53Dqr69DGeQgMHDcYf/u92DBo8FCtXLAMlTxYuXIDZ/37WfDfhyM9h4TsL8NQTj+GQCUdi1cqVRkKOGEbkYfTIg3/FwEFDkGtpwWGHfxbz33gdzz3zlJHB+9Shh+PRh+8325HMHVUu77DjTsZ7iLbbftQOqKiowP1/vRu1dbUYMmSYAaYGWh+k5uYmPHj/vcYfaeuttzP+SQvefhOjRu9g7vvnn3sar782B6PHjMVe+3zStE99K6+owJvz5+EjO++Kea//FzuO/QjI/4nOfautt8Ve++yHe+7+PYaPGGmAKALM7vvr3YZlRb5PxX5FFlKxIxrbixGIEWhvBAoykKSSWVURC/tIjM8dkOQkhTxg5MAjAyJ5XyQGmjyApD2QSLKGPZCYhWRk9BSAJMkxl9JLHY5bGaMLqhmEX0jVOYFHF0+9KC+UEURo393VGhvpW2dMxtdOP89LDrkq+5wzjDdJTAskSYLVJf5sF2TdWCzwSJ+Zfq7Sn0dZu/D6FwKOaKtiPJsnr0OUrmvf729jbZUEkITlIwCLKUSwIIEGMoxvUeCXY0EhkkhVrCQBkjSzRuYibo/3kyKENC8k40ukfJEkB6b77uMXji7JGUZcnzIZ3o7nKbOqCuTr5DvxP9JjFzMsmWUpnm8MFFkmkIyF9m9m5FjAR0l5St+8XyFL+CWZw56V5UEzOg9h5QiAZNhPBohhiTjxQtIsJNNP6bc7d2rNs8AEPNKSdSJdR+9ailBL/pn+BLJ+ngElQFbAPkpI20n/A/k6YSAp7yNeA/MVZ5HC4q/1NtbvMR43RiBGoHdFYIMDSMnw9qThszsWB73rdopnGyOw+UQgStn5a6mlPWJia9O8xyOItGlet9jrGIHNIQJJEIlSKFwlrnwMVEKOBD3Fa0KYRyJNQ+/l1uPIsI8sgETblRu2ETOP3LtUk5s2vYSdJLgItA89JDgx5TJ1eReAzya/PjyxYd6iwntb0JYEHk2N4FFRbm8CkmZeNz2vrV0/MR5f+fFkjN1nvGMdkdQQM5G0UbyVsNMJUy0DpaQGi9Jh1QixX/6e4o1Em/R2IKkt4Ihi1FVZ3jTpusg+KvZdXtz2PAgTAioCrAiQxDJlxHIVNlIOZm5pDUQyzCOeJzyzxgNPZl/bhrBwAgBJCiIcyyXhUeTYrmqeEZk7S3t14JCEjeYoDRrZzwlQcp8XUPLxknEeKBFwSCTXAsaRHReNnKcwkKQfFpHS8Q0BOh9bBtCS8rAheOUk9KzvkWH+kKReC0naWVk7O1ZrQEvmX89AYtaYeUYw83/O+R4JiBQASO52pDmZzjPj2KhmfhC5ugLso4AhpecRiZ2VRGVGqwfhmH2kHwx6Uha0uL/R2FqMQIzA5huBjQ4g6UXYxgkzVwFE8GjjRD8eNUagJ0fgln1rgu4Vo9KxJ59vob6da42FOytdtyme8+bY59NPPcGcVm+9jzfHaxrPKUag50cgrLZlkqUkvjyAZJJxkpgDM4WcnJDyMWgNQGLfg0IAUsaCUpzUksQXy/FwFDvCQNKpnzbXEGqDiyJw1G23rJZr1QeZcueD2HGf8ba6nROErmJcKu2V9BDfofKfoEfdm+wr5I1EfeltQFJrwFExn2HSpOv2POFc7HnCpG67R2PDXY9AyOJJ+A7Z5sXjhlinhqlifZECTyQna6d8jpQEm5Zm4/38HBUwkOznmhFjihLEk0lJ7UmxAs833gGJsSPhGqnvzL5c5KD9lHj7fLm8ZHQFQKJWmG1jpeys5Jr2FmJAiVlJmikk4yHLxvFkFjC83LxtmVniMaTk66RfzH6ygI2wjwxoJLJwAhwxM0rGatpHxmQ/V4dgoC4yMcCRgEoJBpKPEXlO8bmSd1Hgf6SkT42nHjGkhH2kAK9gLnEygeIblQYgSTS7dz7p+q8sthAjECMQI5AegR4BIMlEsHEuUlgRuHH6EI8aIxAj0BMjUEjKjrTWe8uLKmPF8PnkiWdhzA5je8upb3bnmWQh9ab7eLO7mPGEYgQ2iQh45MTJ8Jh+66ps9lMwskOSvCNQJ+FbYKRpSGqoxMvVGd8j5YFUlskYRhJVkIsnkgGh6DPbJn3XFoDkEnWpOR6f5NOXoE0QCYABjy6KknXdeesWYiMd86PJOGriedAMJE4ceqkmkWySFB8nXzdsoaF+5krGiYCkMWPGGkBpc3wWaw9wVMznFpKue+s573capeu685dZvLaTjFbPzrFFANaLSEAOnlu83JkUDzhZOuWPFHodhYwlt5/2V1LgiWbEBP82QEqaN5LyTJIiBsUkcn5KGoCySbM8AEl/ngg1+yAxmKGBIZGyM4CRSNypfzv/JBkQzTH8eTBIpws/pDBDFYgk5lA5FnkaCYhv2EYWnCFAhv4maVEPzgigxecgDCh6Z+k8Bq5YupblCGX+p880+0iKRThEOQeWCXik+0KAkfgeCYBE84eR17OSe47JGnjphfJ/bj4xDwkROCreSBBbihGIEdgYEegxANLGOPl4zBiBGIEYgbYikAYiXfrq+rZ222y+1wvsGdffvNmcV289Ec1CKmYiprfGM553jECMQFsR4JSPpE042Welh1R1tcgMaYCHWEillCQSU2wrUcNSdSxfR1XGxgNJAUkukWT3FQDJJJtIxs6mcZzEUZC00x4TafmedACptSjQ2aaBR72NWdLWnVKs7wt5I31+4mR8duJkJ2GnpZyCinslWSfAYHsAwmL1X2TtNLiRbHtzuXcINKLXg/fze9qLWNPFfl6hGN983OHB4aJ0XbHu4O5tJw1AoiM6CTsHuFggQxhClhmT9OzRrCRhKjHDyErX6eIG1UbAmnVsoxCociwkC2Ll99GCSMovyW1TCHhyjFmiBHkpWAFWktHXQFAAIolEnYBGlo3jvI+UpCcjN8KYEnYVF4Kwp2AIJvm++Kvl2U/CQBLWj2cgMYBkQSTrW0cgjZeD83J+dGzxtRLfKmEdaem6Ulc8wgAXS8nRK2eYR4Z5hdB/iVhHBkCywBa9s7Qd/RfK62k2q5P9S8ih+mNGAKl7R4fYeoxAjEB3RyACSN0d4dh+jECMwCYfgTQpu2IvZntikPQCO3of9cQr1PE+6QrfE257AKP2Gt/xRuIeMQIxAjECHYyABpCchJ1LmrGMnKsolopwwxyy3gYONGIGkphlO+CoBGAGEkvYifwdm2vrKmQ+lrCQ8n0aNIBEnUpCBx0HkAg8ov/0K86pHbyBOrF5GqOFpOxOu/1BNOeo+tzKOVmDcwGRkqDRhgSP9Gm2B0ii7Tc1MKk9oBGdV3cARxLfyD7qxA+qB+2i0/As7+a5Hd7TLsmW8aCQngM889UzaLycaijLJp/T/CKsWQGaNOtIwCWZX4RlK8AKewTZNpzUGwMzUmShvfmS+5vzTQGddBzkcunxTCTttJwdybg5cMeOhbKdlo3TbfN87QEkYXklATLNuJFjEPtI/JcMy0jAGZGRM397hhIBNFJ24hhISoZWGEYy78vzgfzNLCX6z8rVWi8iAXtC+ToGhzRwJEwkZkl58EjL1wVMVupuAHpp0KoH/YhiV2IEYgRiBDoRgQggdSJocZcYgRiB3hWB3iplF9lHm999ruV9ujM5s/lFLp5RjECMQFcikASQwgQYAzwGQEpLDFmmETGLDGAUsI+YhVROwJFhImVY6k57KBHryIFK7CfBiUBv8q19kCRRxlARV3nrFGVHaogPPvhgzJo1KwhdBI+6cid1bN80EGmHvcdj4u0P2CSml3XSSVObAzQH21gAkj7T1qTt9HYCJtFnPUXmjp475s97zXSzNaaRnEd3P5ukxfL4p9d07MaKW2/0COhhOZxfUkAY5csj4I2WMg0AJZGoU3OR/r7Efh/K1OVL5ElRhCtWsO2JVxKDSSwB58CkBCikgSYBrBy7R1hPdv88jyQ1elnOLzQbSQPmGkQS0Miod9qX/FOOrYEi00fxdFJyezzHWx8g04Bl/BgfJgZiCLwx/keWdSSgjABI4svk3aJ8gYdmkiWLRvTfxFIyQJ6R3MsYgyIZ6w17yMrpsTQd0JhjvyMHIiWYR2Y78W8i6TrxjtLeeRaUM2dtg9cT5pGN/qONHYgRiBHY5CMQAaRN/hLGE4gRiBHYEBHobVJ2mn1ECYlTJp7V4TA3NjaaRVFpKaXz2n6R18CCt9/E0GEjUF1d3fYOaovGxgbU19Whum8NLxDsa83q1SgrK0NlVVVqe3TMlStXYMCAgcF+HTp4YuM1q1eZfmTJxKMTr/Xr16Gqqk/R+pPsgk6o9SY5xk5cirhLjECMQJEikARdfCLKJndsEiwVQDKMI2YWedk6YhxZMIm+N95I7IHg3y0TSQFIxEYy0jc2ueWZSKqCXVezy/mreaW9AFIEj4p083SxmTRfpDF7H4Af/vpB64HBbKQkgCSH7UmJv/aykqTvGwNQEoYR9aE9gBFtR6CRee9mj9E06bo9TzgXe54wqYt3Wdx9Y0TAAUdqUHYSqVY81YAzVpJOQBvPHmJ2ivtbpOukwMB9lwCIRJJOgTjMcrHbJT+37TmmjgBHDlSy/VDHM9vaeTEJJJnzSYBNFH8Og5KaUxdFs4kcSGQADg/y6M8FaNHXNQSQeC51Xk0KSLLaeka81gNSObQ49pEFjxIgkgGU7GfC6nFjsz07OaYUgSQZSCJjR8CRfMf7cH8diGaBH/Y/sj5MCizy/kcsXccSdpaBpOT1RMJOzpPAMb4K/IoA0sYYGeIxYwRiBLorAhFA6q7IxnZjBGIENrsIpErZ2UXv5nayv/yONxc+eeJZnapkXbjgbVRUVmLY8BFYt3YtVq9ehREjtzDACP17/bp1GDhoINauWQsCTfr1H4A5r7yEj+/9CSxe9B4GDR5iQKFsSQmaGhvR1NRkQBkCpoaPGIn331uI/v0HoKKyCm+/+YZZIW673SisWP6hOeaq/2fvPaDsuK5rwdMZ6JzRER2RcyIhkmAUEyxRsiRbsmV/BdMeiw7L1h/ZMvVlS6QkB9ny+rJNzXjJlDye8fKaWTP/f/ubomQFkpCYAIIkMtCNDkDnnHOYtc+9p+pWvXpAh/e6X3ffksCXqu69dape3/vOPnvvgQFqbKin0vKtVFxcSr293XwswKLJyUnalLKJZmZnCMmlsrKtNDs7w4bZMzOzVFxSSt3dnRQfF09Z2Tk0NDRAE+PjVFJaTu1tLTxWtIUtMzOLz/Z0Y7EAACAASURBVAnjSc/I5Me8vHxKTtlEqamp1N3VSalp6fx+dc02mpiYoPm5Od4H552ckkId7W0cq66Odo5RekYWJSQk0EB/H6WmpdHQoBu75d5rJoDElb7r9B5ebpzs8TYCNgKRjIBOpwDAMfwqIBEnTCB8cCsACZ8pyTrFMEpmTyQBkgRg0kwkvY9KJmkGEhJyWtIuHr4Ijm+Fm0BUaSap11bn74jW6STlQgAkCx5F8t5ZflvBINK99Jl//D6hHl3JJM07yVTXs2L5fUejBQAh2H703FfpVl5JQX0DVMJWW7uD5e/M7XasJcRRNmEV4XV9vcsyWuj5OqDRCq5BzLUtxll0+ASdfO6FhQ7Z7hdjEQhiITkSqfovt7B7xMOHGUACzPB8pECfcKCSCS7Jsebc4crVudKoIjmn9nMlWgVkctlE5lhMwMjLTuLxOmCSZiz52EtqrnIBHX7tm6z0nznSGIfyFjIYMgKuyGVWH2l03WAXmfJ6ZjGIjMG9TQRM0ZKhmn3kkbAzPI9M8EgBSEruTo9CzceG9B/WDgISKdlaBRoJA9lkmUkoVKFAHIGBJeCPgEPK4wgsJDCQFBNJ/JDwOBMAIImHkpLEC42nN5Yx9gWyw7ERsBGwEVhkBCyAtMiA2d1tBGwENm4EglhIT37nRapahz4yX9ibyhd6qewjHGsCSGAWAcy5+577KSExkX76yo9pemqKtu3YTYOD/dTb3UXbduyi3t4emp+dpcmpSUpKTqHRkWHatn0XXa+/yuBORkYmAzgVlTUMvgwO9HPyp7i4jKampygnJ5daW25Q7badDNiAXbR9524GkNBnRkYWbdq0iQGsktIyBqiGR4YZ5CkoKKSxsTEaHR2h/QcOU19fD79fvrWSxsfHqLOjnfbuO0h9fb3U1dlBk5MTVFO7nbZWVFFTYz0zrdpaW2jz5s0M+owMD1NSUjL/osvNzafh4UGanZnh80L/aKuh/hq3U1C4heMyNDDA57FlSzGBVXXp4nnatn0nA2Tvued+Sk5OjsgX8LO/8yS3U3XsBD35ne9HpE3biI2AjYCNwK0joNhGXgDJTdx5PSQ0ewiydlrCTnyNlISdy0hyfJB4P81CYkk710MJzCORtVFeCHGahWQk7XRiykyCqbF6yttVEusWJxoEHi21EMPeUZGLQBCIVHPHCfrN736fk4lYY2CTivy1kvhrXAaYFLnoLqylB4VptIKgkYwMYNuPn/uqZ6CPP/cCFR8+sbDB271iLALCtHGRfZP7wYwTA3BwgSUBYNy//cKiEa+cIPaPywZSII2SRDP89ETyzvAG8gJNpvee8mMSRpILaHlBJDUe0ytJjvECKZDCk3lV5icHODMnLFOXTsvLmWC5n22pACf3XT9whI8dJpQh94qxOAwcBlWUbJzynTP8jSAfN6eAHC94pIAj/F12ASR1dU25P2Eh8dwer8EjXyGKOz51+wpIhrZFKk9J1ynwSEnXxTkSdthHPpPnDDzpcasxqvGGyKAGyADG2JfIDsdGwEbARmBREbAA0qLCZXe2EbAR2OgReOGpk9Rx9pQThvWYgEcy4tufeozPcTlJLwBI7R2tVFZeQfXXrtDg4ADB+yEpKZFOvfxj/kFRu30nJcQL0yadWUAT42PU0dHOrCAALQcPH6Nz77xF6RkZlJ2dy0AUWEQAirJycmh8dIw2p6UygNPX20MTE+N0+Mid1NLSTEODA7Rj114GkF556YeUmprGjCLsNzMzzaDR+MQE9XR30b79h2hkZIiGh4dpy5Yi6u3pZkALrCawjNrbW2nTps3U3tpC0zOKEXX/g49QYmIi3bzZxIwqMIY2p6ZRYkIij6NwSzFdr7tC1bXbqb+vl9lUO3buocbrdfz56OgoZWRmUnJSMuXk5VN7602Ki0+g2trt9NKPf0AHDh2h+mtXmQH1yOPvp+TklIh8BU0W0lcvjEWkTduIjYCNgI3ArSLA6Z8QjwS3slqSdpI0AwCEBJFKDikwiCXsNKDEvkeOjJ0hX5fgAkn8OR+vACNlqB3H7XFluCTAjAp0AYdM8MisdJdzDAKRLHgU29+BIBCp+tgJ+l+++2KAhJ1Xiii2z8wdHdZwDadPER4Xy06K9DkKYIQYr2axlbmulXO00nWRvtor3V4ogKRGgPdd2F9AJA+AJECEMx9pAEa8cgz5OHW8ZgqZgInBAPL7HIX4LDmMJ3/Bgmo3GGhCwYUwmDRwZLZjgEYyRrM4w2Ve+QsegGq48QkEjYxL6QXlvHO4058eS9AdYIIqArTMavaPgEkMHgGQ0X5EkLJTjB4TQFILiFAASRebaJ9DxFJYSa70nztbm+06Pkwe8MgAkPC+9kRyfJoMDyTX/0iN1/SYEraXuiPtZiNgI2AjsD4iYAGk9XEd7VnYCNgIrFAE2s+eou89ddLTG34grycZsG8b8nXf+JtvLzmyc3NzND+P5X8cM3jwGgwiVKCPj40xWLQ5NZXi4xOcyl8s8WdmZxlEggQc/IsgW4dj+acDKubm52hubp7bAHiD98Dawb6zs7MsDwcQB8weMH7ABgK49Pqrp2jX7r38GSTxAAIBEMJxALPQj1Qgoy+MGe2lp6VTnP4Mr9Eu+sSxkJnDBjAJY8b7iUlJLG+Hn2dJyUnMcoIH0+TEJJ8vjgG7aGxUjT8pOZnbBHNpYnzC2Qdt4vORkWFP7JZ8QYwDzSTaert/IxEf24aNgI1A5CPgADM+Qo/4OaBH5U0kQI+bCBL2kfgbKOAIvkciYxdHSRo4Uj5JAijpNvR7KrGkZG/w91r681SXO0lFXfFsMo58qJH58stf/jLhn7ktpwgj8lfAbVHmOtMzEJ9ijpN5Lah/HOc/JprjjEbb4UCkX//Oi9ydUW/vex2N0US/TWEoCaiEHiMNLKGYCpuARLG2JhZWvUTbStdF/75bqR48f5JdMpL6zaAHEQgi+RinzELSDFm/v5AHRPIwgjSTyAM8CfBjMpTc9zzMJQOcQmGDw0gy5FW9MmyuF5Pj62QUZZhsG/EKCinakAsTVAGB8Sh8ybO5cZz3FIFIXCTWQU2yTB7LgyqJN8VCMsEil80D4EhJy7kAkgnKSD+u5KCSB3Rl7FR8uFDEA/bB/EidkkjXYQwKQFJMJMU8EhaSyNe5MnZgKbFXkga78GiypHCezEISOVRnLgkT6JX6gth+bARsBGwEIhgBCyBFMJi2KRsBG4GNEYH1LmUXCfm6WLwTBvr7KSs7e80nvyIVWytjF6lI2nZsBGwEFhIBP4vHrV4O9XcI54WExJACiLSMXZAHEj5LUOAQeyT5pOwERBK5Ij+IJMlGt5rbBZJCzlMn72IdPALj9p++8/d06OiddPDQUbp08RzdaGqgx37ug84pobDhr7/+FfqDp58JvJwAj/78K1+kP/jCM1xwsZa3IBDpoaee1sVA3oTfeq4eF3AJ1xIA00I3MIqwrSaraKFjNYui5BgrXbfQ6K2N/fwpetP7xwSRcDYi96ae+0Amw2sodH5yZeJEuk4BPl4ZVnWcH+jRLCYHGAL7NYz3UogsnsFSYgZtKBtJeTOZkn0KsHLnMu/Y5ap6ijrEptD3oQu+SazMtoQF5o2jedeEAEha8k15HMF/TiTtRLZOvRam0K0BJBV/h3HkxM71VlT3gnuHiO+RCSAp4EiBRVPMRsJzV7oO7zN4ZLCPnHY0S8phWmkpO/TqdVNcG98lO0obARsBG4FbRcACSPb+sBGwEbARWEIEnj+e4TlqvUjZRUq+LlxIVdUzftgsLvnE+tlah1uxkHSloH6ufgiiwgxGrW6FtFkpbR4vjKZwSbBbVVkvpwL7dsfK5+Gqw5dwq4Y9xMrYRTKati0bARuB20XAXyluJugkmSdm4UpqTieHtPSceCG5LCSXZcRAUVyclrhzmUnMRNIsJfWoZOv8IBJXKxsJRUkQquptrxySOk8XVvjyM8/QMzHOPGq52Uz/8Pd/y+zbL3/tG3Tl8gUGkOAx2NHRxmcEudhv/c1f0ZFjxyklJYXuuud+Zte+euolqqiqoq0V1fTv//b/0c+9/0P0xmunKCcnjwYG+qi6Zjtdvnie7jpxP7OXzr17lkaGh+iO43dTfx98Cufo4rl36IH3PhZTBRzBIFIoo3w9A0i3+86u9c+tdN1av4ILH38Iz8MAh3h+0U0BbAnHygkpHjABJoPp48ioaR8jYdGax6v5REvfmV5GPnaR7MPefHJMCAPJCyIJUykEwPLMYy6I5GcmqXioz72x8b0OOH+/l5T5Wq6Wey042s4/8Qlypd9cTyT1nmIgQdpOeSYp5pI547oSdq4ErUgAqjWDCd4ZUn0a2JG+0ZeSpVP/HABJwCQta+dI2GnwSHyTFADmyuw5QJcHQLLso4V/g+2eNgI2AmshAhZAWgtXyY7RRsBGIOYisF6l7CIlXycXbGpqimXYRMoOHkHjE+NUWlruyM2x1B3NU1JSMku1JSYm0Mz0DEvBAQCCFxEeu7o6KCc3j0aGh2l6aooys7IoOSWF+np7GVCqqKxin6GRkRHKy8ujqalp2lJUzMfCnwgJtPzCQkpNTaerly9QZlY2+xtBsod/kMTFU3x8HMvjNTc1UEHhFkpJ2UQJCUraDjJ42LettYVKyzD+GR4zNrwvwNgcJIASE9ljKSFBnfv83Dz7H+H80a/0hzakXfTR29tNW7YU043mRvZdwr44HmO7lazQUr4gJoBkZeyWEkF7jI2AjcBSI+AmrtwklngSIbnnZyAx6AMmEUAgQ7ZO/JDAMoKknYBEkLYTphIf43ymJewC/JBUFbcqRnASc06CTVd3Oyesslovv/wyPfjgg54wwOvv0ZNPLDU0UTnuf/6P/5dKSsvo3/77/0O//pnfY+AHANLd9z5IzY0N9P3v/Sv99u/9Af3J05+l3/69z9P//tw36Jmv/TV98fO/R5/+jd+mH/7g3+kjv/gr9Odf/SL96V/+LX3u936T2/nB9/6VyrZWMJg0PjbKHn9nTr/OnoLvvnOGfQ4x1/zqJ3+D59tY28x5UMYG+TXx7om18drxLC4CVrpucfFa63sHpeu9bCS/QKUGlsJ48yEeISwlE0hy5gx3PwGRgmRRHfaQXwbPYB05xxlMIymmcNv0spdkvnI8fwwAygSZGDTyFUqYDC0/uGbuy7EwgCcpABEwToAkuYdUu14ASYFCLrtIgTACGvme41eVIwmnQCj/2AV0MwEkYX+Z+yp2kBqLMIdEuo4BJM02CpGx48+UrJ0jX+cwpszxKqDL9HuSc1/r3yk7fhsBGwEbATMCFkCy94ONgI2AjcASIxAkZYekw1pOPPyD9j+q2baDfut3P7fEyKjDenq6qLe7mwq2bKGWmzeooKCQwZ7R0WGq3baTOjvaqa+vh7bt2M0gU3dnB6VnZDBoArCnrLyCPZNe+9nLVFO7gyV3KqtquC2AK3NzszQ8PER79x2krs4O9hIaHR2hyspqBnZaWm7w/hMT49Te2kJ1dVc4qZWRmUVXLl2gnNxcKiktp7aWm5SVnUNDgwOUm5fPfko93V3U0d5G+/YfpOTkFGpubqCDh44xwHW9/ioVF5fSzRvNtH3nLu7r3bfPUF5+AYNbwyNDtLWiiiCZBxCq5UYTHwcwa3R0lIaHBik7J5f/tbXepK1bKxmUwri6uzoov2AL9fZ0MXiF88FjcnIyJ+Ii7T0hMnZr/b5d1o1qD7YRsBFYsQh4JHOchJRrzC3cVJN95DwXJpEGkxR4pEAj9kIyPJDARnKBJg0g+aTsHCYSWEmSwCP1HJvfB8NNoLnhAngEEEm2WASPUODwx0//PmVn59DAQD898OCjVFJWzgDSPfc9RH/27H+h//Xzf0Jp6en0jb94lv7wC8/Sn0Gq7ukv0x9+9jN0/4OP8Dx0x3vuoa9+6fMMIP3hZ5+iL33lL+lf/vkfac++A5SZkUlXLl/kOfetM69TVVUt5eTl8dxXd/Uy/fKv/tqK3WOL7SgIRHryOy+yPJtlHy02mrGzv6xnzRFZ6brYuT7RGYkrqWbKloHlE7SJ34+onDmgiKgaBPgoufsIGOOVh2PGKs8nLlhjslsdyTvNAHLAnxDpOvFX8vr5uGCJlrLjAjhjH+k7hOmkpfYEQNKfq3nNByzJa2Nfd/4LBaHkM+cRJ2WEfF5bEAkgBGYR/JD8vkjMPhIvIR+A5AjCocDDkA3kwhN+7bK9/MCXCeywZJ7BJlIMJK8H0vQ8OZ5Iwk4SoImP10AYezUZTCkByMx7z84h0fmm21ZtBGwEVicCFkBanbjbXm0EbATWSQReeOokdZz16sZ/5cLYmjw7SH38w6ce47FHAkCqu3aZAZqkxCRqarpOhYXFXPUMSRwwbzIysphxk5aWxqygvt4e2rFrD4MxYBIdOHyU8vML6Sc/fJH2HzrK1c1FxaX0+quvMLBUXbONTr/xKt37wMMMOE1PT9PE+DgnsyBN19R4nSuuBwcGmL0D4AfgDMCinq5Omp6ZpoLCIpqdmabCLUX09lunaUtRCU1NTTJw09/bQ0fvuIsuXzpPrS036H0f+AgzkdAOgCIAZPc98DBt2rSZ3nz9p7T/4FH68X98j1LT0ngM1+uuUXZODo2OjHAcAArhh0R3VyfdfeJ+unD+HQbYDh0+RgOD/SwDhHNLTU2jXXv28fhRGQ4ZIBwDACnSvhNm4myt3rdr8stmB20jsEEj4FSI+yq+pYrZAyBpEIc9DvTzQBk7j0SdIWUHEEl7JAkzCY/CZEqIizPMtyUJ5criOJXkATI/eMsPHkVi3ozGbYH545+++/f02T/4Io2NjdI3/vwZ+vlf+CW62dxEw8PDLGeH+fSJD/4Cfetv/4o9kAAgff6/PEv/8n99hyYmJriI4UO/8HH6k6d/3wCQ/or+5Z+/y0UcGRkZDCA9+PDj9Nw3v87SeLXbdtDM7Axdr7tKH/v4p3i+RjsHDh2Nxmkuq00/iCSyxDb5t6ywrtrB5npWBnHoyT+iQ08+vWpjsh2vVASEq6L6c+cc77eZ3weyoZk+sq/LjjWE2Iw5wAWbDOBoId5JIlGngSMXVDIk14w5z2QOscSqByjySuOZzCTHn0nk3DQIJPKwns/9jCIfu8rro+RnIAmQo0E7/5zuu9yOlJ3pb6TBIgBHpucRg0sCIEk7joy5lpX1A2Seog8v0wwjFPk8Zh7NKZ8lAY/YA0kk6+CD5PgfKV8kBR4poMnxbNIgkinLxzCWIWHHt9hK3fa2HxsBGwEbgRWIgAWQViDItgsbARuB9RuBcFJ2a5GFZP7gfup3P8fJn+Vsvb09dO3KRaqorKGExATKzs7lRBXYPQBNEpMSaWR4hEGR1NRUamiop5TkFOrrgyTdHO3Zd5BycnLp1Z++RDt27WWQqLCwSDF8tlYycAMW09XLFyk+IZ6O3vEeamyop96eHs08GqPKqlqanBinixfOUX9/L+3Ze4CldkZGhhgMSs/IosuXzlFOdi6NjI4wsIREGthMk5MTNDk5SUODgzQyMkwPPfw4j6urs5MaG+oYsDp+173sFdFwvY77hA/E2NgIgz03mptodmaGBgcHOIy7du+l6ZkZ9oaAzA/AIoBp+w8c5nEDOIpLiKfsrGy6Xl/HQBSAL1yHwYF+Bpu27dxNSUlJy7ksnmPNpNmv6YrriDVuG7IRsBGwEQiIgJ+F5CTufEk4r6+BqrBmAMlgEoV6HLlSdixrRy77iPf1sJAUg4n9ljQLKUH7HZnsI3lujhOeR88884xzdrEKHkXiBsQ8BfbrYmRUIV8LsMjcwEZieUBTUyoSA4xQG3/3za8z2CWbZeZGKLCr0Mx/2Zvq6bXo8Ak6+dwLqzAS2+VqR8Ara6f8j3ibd/1xXHaLCTiZnxseSg6Y5AJIztwQ4JPkgDCGdJx4HXnk5cQvyQBCHLaSybhx5O808ARgShg4nkfXR9CRztNzrOuJ5ErhBfk48fi0L5NHPi5EBs8XC2/QnVvAAYVE7g3Ajg88YhaPvj5e8MULConUrAOIaQaS42+lWU9AcBzpPApgH2mASMnXKcBoaj5OA0pxjoSd6ZnEXk2G/5E6B3XSco5y0hZAWu2/ALZ/GwEbgUhGwAJIkYymbctGwEZgQ0ZgvUjZmXIf3/ibb0fkWgKkMZNF/tdmJ+oz9TPM3A8SdJC4g1dQ0IZ9+SidlBLPIIA+6ekZakHvG0dov6pPsx05Tr0nPw/dI8O1Ke9Le/XXrjCjK4g9ZO57uzjd6hyWerFME3GbLFtqFO1xNgI2AouJgCe35KvsFnkgs0oaAA9eg4WE58wgEjCJPZEUMMT/GDBSknbwRFI+SPpz/Z74KDltOUykACk7n5cEzvOVl1+m9/p8jyJRdLGYGNp9oxMBkXWV1u28GJ04R7NVK10Xzeiu3bZdVTW91ne5SfqkXGk29YaanMIVPMhnAhsIwOK8L2CSh9VjeCX5wB419wHQMTz4DFk2k4EkwFOQN5Ipn+d8HsLWEQYTHrXknjFeD8DlMJjUbzRzjva8NmTw5C4xGcf8ngMcaX8j0yMp4DN9iOf6mHEPAuf8P9cE0BGmkMs+inOYRS77SEvZBQBIrgcSfJQ0gCQgkgWQ1u4fBjtyGwEbgUVFwAJIiwqX3dlGwEbARiA4AkEg0lqTBIuk/5G9T9wIoOo60tJzkYyv9UGKZDRtWzYCNgKLjYBpUi4Sdl4ZHl1JrQEklrQDcKTBIgGEHBApLk4DSIp9xH5IAJUcgEmxjsQjSaTsuF0wkTiRp/YxvRYkGfbwGvA9Wuw1sPurCAT5Ia21tdxGvpY/fu6rhH/mZqXrNvIdEXTu4pMUSpMxwQf/pyYY4jxnQpNiNQmwwgCH+dp5bki+BTGVfB4+LkvIK18XDiBy2UyGvB0DUu78iUI1AYfg0eT6MWkfJXPO04CQHC/nJ2wmPkcGu/z+SQK6udJ2CvRRsnTY+JEBI/wPj/ozg5kUcuV0kZ8Za7lepjyf0YOG5Fx5PIBIkKObnTPBI/XcZCBNA0BiWTvNQNKyd3ws/7MAkv2rYiNgI7AxI2ABpI153e1Z2wjYCEQhAs8fV2wX2dZa5apIfkRKimdmZpoX72AP3W4bGhygjMysJUnbAKCBXM6mTZtCuhkfG6NNmzcHttvT3Ul5+YW37BPjgpScyX5Cf319PZScnMJycqOjo5SZmcXPsX98QgIznyD7MzQ0wNJ0mzd75VTCxQPHoH2/9M/t4recz0W2B54Pv/ad7y+nKXusjYCNgI3AoiPgek4Y1d4+GR9Tzo4l5wREkkdmGgn7KI6fs4RdPMAjBSjhODy6QBPeE1m7OMcbSUy55REJK/GY+MqXv0zPbhDpukVfyHVygB9EWmtruXVyGRZ9GkG+R1a6btFh3AAHhAeQ5OT9KpthwSQ+QNrT85cHTBLQSFGZhGXkZc4YIIz2R1L7iTSdBpAMwMeVbXNl6hSApMaCR9cXyb+PK0vneCs5861iGan3pS15rcZvyruaHkkApBx2ksTFYRjrkzfuLgUiKUhJQCT3LX/EffJ1uh11ndCvjrNDM/O2K/5KAiDBzwggkPgbKcDIBY0YPNIAkuOBpMEkCyBtgD8R9hRtBGwEwkbAAkj25rARsBGwEYhQBIJYSA889QVaC35I+OH9/Kce40g8+vgT9OjJJ5YdFRh0p2zexL5FMOEGuJKbl0+joyMMksDfqLmpgcbHxxhwyS8opLGxMf4BkpObRzdvNFNuXh6lpGyizo42KiouZSYP2gFglJdfwH5Cc/PziuEzP8+eRVnZ2TQ7O8veRfBGys7OoZHhYdVnbh61ttyggsIieu1nL9F9DzxCLTfxWgFJaDu/YAu3193Vwd5EO3btocmJSQaC0jMyqL+/j/2YSkrL2X8pLS2N/ZDS0tL53CC5t3PXXmpva6HEpCTKyyugwi1FNDU1SX29vfwcn2VlZfPnALnwUyc3N4/6entYSg9eE3jEeKO9mcmyZy+MRbs7276NgI2AjQBHwEwRmdXbJmDjSPXoqm5I10lFtClFx6AQg0MueKRAJM0+0owjfi0gkgM+qfeEicR+P04/Wt6HiE69/DI9/NCDnqtnpevW583sl7JbK2u59Xk1FnZWz3/qUWo8fcqz86dfH17YwXavDRSB2wNIEgwvkISVutcXSe3nbc+VtFOgiTO3ORJxBuCk5eocYMnHXjKZuCZA5LKBXEDH9UtyQSRz/lSfa5nWQHBIg0emF5Mx33oYTsJUkuIKZ9wauNIBdNjFPvzIwXl0/DSPy7gHxcBIxVcWDLJmcNcLLstJQCQvKKVWGuxXpOXmAB4pJpEARkSQtVMydj4QSTOP8Bkk7Gb1sXN4brTp8UDSLCo5GeuBtIH+tNhTtRHYABGwANIGuMj2FG0EbARWLgJBINJaSMqbAFKkEmIMIG3axIDJ66+eYlZNdk4udXV2UHFJKW2tqKK6q5cpOSWFjavLyrfyQn9goI/BmLT0DOru6uTjNqemUmVlDSUkJtLZM68zGFS4pZhBnuqa7QS/I4A6AJsALPV0d9HWikrq7Ghn4Km3t5sG+vto+47dNDg4wEANjiktK6fx8XEGjrDh9daKahofHaXW1pt0/fo12r//MHV1dTDY9fMf+SUaHOin8+fe5vG3td6kzMxsZlk1NNTRYyc/QB3trTQ0NEiTExO0/+ARh+H08o9/QCVlWxnoSkhMoPa2VmZd4fwG+vvpyLE7aXhoiM9tbGyULp5/lx5/3wejfvNaACnqIbYd2AjYCISJgJkQUqkenSvy+UdIcoxl5cQLyfBDMgEk5XvkspHktcM+MiXtDBApAbJ18FfipJiS+lFglQKRHn3oQfY/ki1SxRb25oi9CPhZSGDoftoydGPvQukRQbbuJz7pusefe4GKD5+I2THbgcVmBPzcF2eUoSQa/shfCKH2D5Vv432175FIrzHoIXOeh32kgScDgFJzoNeHyGEZaUDHZR257CF/EYbJ5lWeSy7DY0Q+nQAAIABJREFUlllEzmsFBnk/D5DTM8blSMn5Ze2M2DnxChtoN6pxhmxd0PpAved6WmHs4j+rroL6pwAkBSQBPPIDSIpxBBDJlawTGTsBl0T2ThhIJoCEYUpf6rl7chZAis3vuR2VjYCNwNIiYAGkpcXNHmUjYCNgIxA2An4pu7WQeDB/fEcSQAJwU1q2lW40N1JScjIzjcDSGRsdpWN33kVtrS3MImppucEAUkJCIoM5YPtAeg6gD4CiumuX6fCROyg1LZ3efusNio9PYDAKW3l5BYM9vT1dVFZeye0DIAIYBLAKABLaAaiTmZVFvT09/MsMAA/6bG25ycwo9AnA6cjRO2l6eoqZSe3tLbRt+y5qqL/G0nT33PsgA0hNjdeppKycgS8wkfDv8sVzPGZI2hUVl1B3ZwelpadTfn4hj7Xxeh2fJwC1pKRkHm9yyibatWsvNTbWM0CGsUPG7trVS9TR3kYf+eivRP2bZibKPv2dF6nq2L1R79N2YCNgI2AjED755ibP2BPJTHDp56aMHTORBDTSoBLAIngfJSUoMIl9kExZO32M64XkZSGxRJ5jLh5Hp155mR4z2EeRknq1d0HsRsAPIlkWUmxeK7MASkZofY9i81qttVEtBkzy7iughoswedgzGkHyFFCYEnf6MGbahPglKck28TJiwMdfcKGPMwEhDxAkRRKG5J0XaNIAlMFAUm1pBpPI5Bn9ut5KoeCXCZyhDf/cz5CLDobnUw0gOZ8FAFEugGSgeQagA9BIQCSwjgD8eAAklqrzso/wubzHAJKWvAvrgST9BXg4WQBprX3r7XhtBGwEbhUBCyDZ+8NGwEbARiDCEViLUnYmgPSNv/l2RCICGbm5uVmKi4tnmToANhkZGTQxOcksG0jLzUxP0+DQAGVl5VBjQx0DLZBvS0/LoJHRYQaUUlJSWOZNPJIuXXiXthSVMNMIleEAdtDP3JySskP12ejIMD8CcOrv76XpqSn2LIKf0dTkJO8HlhPGAWAJTClskKKDtBw2lsqbnuJxAhTCjxpIyqGv2dk5/WMnjseLH0SQqINsHp5n5+QwswnjBmgGBhWAMrQHPyS8jw2AFs4R40A7iBl+KIGRND0zTVu2FEfkWtyqkfq6q/TcN7/Ou9gEWdTDbTuwEbARMCIQlKAzWUgMIInvgngz6NfCFoLcnDwXkIgZSACMEjSQ5JO3Y0AJoBP+kXpMgLwd2o6PYxaSAEho/7GHH2IJO9kiVWgRzZsBLNuZ6RmejxayYQ7DXLRp02Znd7BiU9NSeZ5a7IY5D7Kv3hr9xbZCXFiB+Xo1Nr+U3VpglK9GnFazzy/u9XpMWt+j1bwa67vvwPkq4E31lpK8k80LkHjZttjHK8+m/YR8gIkHTDLmRcVMcuVW+bXHR9DrZ2RK47k+SJqNpPt02U0GE0k+c3ySFAOIASxHzk6/NsAvactlXpnnO+9I/ak4qPNQITQl6tRbZgy8cVPtIOwC2ghwhEeARwCTQgAkBo8UgMTAkSNnp2Tr2ANJf4Y2sA+3Y0rjGcCRsJHkulsAaX3/TbBnZyOw0SJgAaSNdsXt+doI2AisSAQCQaTPPB2zfkjPf/oxRzs+UgDSYgMNoAdAEvsZhdmQ3IIEXU52jvoVsYANcnCJiUksFWe34AhIkuyBGL5H7bWzEbARWP8RMJNsUn0tSSNJQvl9kBjs0R5GLhNpnpiFlBDHj4lgI8VrMEmDRa6kneufJO0wIKX9Iv7s2Wfoa88+4wQ/2uwjMGdRdJGZmcWM1ILCLcyIBRA0PzdPIyNDXJiBgoze3h6WU8X+YK3C3294aIBZutfrr7GHH4ohlGfgMCUlJbFPH/s8JSTyvAigCd5/DfVXuUgC82VKSjJNT8+wzOyRO46zrQSYvVyEMTVJE+Pj3Ad8CjEvDwMs4oKNPiouLuWx9PR0UUVVNUuzgnnb2d7GnoAoDkF7uNYotCjfCiZwC+Xl5dPIyAgXceBYFG+0t7cyeAS/QBSMpGdkUm9PN5/zSmwhLCQ7R65E2Bfch7l2lYOsdN2Cw2d3XHIEFAsoZFuozF2IJ5D2V9JycEBAPPOfBk54LpR/BjPXw1QymEyuL5I6ThhJXnBJSdh5QSC8NkAnz3O9v+cYV/rO36cJLDngj+kNJeCXDmYoQOQFkeT8HX8pB2xSYJYJHuFIV8JOAT/CIgI4pAAj7YFkMpHkfUfSzstcEhk78VXCfAaJPJGx84NYS77N7IE2AjYCNgIxFgELIMXYBbHDsRGwEVg/EXjhqZPUcdZr6PvM+dGYPEH8CG86fYoimRgDA0ikCpZ60mYbC25PMlOeTr2VgAsdz0L6XMg+C+1vtfYzASSwkOxmI2AjYCOwkhEwU3F+EMmUsMNnAJCwP8vYac8ivJcIBhGDRfPMSFIAkQEcyWuDmSReSUoGTzGQ8MgSdgBZwBRN8bJvol1k8R8v/k8O/e49+xlIOXDoKP3wB//OHn5zs3Msjdrd3UmzMzMMEn3wwx+jd98+w2zaispqBlzg2wfWb1Z2NkvFlpSWUVJSCjNyIdcKZm9fXy+1tdxkcCYnN5cKCrZwvwCKpqamHFbs/oOHHXatSLgCNMLct3vvAZqdnWH/wZaWZgaPAC5l5+ZSy41m9gmEtCukXAFSTU5OsJ8gwCD4H4JZjGPhdwigDAUkGBvOa8/eAwxONTc38Lhw7mDwNly/Rh/40EdX7Pb0s5BidR23YgGJkY7gefSTb33NMxorXRcjF2ddD0PTTXwydCGnHAAm+SEnYSr52UmKh6M2FzDRrCRhKzmMH83KEQk40zeJgSfFIHKBGS9DyPQ58oNICvzR4BC3o9i5CoBy2w1iK/lBKhPkcvycxMMI7ClzjKZsn8fnKFTST2KkoqXgIxdE8gJICvgRFpIBIGmmkeuFBFAJMnbKE0n5Jqn9RQaPGU2KJMXAFINVeK6vm9g3WQbSuv5jYE/ORmDDRcACSBvuktsTthGwEVipCLSfPUXfe+qkpzswPGIxQR8NAAkVyJBvQzIICSrZ5uch/6ZYRgK+AGgSuTulha2k6NrbWqiwsIji4uMcPyMklJBkwjHYxwsyzXGyLCs7h/uWzyQ5JX2b/brjcgEv9IEN3k1IyPH4IC+n2VFyfMvNZvZEQjU0EmF4H2PD8QKemYau6jMl6yefo5p7dGSE5ftUHNSxywXfFnOfWwBpMdGy+9oI2AhEIwKmdJ2ZFPJXLYuXAyeyNPsIEA9AI4A/CTTPknRgHAnzCEBRsmYhmaAS76fl7gSAgpSdAEh/8ewz9GdfcdlHjz7+BD168olonL7T5pXLF1h2Na+gkNk2+/YfomtXLlFnZztt276TcvMKeN650dzAjJ37HniY4DfY3NjAjJ/MzGz2/QN7KS0tjequXeE5CnMimEIAdMA+GhkeZGAI7CV4DTY21FNlVTV1dnbwvI0sHICo99x9L/sWArgCAxjzKdrGPvANhE9gTk4uDQ4OshTtnn0HuE80kJGRyfMbfAGvXLpAZVsrCazglOQUBoNS09MZTAJghLkWcrL9fb3cx+69++nypfNUUFDE7czOTlNzUyNL1N77wMNRvQZm40EspFhcx61YQGKgo8bTp+g7n37MMxIrXRcDF2ajDCGwUC2MWOdCWUl60nOBI81K0jE1wSYPuOT4EGnQSbOYFOMoDHBkyssFeAyKZ5ELDCkgyeOjpEGkEDaT2Z4jo2dI6nl8k7xSfapfJWEnMnwO48oZswK0XCaW1q3TQJPhPsWADjhJYAfhV50JIIkcHTOQDACJPY8MBhKeuxJ2al+0I20yC8kEkDRi5LCRNsp3wp6njYCNwIaIgAWQNsRltidpI2AjsFoRCCdlF2vJh2gASKgSnpqcopnZGU4uIdGVnp7OySOAKvAkgh8RQBnI4owMDVF8QjwNDQ3R7j372AcIAFJqaiolJCZyAis3L58Bli1FxVy13FB/jRNOAwP9XHUNTyW0n19QyMfjpwOOwXNUWMNLoaSknKuwkUjbsXMPJ9o2bU6la1cu0v6DR6jheh1L/KA9JOn2HThMfX091NvTQzMz0zTPAE88+xc1NV6nkpIySktP48+R8IPEENqHjwQSc0gEJiUns4zQwcN3UHdXB3stVdds49sS8kHdnR1UUVXD/aJiG8k8yBet1CYAUuWxE/Tp519cqW5tPzYCNgI2Ak4EwrGQOK/mM+t2qqYd+TrFSGIvIwcQciXrTDAJ/kfJhoyd+kwYTNr/SL+Xm+IWP2Ac0WYfrdfbAb5/1+uvUlXNtlXzM1pObC0LaTnRi/yxsmaVli14FPkY2xaXFoGw4tr8gRcUkh48c5/TrVvUZgJGPB/yPgK+qFfmHCn7CFPIBWEM8MUjgYeiCS9TyWQVCUikACRT2s4rjScAkwM0eXyYZIyhDCjTk8kEpBwQyQMYufJ+5nmpsGn0RlO68FtTgTsu4OOCSD4JOwaKFOtIMZGEdaQApVmDiaS8lBQo5QJIJhvJHE3YO2JpN5g9ykbARsBGYBUjYAGkVQy+7dpGIBYisHrLGtEpXr0RrFT81wKI9Mf70jgckZSwA4AEEKS3t5cmxse4Arql5QbV1u6gxsZ6Bk5qarZzhTOqmnfs2M3sIXx2730PUXt7G7XcbKKysgraUlxC7549TXv2HaQL596mfQePMCj1ztnTtHf/ITr18o/ozuP30Ks/fYmOHDtOPd1d1NXVSVXVAGUm+HVSUiLt3XeIJicnqe7aZQaOHnrkJINP7a03Gbi68z330L/+t/+bQaeCgkLeFwDSxfPvMOCUmJhIo6OjtH3HLn4cHh6k0tJy7gMJMgBGkOiZnZ3l8aHyOi0jg9LTM7lavHxrJUsPATi76577OeYmgHTh/Ds8LkgVoWJ7pba/++bX6XrdVbIA0kpF3PZjI2Aj4I9AEIAk+4ivgiSazMpo1wPJBZGUFJ2WsINknfY/UswkkbVTAJPjm6Tfh3QdAKW//Ooz9BdfedYZ5kqwj6J9VwgjNloM1/Ug6Rp0DSwLKdp35sLbD5Kus75HC4+f3TP6EfD/sjWF1TzeSbeQuVPia6JL52U3BQFKjgxeENgiYFM4mTgPa8jL8GEwSP/DmPxyda7HkbsfF3h45PPi3NeaXeTxSvKxlkTOjtvQEnou40gk9EwWkul85EbfZSApuI2BH2YiaU8jDQpNzykwSXkiKQDJkbADoOQASOo4xwNJA0giXSdydrjDhIFkXm8rZxf9757twUbARiC6EbAAUnTja1u3EYj5CKwefLNxACTcBM8fzwi5F2JJRz8aANKNpkaWgAOgsnP3XmbVgMlz9fJFSkpKpuKSUioqLqW+nm4anxhn6ZvNm9OYpQTj7NzcfPZIwH6XLpyj/PwCyssv5DZLy8qprLyC3n7rTUfuDT4NddeuUmvLDSot28ogTllZOQM9YP/A96Gp6TpVVtXQzRtN7PFw/4OPMBvqn7779/TRX/oEs5muXrnIBuDV1bU0OzvHkkCQ07l44V0qKiqh2blZqqioZiNzAEc5OXlsKt7R0UbjY6NUXFJGjdfrmFEERlRaegZL9XR1tvOvHUgSwXwcrKudu/bysVcvXyCKi6fB/j5mZO3avY9ZViu1WQBppSJt+7ERsBEIF4GQ9YibO/P4I0DyTJJYCTD3NmXsNAtJeSG54FBSQhxL1SkgyQSW1PsCLLEMHnwe4omKNq8O+wjycMx0jY9nHyI8n9XSpihigJzqzOwsJSYm0OzMLDNc4YeEfbABHIJcKuZAlk3FvklJXOQASTjMxeVbKxx2LLySUCwBSTr0mZSUpKVYZ2l6ekaNYV5Jx2JOVH0Qy+CBlQs2MTbMbSi0QKEEmMIjw0OUmpbOZdnoH++J9B2KKDBunBs2MJWxLkBfsbpZFtLqX5kg6Trre7T618WOYKERCGYgYYLzz3+3eu18ZhzngErynsdHyCcVJ95KBrPXBW28+3p8kTTQ4/gi6blA5O0Ue0hJwJpMJYdVJMdj3naONQEq5a3E+xufy74mmOQUlej9hJFlXgkGcSB1rhlIeBTwB0CS42+kASRTzs4EkBhc0owkD4DksJuU95ECrNxHNRYD0FrobWL3sxGwEbARiNEIWAApRi+MHZaNwEpG4LYgUhj95nBj5Aqb25TZCHwURjF6JU9/RfqKdT+kaABIfBtoF1Gz2lkSY/7AI7kFNhKST9iQrJJNfI/w2nwe2P68K/vg70OONaukAXABHDp85E5Pf34fott5E6mxKP+mW+3r+DDpBKF/jKtRwW0BpBX5M2A7sRGwEVhEBExjcUkg8dxgJJdMHyRADwwAGZ5GIk8H1hHeZwDJZCM5vkgusIQ23zj1Cn3ksfc6o11J9tHpN37G3kLlFVVUU7ud/f96eroIRRkf/sWP0w9/8O+0a89+9jwa6O+lk+//EF25dJ4GBgZYBhZgUk3tDmbootgC0q0obAA4097WyqxXMGTBzIXP0Pj4OA0NDVBRUSkDQq2tN5nR+/qrrzBzuLXlJg0O9nPBx9joCM9vKMAAmAWQ6vDROxmMgg9TX28vt4Exo/gDBRutrS3sW4R1Yc32HQxUdXd20tg4ijsGWc4VY4RM7aEjd6yo/98ibkeyLKTFRCvy+1rfo8jH1La4OhFQ7CJsvl/gDJ4E/yoPByjx+0axhfPSAJD4vVsASupzYRepEZigTRCIJCAPAz4OMGSwgzzvqbY97fg8lBymk+5bAUSu3J0LGLn9+f0R3biq6LpgDrIOioGkvJBcJpEAQ4p95PoheQAkzVQS3yTxQMKjAqf0ow88Uj+BLYC0Ot8y26uNgI1ANCJgAaRoRNW2aSMQMxHwLlDNxedi6PSROh2NJehFnTu2YKp/pHqNnXaCpOzu/8zTFAt+SH+iJexWMknmvzIATpCMQlX1SgKLqIjGhmTYRt1MAOlT1gNpo94G9rxtBGIiAuaawAMieRJgKhkFsEcSTwwg4T0HRFJSdS5wJCCSwUbSwBIzkDQzCcd/7LGH6bVTLzvxWEnvozNvvsZsHvgFDQ8NMnsW0qcoqrj7xANUd+0K9fV2M5tnbnaOTtz3IF2+dIHy8gsYQOrqaKfu7i4GiODzV1JWzkDT5s3w5ZtgBm5eXgG3cfjYcXr7zBtUXFrGzFh48MXHxdPd9z5Ab77+MwaBAF4NDw1Rbm4eFZWUMUAFRi2KL8BQ2rf/IM/dAJ7ALAILCfN5SWkZJSfDq/AqFRQWUXx8HBWXlnN5NoCs6ZlpZulu37mbbjY3MigFH8JoyetF4ub2s5C+fH40Es3aNhYQge98+jFqOn3Ks6eVrltA4OwuMRgBxbIJ/a1jyNbpUcsc6D8Jh3Hk+0AAJZORJD2Znzn+Qg5YpMArFzgyfZXE90h97pGn08CQMIeCwCSTTeSCSF4vpSDmkcNk0nO/K2VrSOn52FRuOHSpqgnuaCYSs4gozvE1wmsXMNLPHVm7OIepxPtp8GlOP7oAkvJEEtk8jMMCSDH41bNDshGwEVhWBCyAtKzw2YNtBNZCBMJXM1FceBDntqykRZ66SUgygaRbNbMetYKDQCQk7OE9s5qbAEiR9ECK5Pmg4hkJqSB5m4mJcdq0aXNgd2Njo5x8k21ifNyR6Ynk+MQfCVJ1i9lwTki4QarPTJpNT09xORskfsJtYGxt2rw5Isk2CyAt5qrZfW0EbASiHYGg5BcnwQwQyQMg6SQWQCTxPnJ9kAREiqNksJASDCCJJesUK0lk7E7/9GX62OMPO6e40vMi5oUrly8wMweybgCOWIZnfj7kucnI9V+T27FZ5di5OUjdJYQwZ4Xhq+IevCo0+zAZvv6xBjF6w7GMo31vLad9PwspVoqAlnNOa+FY+B699K2veYZqpevWwpWzY1xMBBb62zuIdcR/pz2duWoMwWCSlpHTBzqsowX4JLkMJYNZJAyjIFk7n1yd45ukWU8mM0mBRmqu90rjuYCTgFwOq8nwSvLGW5fLMoik+El+HySosgIYgs8RwCGTkSTPwUxS4JHLXmIASYNECjgyASQ1Cn++Yz3mNRZzf9t9bQRsBNZ+BCyAtPavoT0DG4HACAQtQoN+/ytSdyhhfqGL2IWE3wMe3eIA70LLBbe8C67Q6qyFjCGW9gnyQ1rtKtZoAUh9vT2Ulp7O8jbwVoBXApg+eJ2QmED9/X0spTM2OkbxCQmUlpbGSTIAP6hyzsjIZHmdqekpSk5SYArAlYzMLIJvA55DjqegYAtXQ8fFJ3CVNbyWsrNzWcLnyLHjnPzqaG/lqmdI/0AuB15LKSmbuE1UWGdmZFFcfBx7JqFdjBFeEcPDg5SZmc3gFaqsARalp2ewZwT2w/O3Tr/G7cLPCO1gP5zH3PwczePXCv9omaWsrBwaHOhnryWAXs1NDTQ6MkK123fQ8PAwZWdl87k2NtTzuUPOD+0MDPTza5wjtrS0dKq/doUqKqs5VgCgFgtemd8JCyDF0l8IOxYbARsBZw3i83jwSusoxpF4IDGgBABJmESOlJ2wiwAUafaR9kRK1K+ZpZSgfJN+9efeyxJ2sj31u5+j2m07VvSigF2EOSeW2TgrGpAY6sxkIVkAKfoXxoJH0Y+x7SG2IhDuN7j6zY5N/9e3ox9Awn4CtsgZKhglThdjSHsu+OQwkHyM32BmUigbiRlKPsaQwy7SjGH26YM8nSNXp2XpHNk79blqywCOwgBOHvAL52cEQnIISmQcv8WUlJ3rZaTBIc04Epk6V9JOMZJc+TolfzcHBhOAKS2LZwGk2PoO2dHYCNgIRCcCFkCKTlxtqzYCKx6BWwE+4ejvapAuQ8lM2LjL0+Wfivgd+ancZsvmAk8NK0gf2iu8t/yRrU4LQX5Iq52EEGmQSFZaAxwBSwYyNkNDQ3TunTNUu2MXlZdX0PW6q/yzITEpkSVyII/z9tnT9P4PfISGhgbp2pVLDNSgArujvY3Ky7cyANXYcJ1BG4yzs72N28a+kMcBWAMwadv2ndTT1cXAFeR4jt15F/X0dFN/Xx/VXb3MiUCwluAx8fBj76OG63Xsz4B94M9UXbudX6elZzA4BLmfiqpqlvw59fKP+KYpKS6l7p5uGh8bpZ2791HLzWbuD3I8kA7CBnAHMUhNTaWZ6RkaHBqgO+68m/e9Xn+NvScApsErYvfeA9TR1ko5uXl0o7mRPSTgN4GxvvyT/+Aq9OycXAaftlZUUklpOcsYlZVtZfDr9Juv0od/4eNLvqElIQYmnJWwW3IY7YE2AjYCEYqAuaYx1zCOfI5UKOtElUjZmT5ICXFxio0EcIhBJcP/SANIDCgZMnfYd2dWinMWkZwTIxQabkYKGUT6NSkpKZLNL7stsJEwH2dmZi2oLcjX4RzCAWaYJzdt2kSZWdkLai+aO/lZSKtdABTNc13ttiFZh/WpuRUdPkEnn3thtYdm+7cRWIUIaPDH13Pg73zgKHoi9eQItM+Sw0rSfkzCajKLNNDNLZlJfmk5B/QxvJA8nkZeHyQXHDLk7Bg00gCSAE4+LyQHoHLAKs2mckAvH4g0r86WASTNQnJBJMMPycNCUowjYSUpwMnd189AwmvXc0ldIMtAWoWviO3SRsBGIKoRsABSVMNrG7cRiH4EwgJHRtWujCKYleRdjPr38S468epWBOw4Z7Xk3yuEheTbIQRA0v3w+3rhZ0ZzrdPAY80PKRoAUlPjdU4GgWF0/tzbbMR9x/G7mVHT1tpCtdu208UL56iqupaBnpYbzfTRj3+SASSYhTObJyubQRwwdibGx5ixhNfT09M0MjxEZeUVdOHc21RQuIUBHzB1IIsz0NdLWyurqbOjzQGQxkZG6MaNJsovKGTwCO2AnVRXd4XaWm5SVnYOZWVl81gKC4sY3MKYIXt38PAx7uNH//ECJSYkUnUtQKgxSkxM4vOZnZ2hmZlZ7g9tYBz33vcQ/eynLzGgheQY2FhoA8APxgi/CrCK4FORnJxMvb09DBghNniN8SA2P/rBCww0VVbX0tDgAINfR++4i9tBGzBPB2PpVz7x60v+gyMA0moDmUs+AXugjYCNwLqKgHftoU7NW2UsEjehDCTxQcKjYiMpZpEDIuF5AkAlBTABRBKQ6e1XX6FPvs+Vr1sN9hEKDyBPigIMsGUxb8ATCfPS4OAAz41JiUk0MNhPxcVlPI9gjmhvb3XuAcwdly+e43mktGwrnT3zOvsPjY2OUHFJGbXevMG+R5iXwPJFoQOYs+gzIzOTEhISuW94MGEuRf8YR39fD5WUlDPrFXM8ih76e3tYbhVzE9qqqqrhwo/JqUme/8GkQhEE5na0mZOTR+kZGTyWnNx8utHcwIxhLvrAXJyTQyPDw1wgAqYuxnX2zBtUU7udxzMwOEAHDh5ZtfvdytitXOiDfI8+/frwyg3A9mQjEIMRCPfb3wGSfDWYfmYSK494wCV1gAMqGZ+Z8y528DKR0JJmDzlztAvmxDtMJ2Elefe9JYCk2cXMRHJk7VzJPNNXyWQqBYJmulwW5wjgSIFIUIlQMnQMDjkMJAGOgplJzD4yWEziewRGkgWQYvDLYodkI2AjENEIWAApouG0jdkIRDECKGMxSozcWhrdp281KaJ0IYCQ8YbbhithJwvDYNBJAUhBC1d36Sl8IzcWDtijjSzxSThAyQWSQoXr/EDSegSRVssPyfyRHimzcCST+np7KSsri6ulIflWuKWIE1YAXZBYgmybMvYe5+RTZVUNJ5mY0ZOWzuwkGHqDfTQ/P8cgjfKDmKOhwUFOTCGRdbO5iTKzsjjplZKSwn0hqQZJOnggAcDphen49DTl5hUwkwfVzLl5+QwQQfJOJOCwL/oeGhrgrxy+ejgG+wPAwv4YO9pW1dJxPB5UXPf3wag8lZNpaGNsVMnLCcgEn4n+/l6urgPghXFgzEj+od+s7GyWpEMSLzs7h6X6AEaB6QQZvfGJMTZNRyKPDdR1n+PjYww2LXWzANJSI2ePsxGwEYh6BAKkdNCnJJDwV9jWVuZuAAAgAElEQVRhIOmKZQaPtL9RgmYeJYL1yl5HWsZOgCODhfQbH3iYzvzUla+L1Hy4mBi9+/YZ2n/wCNXXXSX4E6HIYNv2XVy0kJKymeeZkZEhnjsqq2uYOdty8wYlJCZSUVEJs1JRuHDh/Ls8X6FwA3KuFZU1BO/L3u5ubvv+hx6lUy/9kAsxwJjt6Gjl4ozB/n46fOy46n92hsbHJ2jHrt0MOmE+qqysptx8NY+i2CExKYlu3mimocF+nisxL2Eub268zvMZ5uzZ2Tnaf/AwXbl8kVm0gwMD1NvTxcc2Xq/jogj03dhQx9KtKN5AQQXWDNiwRsBYASZhLr7vwUe43dXarIxd9CMfBB49/twLVHx4dT1Do3/mtgcbgdtHIGwBqe/QEFCJARl1tBcwcn9VO++HA5V4ThYZPPEmdD2VJJdgztHCGtK/mhQoJPJ0zCgWcAjsI5epFOqFpOZ+l4VkAkz8i8zxSlShcCPFPkgAjpgdNM+MIjw3mUVKrs5lH/m9j/gYLYHnglGuxxJ+Mzq5jDDFsre/unYPGwEbARuB2IyABZBi87rYUdkI+CKgVyO8BjL9ihRFO3gR6QWF1E5+rWN1cJzB9BaD6qB2VYu3ZiCJyNztASLVlJ95pBhH+L8pV+cuAOVzCdBaB5GC/JC+dH50xb8BLxkGxauRMDNPGD4/AIAWKn2DY3u6OzlxtZoJpRW/aBHqEEnC5775dW4NDKT7n/pChFq2zdgI2AjYCCw/Av5klqxTVNWxat/xQtLPhYUEZpEDJoFxBDk78T3SwBEzkzQb6Vj+6svXQTYVfoGQa0VBRX5+IdXXXaGq6m3MOsX7SABOTU5y4UFuXh71dCuGEI5F1QMYq2DrtLTcoF2799FAfz8zl1A00dXVQcODg1RZVU1tba3MUoJsKxaEeASYJAworMXgR9jZ2c7gFIoowBQCiwgMJLQHVlJSUgoXcUCGDsUNYCClpqVx0QbOAdK1KNTAuYyMjBCKHsRDEGyj6tptNDc3z+PfUlRMA/19zD7COgAMZPSFhB8AK7QPgGo1Nz8LaTXWbat5/tHu21yTSl+HnvwjOvTk09Hu2rZvI7AmI7AQQMnZx5c7MN/3F4oKA4l/iZvMpDjtr6R/ojNwYzKFQ+TtBGgSeTuTqeSCPgIOmT5K7nPtmySMJEPCzgGo9GfmeHVqwck7sJQdM4kUG8kvTyeAEiTsFIDkSteBqWTK4MlzBqe0bJ0FkNbkV8gO2kbARmABEbAA0gKCZHexEYilCJgLRFTryBbCNDIQIM/iTx/gp3hLtZBZjRTY5m0BJC/w419Ema89IJMGkzwMJH7PrBxyr4SpK7yWQaQgPyT40Hzy+RdX9LaLJQBpRU/cdsZV5gIg4b7D/bcRNngrYGs67bIN+PUZ9b5/qzzqxqXy2L3OxxslXhvhnrDnGJsRCFcNzQAShqxBIiSQJPkEoAivGUhi0EgxjxJJM5NMEEkDSOdee4V+64OrK18XdAUmJyYYCKqqriGwWBe6wWsQDCUwlewW2QgEydjZ4ovIxBhz83et71Fkgmlb2ZARuB2YpOtRndh4cgv+3/kG2OQAREZBqwdUMvyUnEIPA+wJAZjAQDI/F9BJPI/YC0kxlRzJOgeY0r5J4odo+CQ5xbB8ht7iVxPkMQEklrMzfY40M4lBJM1KUvJ1RLOkWEgYAT8Kq0kDUxJYv/fzWs5XbMgvkj1pGwEbgZAIWADJ3hQ2AmsoAl7wCAP3aRbLuTiLPYOFZEjAyHLK0TLmxZfJWFILOmc/3a67R9ASSB3gZw65jCIvpZsXcLpdoXt7X+OVquYJYirx28Yw1vKiLJwf0komI0wAKZKeD5CycaQS4pR0gHObGq+xD/bFhmpl+AjhAg8ODnJVM6qRYci9taLKaUPalTbx2mwfbcEnCbI+Ik/n7oN7HFJ4+juEY9E/vgdxcezTgIrtouISfg3JOflSYJzCdFLHq3vV7B/vK9kekdxzJSPM80dbkMqDPJ36zql2QvtQ39Ggcw1nOr7QP20bAUDC/Y0N4JAARwuNz0L3A5AEkEnAJQssLTRydj8bAX8EvDN6kCSvyN1I8Qubbut1joBGAiAJaJRgAEjieySMJDz+/oceIXggyRbJuXClrjEYP5CFW+6GORDyr4uZX5SU6zxLy2KD/N5iAK/ljnmlj/fL2K3kmm2lz3Ul+/vSvjRPd0WHT9DJ515YySHYvmwE1kUEbgck8UmGsJGCf1GboIwCgrSKiREpDwtJ/2wyQSPdneOjZLKGTOk5YRd7pOoYaNKAk5PTmHel7ByfJNcv0XtuboGryjso8GeO4IWkfI3E30j5IhmsI81EEgCJPZAcEEmBSgJMoT1skr/wSuiti9vKnoSNgI3ABo6ABZA28MW3px77EQi38HPBHR+A5AN9zMWdZwHnN8E0ACS1nyuNZwrmqeXWrZejLoNIxVel1+cdsMes/JHn7n5qEcavTUZSCDvJbdtfKLVWgaSwINJnVkZOjCs+f+0xDuyjjz9Bj558YtlfEABBXZ0dLFMDAAeACmR5YJw9OjZKlZU11NPTyT5BpeUV7OsACR74KsDnh8HIOGLJm6aG6zQ7N0tbt1ZSX18veyrt2XuA766mxgaaGB+jsvJK6u7uYDkeAEdoNy+/kD2RYDwOLwZ4K2BMkPap3baTpXwwzu3bd/I+3d1dVFJSxh4Sw0NDtHvvfursaKeCgi1sLA5vora2FpbygYzP1SsXWWIHZqzFxSXU2dFBc/NzND01RenpGXTzZjPt2LmHJfYS4hMYmMKGtiDDA0AI/4MpOfrs7uqkgoJC9oKA0Tm8kWCoDlmhouJSfh/vwX8J54Ax7t1/aFFJPv+FNSupv3Ru5eUTl32j+RrAvdx0RiWBX/rW1yLd/ILbE8bS/fo7bAGlBYfO7rjhI2DO5Maqw1zjSEWyrF/ANNKVyHgUQElJ2M0rJhJYSHHK/4i9kLSkHZ4DUPrPH3qE3tEAUs22HfRbv/u5VbkSYByxTB3Pmck0OzPL8wQk6+Cdh7ljZnqKPQa3VlbR0OAApWdkso8g5gQUXWBfSMiJpx9OBP5F8AacmJig+Pg4npfxOUAngD7xCQn8iGKNSxfOsQ8T1oMApGamZ3gMc7MYC/H8Ju1hToLEHDz70CaAI8jPYc7FZwCR0A/8DiFxB/k6tId5EJ6ImEOnZzAG5QcI0GpmZprPE3MpPu/t66Hs7FwHnFqVC+Pr9O+++XUCy0u29TB/rnZcwTzys4Ct79FqXxXb/3qJwC1/wYdI4hsFfzoAwlxS7YRK5XP+QFs2m/uGgEh+eTt+7Urayf7CKnZYSgaIJCCTKiIR/yQXPPKO1XsFBdxxpOhE0o78IJJiH4nnEYAlAZvUsV7ZOgGSJI/hv2/Wao5ivdz/9jxsBGwElh8BCyAtP4a2BRuBqEXAv9BzjDAdS0gt8OZhF/k1ifViyjShXvBzZZCploka1fEZb/LbEgFFxNCgkXrTBILUcwUmCW8j8LlRyRO0n6dPT5WP7jNqVyS6Da82iPSl/arqM1IA0rWrl9kkG4mibTt30Zk3XqUjx97DYAiSRUgSpaWlcwIpLy+fwRZ4LwwNDVFnRxsdu/Muam5soPyCAvZEgpF4alo6ZWRkUHtbK/s6gF3UUH+NARXcK/Fx8ZSTk8uJNLSLCuqc3Dzq7elmYCcpKZnv6aHBQd4PCbqWm83svwDw5+L5d2j3nv08DngxICEGLwf4LZSUltHFC+9yuwCFYO597colBqCQ5Nu1Zz9dvXyRcnJzqeF6HSf2pienKC0jgzralDk5EmrVNdt5fK0tN+jO4/fQjeZGbruxoZ7bf+jhx1lW7uDhY5yEO3/ubUpMSOBk29joGPcVF59ATY11XO19/4OPcNJtqZuZBFurCTABjRYKGCE5XFu7wwkZXssG43b/huvh35A4rK9X75tJxHDXwQSULJi01LvVHrcxIuAFkOScvcxokb5RCxqzUtnxQ4qLY+AISSiHhcRydeofM5I0mHT5tVP0uY884vmbsFoA0pnTr1FNzXb2G0IBAYov9uw/QP29fTx/gtlaVV3Lc0diQiL1D/RRdfU2GhkdpuHhYdq5aw//TcLcd/H8u/T4+z5IVy5f4LmrtGwreyGNjozQgUNH6fVXT3HxA4onADyhyALzbVdnOwNNYP8CwMF819pyk98v3FJM23fs4oIHeCXhmNNv/IzS0zMpPiGe5pFFiyNKSU7h+bG6djt1dbRTd3cnHb/rXjr18o94boN/EgAlFFYABMOchyINtInCkO6uDgaVpC8UmOQXFMbMV8AvY/fJf9g4ErDRuAgvfeurIUUf1vcoGpG2bdoIhPNPNhXfjCLVQM8kDSM5yQqvz7ICcJCT8PkvGzkIYSDpXQ0QCdJ1YeTtfBJ2JrjEoJL4MGmZfz+D2V1dKOYRXismkvY2ckAk5X+kwCOwlead17LvPAAk7aNkFshK/sN/n1kAyX7zbARsBNZ6BCyAtNavoB3/uoxAUIVQoKScQnUM00qpCfIaVYboEAcs3kQGxvtogFEc6YUxkEwWUhDjSLEuDMq3BoE8FHDWFDaAJmEyGYCRl3/lStqt5QXa88czQu7plUrqC4AUqcrrrs5OOn/uLAM1qGguLCzixBfMuMEyuu+B99LVK5cZLLr3fjxXbJ6ExCQGWqYmJzghtbWykpNgYALd+Z57GHRCIgsgDyqjf/rKj5mNg8QUqrZzc/Po3XfOcrsAaGDAfb3+GgNB77n7BE1OTtHIyBBXSiMB13LzBr+PhBVen7j3QQZwANRsTk1lQAtgFUCeH7z4b1xzh8psGH2ff/csJ8gKthRR0/V6mpmdYQAKoBSSXb09PQz8DPb3U1JyEqGyfO+Bw5zIQ8IMibr09HRmGwE8utncRPc/9AhXc+/as4+Nyt9842cMQCG5hrEigXfoyDHqaG/nKu0T9z20rL+DAiAB4Fhp761lDZwZRqEJJ3+bAESxMWgUAA4tdwxyvIBMAizdClRCrC0zKVKRt+2svwjcGkDiZBMnl9w1irdCWfyPlKydSNrJI7OP2AspTjGRiOjSG6/Q5z/yqBPK1ZSvAxiTnZPHRQZgB6EQ4ugd76HXXzvFrCJInObm5DHABECF54vde5lxizkJBRqbUjZx4QT2+fAvfpwLIuquXaGdu/ZSdk4OzyXbtu/kuXV4eJAlXcHIfe8jJ5n5A6AKhRod7a1UUlpO+w4c5gKJgYE+KiuvoKTEJAbQISuLufit06/zXIv30Q6OAQsMoFFp6VbeF+yme+59kH78w+/R9NQ0z2konMB4sC7EPAtg6+xbbzBoBnAJYBXYx20tN2nHrj28joiVzZR/xZju/8zTzt/1WBnjWhmHBY/WypWy41yvEQhmJ+lf2saHbqZBRcI8zvPc453kbcdhJJkFsL7iVuV5ZOY4VG7D8ULSjGNT+k4+87cf7pp5pec0iKQBIVeuTjGNlPeRlrvDCkSAIx8LSdhN5ipmLecl1uv9bs/LRsBGYGkRsADS0uJmj7IRiFoEQhZwPvNKZ7EWhkUkn3up3WqBx5U+Ptq4udjCj32hguOZCSaZi0T/4lE4SCHAkeFTBKq3AEKo4nGf6+of/bnsZ1YFeVlICnwSYMrxSdJXZK37IrWfPUXfe+qk5/5CsvkTz78YtXtOGv5HQzrkG3/z7Yj0xx5IWOTHs9U5S88hQYRqZiSIkDQSjwXT9wf7mp+Zz82BATACsMTJKt2H/9ig13gPYBaqq5Fwu+vE/ZqdpO5urwcRfJzU+IPGJX5H5jGQ+YEcEDwhcKz/3MK1FRQLtA9ACoAWkmn8XdR+SNL3Ui+WmQC7b40kv5BoamaZulOBpy3somgDRguJOeJ7O0AJ3+/7PvMFsqykhUTU7rMxIhAsYedlYbtzh1N1bKxvWPqG/ykWEmTt8Kgk7fQ/zUBKiif64198lM6/5vofRWoOXMr1kvnOP+/53w+3X7g+g+ZRvy+heWy4efdW89eNpkYqLS9n5pA5X5ptgekLxq5/DRDU7q3eW0psI32M6YO0VubQSMdgue2BQfyPWkJZ2rK+R8uNqj3eRmB5EXDzEXo+NvyVpeUQpRSjy9DCV4OJ5PdlDqeM4oBEUjSi8xnm+z5Zfj/wpH4zBcRC2EdOfkIzkDTrSLGS3GJXxUJS77ngkRS6KkDJz0LiOXB5l8EebSNgI2AjEFMRsABSTF0OO5iNHgHP+iYccORQs1W0nGoczyIL0nNKD1hAIEUTRzWuSwl3q3iUVJ3XzNKUvnPBJO4zcDWkgB1ZLAUxj7zgkFTxuIszh0KuASb/Io1fOws9DSTNhyxxPX5La/GeCpKyW4nEBBLzL2vPmGglzwCkAFSR5FIkrg+qpZci4YaEFqRzkMRChXcsbzhHfEcjGTecrwkgfSLG5XfM+9N/rYRlFAnvrmjdB8JQ+v73/jVQ8s4CSdGKvG137UVAVhNe18VwTGx/tbHI2QmIpGTs4phpxIwk9j9yASWwkL700cfoggaQIsXCXXtxX/6Ibwc68RrRKBxZfo+r24LfB+lP1oGP4EpGNAg8Qv/W92glr4Lty0ZAIhBcvCG/8J0Z2clRuHO1tCC/ykPBJZOF5PVPQs5CchrOfC45DP5AchIKhDLzGy4T2fBQcjyVhKUcDONIQarpZWTmKsw8BLOQTPUUv0qKIYdn8rIsgGS/XTYCNgLrKQIWQFpPV9Oey5qOwGLAI5yoyyZSYJFbgasWSwoM0iCSTp7IMdAVFmPKeMBK+nOXGu6VxXOBJbTsVhB5Aq5XSA47yAR6fBU7yoBSKnsMIAn6w1q6bk5o4mGqfRzaOWcj3AofB8QyxrMWb4zVAJHMBH0kfJDg+QPvHmEf4TooAGl+SUbYOBaSbcnJKc4lRR+Q+IFngrB3/NdbHTfDDJ7FbPApSknZFLbdxbQVzX3hU5GSkrKkcZoeDrEKIIUDjoRpFMugUbjrfitmkgWSovltsW3HdgS8yahw6yIzUeUBj4SBpBNPLgtJWEdK0s7DQtIeSB+tSHVCs9oAkrCCMKe1td5kryDMRdjAmkUhAeazxKRElpkrK9+qDM01wjY2NsYyrQUFW3RSLo5l7iA1p5J0KrJ+9pHJaHJirNmuwnqFLF5efoHTzuTkhIe9a95fcoz0hXPJzMym9IwMh5ks7NxwoNLE+DgNDQ1QgZauCzfPr9Z97fdBsgDS4q6EyXyXIy14tLgY2r1tBCIbAczDwZQdb0mHVJS6+4YDj3je0WWm5t9wd39V3Kr2c3t3JPgNFpECjwywSOcxvO+5rCOzPT8fSOUsQtlDfhUUAY+wvyl75yqiqLNz1VHcK2IBpMjenbY1GwEbgdWNgAWQVjf+tncbAWex5P5Yd4PiLKz8VG8HIAqQpDOYRqZOsCnn4oBHppYwP9dgksFm8ugJa4m7IBDJWSD5KnI8izAGgzRgZFDDWWdYL8pmxczSoZDPO5+FLuhUrPyUcVnECSVqrS7eVgNE+vJ+xcSJBICEpA98hgDeyAbAJz4unnp6u2hLYRFNz8xScnISJ8SmpqZ4tzTt8YDnAHGEHQQPBxhsw5B7ZHiYvYXgB9TV2UE7d++jublZBqjQJ5JOAJsys7IZYGppuUFlZVtpbHyMPYemJqdodm6O+8L44EWEOwngFHwXpqemqKmpgSqravj5HKToIIGUmMSJu5HhIUpNS+e22W9i02YeO8aLNkdHRik5JdlJ+uEz+D4B6ALjCecKPwg5rr+vl/2WAAQhQQjvJ/g+CPAFhtXIyAilpaaxzxN+8MzOzlBCfAK1tyOBWLFogAxjMqunYy3xFQ44Wgtso8VMbQCTglhJFkhaTBTtvms/AsGVzyGLJH+CSZ841jX4I+1UJutCGbCPkPQC6whrHBNAguppEhFdffMVevZjjzkhXE3/Iwzi3Xfe4rmufGsle/ltKSph3zz4//X0dFJ5RTX/ve/p7mQ/QHj91V27zJ5C8NaDvxHmLMwxOP7+Bx+ls2dep1279/N+8PDDfARAZ3R0lOctzI89Pd3sFYf3MYdOTU1ScXEp9Q/0U0VlFfsQIctXU7uDWZR79h1g/0Fcufa2FpZrHR8bpeGhIUrPzOR5qbe7i6Vr09LTqeVGM+3df5DyC7awLCs8/lpuNvE8W1d3hQ4fuZO6uzp5zhdgCj5QGEdScjLP9fc98HBM3ep+AClWCzFiKmh6MEHg0aEn/4gOPfl0LA7XjslGwEbAAIKCQSZDLs5IDHjlZw3AycCpHIAJUTYl7fiFzwvJo8ZigkmhHtC6uaClhAf0keH6fZHmNfPIAx4ZsvwMZ5m5D1/SYa3mIOzNbiNgI2AjEBQBCyDZ+8JGYMUj4K3sMWt8vAssNTBP9U0YYMdlFrmSdh6QSLwAGHhSCRS/xIv72mQwGbJ2+lhzIRYUOhO8UZJzCjCShZfDPjLMKAU0EsNK76MLOMl+AhiZvkomiOSwkJiapCttV/w6R6bD549nhDQUzUR/JH2QGq5fo/T0DDburqiooubmRn7E9UE19J59BznZ9MbrP6WdO/dywmh8fIzuuPNu6uvrZSDntZ+9Qiff//N0/t23uVoaZt8w2kaCC0koJMMA4mzbsZv3v3D+bdp/4Ag1NzdQV0cH3ffgI5xou4HXXZ0MAsFHCMmr2m07qbiklBob6mhwcJATajm5ubR7zwG6dvUSwceouKSMGhvrqfF6PZVvrWDAB7J3eEQVdUdbKyUkJlJJSRm3j/OprKp1jMbh9YQNyT8AYDAMRxU4gCEASYeO3EE3mhpofHycx1Fdu4NmtK8TvvypqamUlZVNfX19LP2HftraWmjHzj0MIMG4HMbiFUgoprjMrIXefeLfsFI+WwsZ162Ao7XINlrIOWMfCyQtNFJ2v40UgcB1kQ6AX9LOZWK7vo/+9U6C9kQygaRrb7xCX/ml2AGQzp55g8EigDsjw4NUUVVDWdk51FB/jXJy81QhQlwcFz4AcMHf/qaGenr/B3+BPQETEhOov6+P3wPwAtDl7bfeoJRNm/m9n3viw9TT3UWpaWkMyuA55l/MS5hbUGSBORjvo5ChEMUe01NUUlJOV65cpNTNqTwvAswfGOij+bl5ng9vNDfS0OAgM5zgS4iCkbqrl7iQQ/z6wIpKTU+nyxfP0Y6duwlsKYBPGMcHPvRRBpvOvfMW7d1/iKYmJ3l+7enqpKam61zgcd8D7/V4EsbCd8H6IC3+KgTN8xY8Wnwc7RE2AisfAVEiCWIp+UejfpHznrqYw7+HJw+CX4hOsWowi8hhGjmspCA2kpfFpLoPhnJU/sDNFajXqngV73tyDgZjSWU4vOAR+jG9mPn1yl8g26ONgI2AjUDUImABpKiF1jZsIxAUgVtX2JrUb7XYwtLE9R/yeBr5/Y1MUEgzlLC/0v43/ukKXM/7sr9mIcn+rhSeAp5MXeIw7Ha3msc0mXRYRQYYpFlHAItm9UINBpXOa36faHZOHSOgkjCVZGEHRpO/8sehkTvadmsXRGo/e4q+99RJz81UcfQEfeL5F6PyFXs5gj5IAJDS0jNocmKCsrNzaHBwgMGQoaFBggxOUXEJXa+/Rg3X6+jwkTu4qhlJIlQjg0kEcARSOQCM3jl7mgoKt/BxSDChzZ279/JrJNSQSEOldUd7G5247yGuvO7oaGMACCAWAKSe7m4qKCyk2dk5Bp0ARh294y5OhCUnJTPzB/dOYeEWBnsAEuF4ADUAwQDU9Pf2crsYIyq0kWSrrqllRhTOBYm8nbv2ciINwBWSYBgLknwwDsfnaHf7jt2cNAObCmAaEnYAl5A0RJuZmVkcr/0HDvNrVHsjaVhds50mJsaoorKGzrz5Kvdz5NhxBpASk5IYlFroZvof/acY8T8y7z85j0iw4RYak1jYLxyQFM3vfSyctx3DRoqArirRCFBIGsrwgJSo+KVx/KbYDnhkFtqgHWNtxOseXQyD52AlJRDR//jmV+m//devOhcgWh6AC73CmPsw9+Tm5TGbJzMri8ETsJIw/+Xk5LJ8HUAiADyYayBlWlRUwqANGK2YL2ZnZ7kQAvMoAKAxzTYCowmfYb6Yn5ujufl5mp6aZMAKRRTx8QlcsDA3N8/HgWUEGT0whQEyoVBifGKcgSXM1djQlkjUymsk4TCvgkGL5yiUYPm7+XleB+C88IjPZmdmeU2Acf3oP16ghx99H8+9mP8g34dx4jORz1toLFdiPz+AdN9nvrAS3a7ZPoLm+aLDJ+jkcy+s2XOyA7cRsBEIx0lSkQmas82Y3bag1g8YBUjdST9+GTx+nzsLhXMEDhPgx5Si83ovK3BI7a99mLlJV76OX1oGkv0q2AjYCKzjCFgAaR1fXHtqsR0BZ6FkJEo8AJJJ33bMI115FvEl8oM9boLEBY2QIHHNpBUDSQAk9zM/MynOYSnxQsyQuHMXYv4YC5gjiynD38gnSWeyjBRoZP6b973WIJMPSMIizTG0FJaTsXhDUsKofQqzdIzt+wSjCydlF40khfnDfrmJeySesCGplJiYxImnxMQEfkTiC5XFSESNjAwzeAQGEaqgxevhxX//7/TI409w8gnsILB4kpJTOKGFCmf2d4B/RWISy9ehghnHV1XVUlx8HMvEoc2kpGQGe5B4w7/8/EIaGxtlibvSsq3U0FDHySkkwPLzt1B3dye3j2QWjsV9BIkfJcc3TaMjwzQ8PMygGECbTSmbOIk3ODDAwFZeQSENoip7fp7PDWARknoAjNAeEnEYF2R5ACYhOdfZ2cHV5cffc4L6+nsZ9IKcHSrEZ6ZnOMkGdhZANMgEQfYP0kVICAKEQqX25NQk5eXlL/iGNuXr/niVjb8tcBR62cIBSbEC9i34RrM72giERMAFkPzg0a2STFLFLM35i26cIhddNCNFMCLFi/UO2lfrnzh+xL+/+OVH6fIbp7jZ1fY/whgwx6D4YiNuYDBBzhVz5FrZzLnUAv23vmpNp0/R//FrLjlnQZIAACAASURBVNsPe1vwaK3c6XacNgKLi0AgR+kWBSL+uV2hPq73cnhgSLyTlC805yl05/7iE9WHi/KYzs6OgokjSRfqjyTega7aictt8oJHao8wztGLC6Td20bARsBGIEYiYAGkGLkQdhjrPAJYUejMhwkcqWWFeicQPDJAJAcwcsAcL7MIyxdIszA4ZDKKTLBIPpf34AtgsJPM6lyHteT4Lam2ZaySyFF1OOo/oQuv8J5HtwaM5mlmzg8qeQEmlsIz/JI82sSy8NMrOf/ibS3SyVcSRHpG+yCtZiINwAsAmdKy8qj/cejt7aaMDFR4J0e8LzEIv1XDqByvr7vCYFJN7XbH4HwxgzFN1xd6nFRNr3bCC7KJzWdU8la25YKXC43BWtjP77GBMa/2NVsLcbNjjP0IeJJLvqRSUOIphIXkSxJJsYtT9GL6PGIto9czzronniiR4ujPYwxAisaVQ8ECWEwotgAL1wRouNgiMZHiFsFgDRoj5iEUiCwX/GHmlC7qAIMXhSEYu2m+Ho0YLbVN/9/o1S7IWOp5RPu4IPAIfT7+3AtUfPhEtLu37dsI2AisQgQCQSQ9Dn/BiOQYvMP0loLK/K7cDd0EigsuzYcFj6Q/lR7wWgqYuQGRtRM2Eu8teQ5+FHDIBYicJp3BhxaxrkL4bZc2AjYCNgIRjYAFkCIaTtuYjUCYCGgAScAiV/7NkKjTiyCzglaqZz2PhjydV5pu3qmolcra+Lh5Tpj4q22FgWR6Aaj3FOvIL2+HH+0i+2KOz3+2blWOqsaBLIoAO5CaEyk6P/toRsvY4X1+PofHef2ogCO1j/wzZO1uCyKpUfpBIwsihf+2RlLGzv5NiM0IxIJ8nWUdLe7eMKvc5UjLRlpcDO3esROBYPDIm9Axk0meymNf8inQKzIAPGImtf4nBTOJcXH0yZpUJzCrWTghg4CU3MzMFI2PjVNCQjxt2pTKXkZgq0LCDdKtSlIunro6Oyk7J5f6+3spLzefxsbHWH4uPT2ThgYH+DN4GeHcc3LzuVgBLF/I4KFoYWZ2hq5cOk/btu9iWTq8D4Yt5GYB3qBPBnTm5yk3F211c5tgxCKjduNGE1VVQ8YV0np51NnZro5NTFSZvfk5h00Fhi76AHsXsrOQ5MMWnxDPjFtI3GVmZtK1K5eZhYRzxT6Qdz146CgNjwwvimW7Une7BZAWFumgYhELHi0sdnYvG4H1EoGFspLkfN39veWgXvDIybC4DCQjYGbRK+cEwiQBXFaRAQxpZIh7d5hJKrNgQltmm2sxx7Be7i97HjYCNgLRjYAFkKIbX9u6jYAnAib7yMM48lfR+hMfujJXzKAdCZYgphEDQD6ZOoOVJJItjnwLewCE7o/PpVpXyb+4EneSrDEXd57KHc0OUhU8whRSsnQMIpEBBs2p9wEQmaCRMJDwHn/GoJKSsjPZSyYLSVhJjieSZ6HnXTCu1cXdC0+dpI6zXrbGfZ95miIpZxdJGTuAirh3Ll88zx5CqCSGnBxMtZGcMjcBIDlpqMvE5HjZD0krMJO2FBXzW2ZFMvaFXwRk36RtfG6yc8w++vv7uOoamTWWh4Mknq9NSMPBoyg7N5fmZuecfkPHqEZo/oBApXdfb69O9MFTQmQV1JiCxmaeD/wfIPWXn1+g6uSCSvWW+Dd2teXr/OARkrZgHdVu27HEM9oYh5nAn5xxpL//GyOS9ixXMwLBCSQzFRPAzDaY2vz3V7yOfDLAAhIJ4CTrGPFCciXsFFsb66VPGABSLLAfz771JsuqQr61vKKK2ltvUkFhETU11rPH3pUrF2nvvoM0PTXFc+qmzaksgVpcWsZyrwBiAARduXyB9h84QskpySyhiqhBHhUsIRwHWVhIt8LbCN5/Xd2dlJ9XQJgbq2u2UUZmFrXcaKKWlht8u8BvEIASPJRwHPrCvgB34BuYX1DIcq3NTQ0s+4o5NS09ncEpbNeuXKJrVy/R+z7wEbp86Tx7LeF6QLYOXkd4vmVLMaVnZPJ8ByYT5GbhbVhZXctegPc/+EhE58JIfA/8AJIF9kOjGlQwcujJP6JDTz4diUtg27ARsBFYQxG4FStJimz9+7hCcd4TdfIpQSxm572AHiURYH4UCBDp33cGgMS/9xwWkm7ASCys1RzDGrqF7FBtBGwEVikCFkBapcDbbjdeBFzwSJIkqlrGlFzhpEgAeCTAEcvYmYbQPjkWx9dI9P0NNpHpeaTMo0X/3wWPTKaS06c2nFZVu2rMIqcn4/VcTR94JEwkEzhSz4Vh5DKNBCRi0EgDRurRBJFMACmOASUGjjQw5QeRzGqh9VId9PzxUG+ESCcsRMYO13aphuKjoyPU2dHOqEpDQz09+N5HaWR4mCuW4+PiqbyikhNB2A/yccODQzQ42E9paem0OTVNfTYyTDl5+ZSbm8cV1p3t7VzBXFxcwm1l5+RQfsEW7gfVzQlJiZSdjSrpTk48VVRWs38QQKe8vDyu6I5PSGAZn5npaU5U4abG52lpaWwiDp8hVFBjQyIMCbLS0nLq6+vhCmskxmBMvrWymttobb3Jibys7GxO3GEcc/NzVL61kuqvXaHUtHTaWlHF1eADA31cVY2xp6am09BQPyfRUJEtxucwT8e5o00k7rB/d1cHezth7JHYVlO+zl+FHAsJ20jEdCXb8LORrKTdSkbf9hXpCEhiyM3juOsjd52hqo/NAhbzNf5mel4baxVzDcXFMUZRzbU3XqGv/bLryRILf4/efectarnZTEeOHqeO9lYqK99Kg4OD/N7hI3fQ5UsXqHb7Ttq8aTO98fpPqaZmOwM4eO/SxXM856JIA/Pi3Sfup3PvnuX5KiE+gS5fPEeVVTXU0dHG80xqahq3e+z43XSFCz32UmvrDQaSSssreL7r6erkwIO5VHftMgNCmO8G+vtoYKCfkpOSqLe3hyqqaigxIZEaG+rYmxCsKfj0lW+toJLScnrpxz/gefCJn/9Famtt4TkXG9oYHBzgeXFrRSUXnKCoIDMzixlTALqKikupp6eLHn70fTEHIPmB/UivxyL9fVvp9ix4tNIRt/3ZCKydCNwSTDIKbAXG4UeN0HhZSK7vkRgDmOwlR/LuFqExGUhGN05/XoaSgUBZ8Gjt3HB2pDYCNgLLioAFkJYVPnuwjcDCImAyj8T3yA8eeRMhWmbFZBiZ0nLO+wL+zDu+Ryb7yASNRLZOpOqEiWTK2Kn3DF8kg80kSRcxo8Yjb34zzEAAyfUr8jOIXNZRKGg0rUGkaWYg+ZlIrqwdpFVMWTyRzRMGlF/DWIa+ViuE2s+eou89dTLk5vviudGF3ZAL2As/+F/51td4z6Um1JBo6u3pocmJcZqanqaHHn6ME0QdHe1cuYzq5E2bN1NXZztXOoOVg+rk2todND0zzckvVEGDsbRtxy46e+YN9kTC+zdvNnOFNSqed+zcQz/8wQt0x513UWdnB4M/AKK6OjvYUwjyPRfOv0v7DxymvPx86urqpMLCIursaOOkVFx8HANIGAfAm9mZGU7EYUPyDNXPkAwCIAUAKb+ggNveuXsfn0fdtSss34MK7tz8AgWa0TxXjqNvVGpv3pzKQBkSYwcOHuHzRTIMwNT1+mu60rySOtpaafvO3ez3IAASxoAE330PPBIRnya/fF3FsZXxHmgOMM9e6r3lv4VRwY6Yo5J+c+pmBuVut+F++9krP+GkJxKcsjU11FNScsqK+G/dboy3+txf9Q4QCUzElbqeyxm7PXZjRiA4UeQ1yNbLCtcd0vGCVL4G/mpjKWrh47jAxgWSHNa2sWZiBpJRfHP1jVfoq7/kAkhP/e7nYooJabJwTeaqn6WLz+AbhLkI4JGfnRu0v5/VGtS+/071s4Kd9ZRm1eK1yfTFazB5UzZtuu1Nf6vzk3YjycS97YAWuEMQgGT/DqvgmWtJCWfR4RN08rkXFhhdu5uNgI3ARonA7cAkWR848Ygzmcs+2MhpzJC+MzAff1/OXoanszO/GRfABZH0s3kvTLVRrpU9TxsBG4GNGQELIG3M627PegUjYC5QRIEqiHkkrB4/y8gBfnwAkgBFrp+RAp3MxIh5rN/3yGUrCRNJH68BJAeIMhIvcgzSM2hPFnKmspYjH6cLhJSEncsSAkMoxPNIGEcAieaIGDCaJ1IA0jy/5udz8/o9ny+SlsGDNJ6wkSBtFyRlp6WMnTtgrYJIb3/7a/T2t//Ucycjgfyfnn8xYnf3s/tVdfBSk/wAaC6ef5f9EiBPIwykkZFhGh4eos2bN9ONpibq6u6gQ4fvYGkdyNpAogcAECqXwf5B9TVApbq6q9TWcoOSU1LYuwGMpNptO5ndA3AJPg2QyykqKqFrVy9TW+tNOnrHewiAwM0bzXToyDEGZ65cvkQ7d+2mK5cuUOGWYgdAAtsJVdQArdB+4ZYiBo4A8EC2B2AXQCtUXzc1Xecqbvg4nD39On+GavCqmm3MSMKWnZVD9fVXaXRkhA4cOsrgGMZ0+MidVF27nZ8DGAJAVF29jdraWhggys0roKrqGpqdmWUGUuP1OgafHj35gYgASCZ7JZKg461uPH8SKdKSdV97RsngIAEJOaWfe+LDt/0e4H75wh/8Dj128gN0/0OPOvuffvNV2rwplfbuP3jbNlZ7hyBJO1S/2+Tlal+ZxfcPgBVb05lXFnxw5dF7nX3XwjUPlaSR4YeCSLy+8LCKvAwk5zMSYEnJ7mITnyOXsa3Z0wGs7StvvELPfix2AaQF3wx2x1WLgP/v8L0RlhVetRNbZsdBRSMWPFpmUO3hNgIbIAILAZLUGoFX/k5E1HGh0JAZMs+n8oKbCA8E+XMFKpfgeiDhyLWaT9gAt5M9RRsBG4EIRsACSBEMpm3KRsAfgduBR7Jc8cjWmRJ1puGzKUcHAAfeRYYZtABHgYCTblPYRSxfZyRSXDaS6Z9kAkuu3J0poSdAmKzXeAFl6Ad7PZAE3HEl6ARIUh5HGjzSTCMARi6Q5IJI03o/5ZmkvJGUJxLahaSdy3biilzfmPSaz7lUa3nBFxZE+ofIgEic9P/fFAtpqTJ2qIjGBhZO0IbPw32mrpXyCpLN3B/POYmoP5fPAAwAoHrnrTfp+N33sTn3QquWgyqg0Z7fr8k8l1udo6rExjnEh5zLxMQEV4vDIPzw0TuVz1h8PANe8HuQzfROWu5fWTPRde9vRtY7K9zYzPsI+0TDpP6Pn/4sPfU7/5k9o/75/3yenv3Tv6arly/S22ffZCDu2J13MavsRz94gQqLiqnu6mV65PH309e+/EcMIAHg+8mP/n/23gNOsqpM/3+7q6tzzjlM6p4cyQyKgASXNa6gsIZ1EBcVMaCCgqIMGFDWsAh/MQcwrcq6IP4AYYYhDMMMk3PonHPO/8/znnPuPXW7qqdDpe4+189Y3dU3nPveU7cu53ue53ma1wPYg1XT6rUb6C9/epxy8/I5ewPXZPObLuMskR3bn2f7wnUbzqGKFasIllMH9u1hy6WLL3kLpaSm0Z9+/2sqLCqlUyePUX5BIb35LVdO2tdnem1xTZ9+6gluo1oYIm0KjrJspu1eqNvh86CWyl3bCf/8uajrrnLxwqkf6Gpsj+cj7RvZVhg5LOmUEslSJEFt5GkDrCbgKFWSNTFHTnrRrezU8xMUSF+9LrwAEr5z1HcRvhPwMzKRMFqG7yLxd3y3iu8MteDn4eEhto+DzSosT6GodUVF8Tb4O/7BmrWwCKrLcVZrIm8P2+A4yEfCum2tzTQ4MMhWszgmvueEjWs6Kz3V955ozwj/7nZH09DQELnd4u/4+sPfodSFMnh4ZIRzjXAM5DuNjAyLto6Nsm5M2MuO8T/8HfvlK4wdyXP352fFn/tStrDYZ7C+W/3Zfn/vC/e1X37E/lyp/V/90JOUt8F8N/m73mZ/pgILpQIT4ZKYRGIvvvHTVMEU9uVrfGC+2OEvlP5iztNUwFTAvxUwAMm/9TR7MxWwKuB8lrFUR1hDHwDRBkXU4IZnlpEGijRLOQV91ExbD+WRY5atCpGGDZ2yqbMUSY6cpCjORppclaRs7HQllTgtO+JSwCMxO0dXBXFWkQV8bBs6AYZsBZIASEJxZL3iZ6iQJDjC66i0uRuFConUvu1jKvs6J9hST4ZzGSCh5t4gkr8GL/SB/5mqkEJxS0C/g8oJQAaqpnBdMEiGgbW4+HhWPAVj0dVHwYAMTngUqH705S/eRldc+Ta2DASwuf2OexjMwTIRVopQf932uS/Rj3/0PVaEbTrvAoZBX7nzM3Tu+RdTbU0VlS1aQpdf+Tb66//8jvOprnrb2+mOz32codKy8hX8/pe+cj/97Yk/0ZnTJznMHXlZ6Ge//sWP6dLLrmS1GgZHr7/hw/TFz97CgGnl6rX0lz/9ju68+z6KnYKN00z7gTMXKRjXd6ZtXSjbYRD1zGtCUaRgfCjOXYdKoQRKNhyaWAXxPCHtaJx5RjL/UT1zOJ9B1LMTnq0s2zo1Gccjx9FWJ6lnpiOvbKe7r7MViOFgYff6rlfYOrW0dBGD6+amRlbjVp4+Se9413W07YVnaWhokPP+oPDFAiUr4ExHezsVFhaxojUuLoGtUlesXMMZSQDbS5aW08EDeyknJ4+gtszIyGILT9i37nxlB+Xk5lFTUwO1NjdRQWExgxvk+SHvCFAHwKe66jT19fXR8hWrWan70ovPs0oW0B2ZTYBFsHkFiM9HW2qquZ34vuO8v/Y2VuFiAgXyjTDhA8peWNIeOXyAzpw6yfffl158gZaVL2fLWkyseOe7r9dDLkLxUfJ5TAOQ7NIYeBRWXdM0xlRgHlbAzpP2dnKeQMn76evjNFMZC9DBkdrjVLabh8U3p2QqYCqwgCtgANICvvjm1ANXAW/KIxzNaV3nMUtWs5/T4Q7/zGojmU0kgY8TMun2dTYwEjN0BWQS9i7Yl5WD5EWFFIXjMEQS4MqGSZ7ZSNgfBnvsTAIxWxiLR8ikVAExRJIwSeUVORVIlmUdgyKhQAIwGpLWdfye9b5UKLF9nZ2fJOCUJ0CaTIU0Hx7+AgmRvr5W2NhhmakKaTaftLMpmLi/cfYDZle7aHgYM5qjpqX0gBJIqZQwexo2clNZxAxr5O6cPW9nKvsL9Dq6+ojtDv2kVPPV7mDBIxwfoAcqr7z8Arr2Hf9GJaWL6G9//SO98tJ2HmhF5tRnPn8X/ezH/82DlO+78T94lj0s7CIiI/ma33XPN3lm/e8f+4UFkO764qfohg/eRKvXrKevf+UL9IU7v0bHjh2mx379U55t/+8fvIktC2GH+MGPfIwHPh//7c8ZFt15+yfpve//AJ1z7oW09Z47+PjIwgrkYiBSIKs7tX0rhZG/gBEUe/qiK82m1qKJa6m8LPwlWEDJ1wRhXckcESFt6mSTWfHM8EiqkfDMoqmOJsAiOSFHfx/PMGo/uFPjeLqF7+8fvJcef9BWhYULQOru6mI7VmT04aGqrq6a4Q0Ujtuef4b/lpOXTx1trdTR0c5QBjAIKqGlyyooPSOTLWGxHwDw5JQUhlLIBQRAam9rperKM/SWK66iUydP0AUXXUIvbnuO1z2w/w3+XkPmH6DU2PgY5/IBgFdVnmblEPIDsW/YxL6x+zVKTEqmKHcU3wMBqZB55Ip00f69uykjK4vi4xIY/kBJBfvZtPQMbg/uvbgv4rt7/cZzac/rO9mKVrUDWYAdHYBX4tynqiae6WdjptsZgGRXDsojp7Jy/ZY7aP0WYTVrFlMBUwFTgVlVQNEcSYqmpCxyZjZP0gCn3b2vVefDGMKsroPZ2FTAVGDBVcAApAV3yc0JB7oCzocYX7lH1kxa3abOsqQDrBlnmzmGOBLo6HlHPACi5yJp1ndOgMTWWFougEcekrYPoT4iUq8MjyR0ws9R1uxekYHE52AN+Igz5/+XRQA0UkokAY8iGCIB+CglEquOLDs6ZVUnlUdjJOHROA3JHCQFkYaUxZ1SLlnZSt5VSAoioXlKlTRfVEg4pydvuYYadntaIflDiTRbFVIXsoNi4xjwALhgoGhwcIAHi/A+Moag4kDGUFJyMg0Pj7D1DhYMWgEG8XWKILYMwyBVX18vA9HYuHjq6uqg6OhYGhocoCi3m2c95xcU8bFGR4YpLj6BYRJgATKV4hMS2OJndBT2d6KrIh8JtmaASL29vZSensEKJrQPNkGwQHNFuXhmNWZ84/2R0VEeRIM9EAbqsOCcMNiGwPDRsVFuNwbRcL5jY+OUkJDA7cWsbIAKZd+DmdsJ8Qk0BsXd8DDFx8cHZJAsmOqjYMIj1F5Z2GFQE0tnRwfd//Uv8Sx2XI9XXt5uASRY0v3b9R+wANLylWt4JjwGNN/1nvfTX/9sK5DuvuM2uvFDH6WVq9ZaAKmzs4O6Ojvo7089wTPtMYD6v3/5A+8TtnknTxylm/7zNoZTUCLBnlABJLRtcGDAUg0E4vvo6SefYEs7tRglUiCq7LnPmUAjgCFku6lFgSIMvk9nARhWC+ASctewTBU0BR4mOYZY5POBpUZi7bJ6drABkro/q7xF8Qwjs4zk844CQ16t6uSziZUXqT0DWRmPEUSPffdeeuy74QWQ8D1w6OA+WrZsOQMkhjhywgJAjm5rip+xPr5wolxRlk0cvvewDf4GSIPnQN2iFd+n+M5RVnHYL9STah18D7ujo/l3YUvn5u9S7M+GOOMM0lV70O8A7PFeJF+4CG6DOjaOie9pvApbvRGe+KHs+XAMQK/y8hVsZwd4JLyJxvkYaGO4LgYgiStj4FG49lDTLlOBhVGBKcGkGZbCAKMZFs5sZipgKjBvKmAA0ry5lOZEwqUC3tRHvpRHugLJI89IqX90eKOUQw4Fku7pb/0sgyXFoIqAR3p2kWV7p1RJ8nhOgMRqJPU3ViZp0Ap71gZxFDiydUg2PLJs7Cw7OzsHSVcPCWs6GyIxJGIFkv4KqCSUSIBKvD7b2AkQpRRIsLbzyEPyks80nwAS+r8viHTJf35pVh+Pe2eoQqqprmTbG1jjYNYyZkgjL6amqpJta1avXc/WPMsqllNzYyPb2LS2tliDU9j2vAsu5gEmDJICtMASDNAGmTPLV66mzvY2ys0voK7OTrYvw4BUfn4h1dRU8UAX7G8AlDBDG/Y/sNM5cewoz4CGhQ9gQGZmFg+cYaALs65h11NfX0tVZ04zcEpISKTomBiqra7kGdIYxMIgF+x7MKgFAIblwP69tGLlarYBWrR4Ke3ft4fWrtvI1kE4fnFJKcMDnHNWTi6fT2JCIg/ODQ4O8u/lFSspLz+f1TT+XJzqo38PoPpom5adhXMIlG2dXh8nQAIk/P537+d+gXwjzLj/9O1fZgWSEyAhAwnWSz948Bt09b+8g+3plIWdN4AEOLNn92vcX9527Tu5T/zxd79mFVJsXBy9+703UmnZYq8Aac/rr9Ghg3tpy823+vPyTtiXEyLhegdLaRLQEwuznTv7uq/m6bDoymv+NWhngc+9gkpTAUroI/i+8F9fcYZb2xa+qgieVri2slm3qfP4mZ87xCQWlXnEk2n4Ocd+X02UsRRHmhrbet4iot9+9176jQaQQqG09dYhFLQJV8VNoDpxf18f27rOtcUJkGb73DXXzh/t/ZVRHs3Fy2babCow7yoQCIgknmbUM00gjjDvLoM5IVMBU4F5WAEDkObhRTWnFJoKTHiU0HKO0CJLsaPBHaUK0tVElnVcJLHix1YgSVWStLoTAyBqsGR8AiTCMIyawaurnTyglRyEsSCRpkASx46gKLbPU23xtNFjOGVlE9jHE1cABnciA0llIUFxzgqkMahLBEQC+BGvAgrh1bKsw8zXUQWQNHCkQSVhcycAk9qPDpJ06zxuj1RFWWkL6ncOaRbtnqtL/e7t9NQt10xo/mwHj/VB0unAAOTBIO8Ag0GwymEV0cgIpaSkUV9vD0MZoTaKoIaGWv59oH+ASssWcZ+Bmgj5ClDsIDsBM5ehCGpsqGfV0MZzzqfUtDRWNdXX1VJLcyPDIgxAIQ8iIzOL4QyybV7esY26uztp7dqNDHOgCipbvJQza9BJCwqLWA3V1d1JhYUlnJkDRVJPTw9DrMaGOj7uylVr6Mjhg9TY2EAXb76U24njYGY27HigPsnOyeO21NZU05suvYIVT2g/VEvIlKirqWL10crV69gqCDZAmZnZfP6AS+eef5HfbfF09dFs+8Nknw/Y1mAQSS3T6S+B+NxhBjv6jT8HYcWM/EFyR7l5lrxaoHTCjP3JjhVM20MnRPry3t5AlHjB7RP3Qyxns6hD38cSTGB0tosxVaAEgKRg0tn2OfnfnQBJPCeoRfwoVEciGxITXmxrXGuSijYJBs8jQnkkn3+krZ1l1Sufm/RMSayvnpk81dsR9JvvfJ1+9Z3wUiBNVlPcf5AHBOUrMo18LVBJ4v4UFxfH31eYWBHMBWrbpKQUvh8qa9mz3YfxvYgJI/g+9bUM9Pezsvds+wrmueJYCx0geYPpxrYu2L3QHM9UwFTA8/liZvXwrTQyAGlmFTVbmQqYCsyXChiANF+upDmPkFbAG3LwZl3nVAKpQQ3Lqs4CRjY8suzkIiMoyqk+UmCKZ+SKQRfMzJ1wbD0zwEONpGcd2cAIx9QBkgJZSpFk5y0pKzsJjzR/YTGPWAEkpUYCQFL2dVKFJJVCAElCgaTURVAW6fBI/Dw0KgAT/8w2dlKBpCztoEKStni6AkmApEkAkvJJC2lPmv3BAwWR9JmlU4UCsAWrq61hCAQrO/xbvKSc+ycs5QQkqqfY2Hjq7++j6JhoSkxM5gEvXA5lhYNcBYCgyAhY8oxSXV0t9fZ0E2b1Y/95efkMCRAeDlCTX1DIA2ewwxkfG2eAdfTIQf65qKSUi6zs9Pr7eqmnt4d6urp4H1AlYfAKqiEMUiGLAcALwAmgB22Cigi5ScsqVvB+mpsaqLikjM8HSitAotOnjrNlHoAWAslBLotKq3CQrAAAIABJREFUyhiKQSWF9ZEnAYVMQ0Mdpadnin0PDjJAwyCav5ZgqY/CDR75q35zeT86OAQQCKTybC7XaSptnwo4wr2R1UbTtKGbyvH9vY6yvoOibjJ1EqxQZ66mUEHXaL20ufUCkPAnkW3kma3oVB7Z8EjmO5KWzahZAFuqIw0mCXBkr69USPtf3kafedeVVnnDIQMJ6ltMdMArvkMwCQFKWPyenplFhw/u4/dT09J54gOsXfF9i1wkfG/V1lTxdxHUv/huhe0qvtfwfTY4MEjJycnU0tJMmRmZ1N3Tw/vHvguLSti+FethMkdWVjbvr/LMKUpOSaWe7m62wwPowfdgcekiqq+toaycHFYAZ2VjwkcMQX2MNqxYuYaPg7Yjew7fl/gbfsZkCah/oTxOTExi9XFiUhIBEOH4QomUQN0SRGGiBpZdO19mZS+eLvH9D7VnOCwLGSB5g0e5GzbTNQ89GQ6XxrTBVMBUwFTAVMBUwFTAVMBUwA8VMADJD0U0uzAVcAIkX7lHlk+/I/eIFUCkZw8JgBQVMW7lEdm5RGJdZd+iD7AoxZE9VGPraURekcwt0qxcsB9L6STzj8SxhfrIhkniPUshNcFGRuYYaPkGcl6xVP0IeCOykOwMJLawk+CIbegkCFIqJN2+ToGjQQZJtrWdrUISCiahQBL7ZXAkre0wwM9ZSNxlkQdg99355Gu859H7aM+j90/4YM5GgTBTFdJCuDtgUMzXjGkMjkGpAmuzUC36wFYg1Uc6ZMQg+sdvvT1Up2yOq1VAh0izgwELs6y49wGOOkPhVTXCUWk03SsFmBQYkKSeAuynEl2BxO9qzyVCLa0mw6icRfm8I9dV4EdkQIrJK7oFsIJE1gQd9Xe5vrK2U6/7XtpGt4UZQNq7ZxcdPnSAyitWsKUqJlxUVZ6i/MJiBjd4lsFkCeQIAf7hfovsPkySKCgqZkgDxSwWqHRjYuKopvoMQyBXpIvS0tPp9KkTDJiQgYTJF5jAgGMdP3aY14NaOCc3j5VL+/fuprLFy6ivt5uam5uorbWVJ4YkJiay8haTNqC4xQSNjIwszgvE+1ACYz+YbIHJGbCuBSw6ffoEtbe1Ul5BEcXGxPKEDUzSWLxkGSuKMdEC4KuouITi4hL477C/xaIAUnX1GbYNvebad023u/t9fX2SBna+kO6zBh75vTuZHZoKmAqYCpgKmAqYCpgKhGUFDEAKy8tiGjXXKjDd3CNrAEQCGztnyLaLY4ijbOz41QlvNFs83S5Pb4ykIpZNjLSIUTBJWLyI/dpWdUJ9pOCRW4EkCZU8AJLMUBI2dkqNJK+e8qSRbVBWdgIgSahD42xnp6zsAI+QaYRsI7al0+zsAIwYHEn10aCHtZ3KTbJt8ACQrDwkCyTpiigMU3ku8x0izVaBYCDSXLszEek2ZoEc1DLwKHz7xkIe3JzNVWFo9No2n1Z1U1VizqYNodj2bDBpeveRiQBJucSqR5UJAEk+z4jJMWJ7fcKMUiHZE2nEs4eda2T/rp5X7L87FEhEtO/lbfSpd4aXAumNPbtYEYScv4H+PsrNKyRYwlWePkXLV6yi4eERzsyDuhXKI2TnJSQm0dDgAAOjgwf2UW9PDxUWFVN8fAJDopMnj1N2di5Fx8ZQQlwCHTl8gIpKyxjgQO0DSAVlERRDWK+np4vtY4uLS+nY0cOcH4hcQFwQQCAoc7E+FLQAUS1Njawgws+HDuyl/v5+Kiwu4XxD5P8BSgF+4biwia2praKiohLeBureuroaKildxFmFsOaDaiotPYOOHj7ACiv8DlB16uQxGhkeYfLY1tpM5194SSg+Jh7HdN5jAzlRI+QnqzXAwKNwuhqmLaYCpgKmAqYCpgKmAqYCga2AAUiBra/Z+wKpgD4QglO2ftfs4pSXvxoIEQMbTnijlEc2PBIQyWk15zkj11dqjwVE+Aepu8GMXQ8bO2ldh/ZI6zoBkARIcqv3ZDtstZLnoI2eh2TXwG6ZyB6SCiBNFaRAj1AhCdUQW9dJiMRKJGlbJwAS0SD+7mFlJ9RISr0E+KQrkBRIQgUArxhmyb45X1VIOD1vSiRApBt/8vcZfTJxNe9dm2BtO9OwcdjRnTpxzJpRrHZYX1/LFjz+yDbAzGfYwaWkpM7oXLFRU2MjpWdkWDO0k1NS2G4HA3sY6JrJglnVGNiDHY8/znOyNgTLus45iBQOFlAzuTbzeRtnHtJUIIC/gPpcTJXzNjCq+sd8BUfO/j8ZSFL5SHj1tth9x7cCSWUziuwj+7nJsvrVQFIkQJKERGxPx1BJ5EKqZyo8JwlQ5ABKyhpYPkdZMElmJwEgfVIDSAvl+s7n+12wz80JkPCM5fxshNt9cLb3dwD2X2t5h6rmVz/0JOVt8H5fCPZ1McczFTAVMBUwFTAVMBUwFTAV8F8FDEDyXy3NnhZoBSZVHylQI/39dXgkBj/0rCPxs1u3kZMKJEuJpEEnAYHE4IwX0ZG0jbNBiUVM1GCN1iYLZOlqIydAkjBJtDmCXJG2lZ6YEeypQJJpBx69wqlCshVCQi2kIJJQH9kWdYBFDI0YHgkV0qAXgMTbSQilbPFUDhK/KnikQSSNrU1QJM2HLu1viISB1e0P38elOdtAG2ZONzTUc99ABgJCvwFf+vr6eGZxR3srwxTYuyFnAXlAmGEM+xoAlu6uTg7fhvVNc3MjW+ZgFjLyGPB3WMdhJnR9XQ3b72DmM2xxGBylpvG+kauE7CR3dDTb52A2NvaD3AhkFy1Ztpzqaqt5xjUyGETukptnSmNGNvKTYE/ncrn4mCdPHONZ2ampaWyxgwVZFFi/ra2Fs5GQG4HsBlgMYV20HbkRsOYBJMMCUNbZ2SEzKLp5tjZmaUdHx/it2+nWZd4GtPxxIOcgkoFH/qhqYPbhhEhf2tsbmAPN4b3q9zfnaZztfjeHT3vSpp8NJG3+zy9NGCy3dzg5QMJ6TutdZ+6RUiIp8OMNIAn1kVIX2SojPFNhe36NnKg+Uqqli7Nti9Fwvc7CKtX5xOf70sHmzjlJwdt7Qe+340IJfrYJFKqtYdHmsxRpKgAp6HUO4AENPApgcc2uTQVMBUwFTAVMBUwFTAXCtAIGIIXphTHNmjsVcKqPeEDE+ofZsQKsWPAIs2cBXzRVkcgcgtpHKH8ERAJMkjlEymJOWrkoCxcFkVS1hMpHyGtU1o+ANuIfL7LBwr5ODN4ohZPKPULb0BYFs/hVA1tKqaSym8S5iSwCFYRtHUoez26XGDxQuUTqFflHDJEkPAIIAhDSYZGtQLIzkBRYUplJajsLIJGwyMM/S4HkQ4U02xmZ4dprvUGkzbMIRp8qRAJsQRj28aMiUwGB2kePHGTwg1wFABess2jxMg7xViHc2Tk5HKUO2NTe3ka5efmc5wDVT1Z2Dr304guc95CUnEw5ufmczxDldpPbHU1joyM0ODTEgCcqyk0tzY2cFwGIBAsewCbYAiHzAZkLyJCoqark8HDkRmBdwK26mirKysml5ORUbuf42BjbAR07eoRBVElpGQeY4+cVq9ZQZ0cHdXV2cPA5IFVxSRmdPHGUB8n6+vvYImhocJCWLC2nnt4eqquppviEBIZPsCZCdgXOE7/7Y9FhwWyu9dnaghnIKhsmXAdez3YOC+nvweoXc7GmvuCR6dfiak4GknwD6ikAJO3RxH6GsHOQhEWueMYQuUfiOUMAJVuBpD9TeQAlB0BS29v2dhF0UXas1WXD4XojNwjfRVjGxkb5+/D1Xa/SpnMv4Ie5iMhI+fdxGsNDFBHFxMTQQH8/T5bAJIqTx4/QsoqV/N2FSRqtrc3U2d5Oi5Ys41wiBWZ48k9kJOcVuVxR1NfXS3GxcfydiokTmJQBJe/g0CBPiBjFtkQ80WJ4aIhcUS7+Tsf3LyztIiIi+XsPxxDZgMi/HOe/Y8EEkNjYWMrKzuX3sa06T6yD97BtX28PRbpc1NfbS9nZOTyhA23ylTcYynuOE84HasJGKM9RHdvAo3C4CqYNpgKmAqYCpgKmAqYCpgLBr4ABSMGvuTniPKuAN/s6GyBp3v2WjYoYAOHBDqkwsoGRBEjqfQ/7OM+gaN3+RZVUgaIx/g92DSJJgGQxJF2FpFvpAVh52Nd5KqIU0ELbOTNJDuZ4KpAESPKcJ4u8IZU/ZAMkDBsoZZCyr8PvDIHGJUCSWUe6fZ1SH3mqkeR2EkBxnpIERwogMVTTlUjKyk7LaZpn3dM6HX9DpK2alZ0v1QlCtQFsAIaWLKug5qZG6u3ppmwZzD06OkLHjx2hiuWrGMSoDASsX1BYTA0NtdTS1EQbzjmPIVR6eiaVL1/Jip49u3bSJZdezpDo5R0vsHJoxcq1HN7NUGf1WhobHeOfAaegfsJ+MRi3YdP5PDiFkHIMumEd7Bd/j42Lp8zMLA4Yj4uLY2UQ1EWwrwMUQjYFBtWgcFq6tIKqKk9Tadli6urqZGCELAcAqqrKM9TZ2U7LypfTmVMnGUrBug9tiU9IpJHhIert7aWl5cu5JhiYw4J9zXZxWtfN1LLwbO3QB9wR4v7xW28/2ybm72FQgc98covVikDCxTA41Sk1wYCjKZXJWsk5WK7+4N0e9ewASWw/znmM4tlByz3SVdwqc1FBJH4GmQwgSTs77TkFk190gMSqpUiii7LCCyC9vGMbf5cVlZTS4MAgLV6ylBrq6zj3CECnuGQRJSUlcf5QfV0tT6yoWL6aamoqaXCgn5WsADVvuvQKfsXkC2yH705kBr3w3D9YfdvYUMcTHjCZAcpffE8ikwiTKqCQvfSyK2n7C8/S4iXlrNSFChfKWqhv8X2GSRj4zgIEQg7Tjm3/5IkauI4AP6NjY5SVlUO7dr5M177jPbR/7x7eFu2FehgZTphcgckTAEe1tdU806e0bBErgrEPfLfm5ObxsfAMULZoyfQ6bBDWXijqTl/waP2WO2j9ljuDUGlzCFMBUwFTAVMBUwFTAVMBU4FQVcAApFBV3hx3XlRg0uwjR/Czsl9hCzgJiJTSR0AboUACpOFXmTkkXsXfhWpIWcVJ+7oIO9PHAkgMjxREwmuEZd+GwqsMJB6s8QBIQo2kcpeUCsm21dMUUY5cJqW0wsxTHR6J30T+kcoewkCBU4XEiiGpQlIqIraxY6s6qUSChd3ouIeNnYJIWIezkxw2dgIeRUhQNc51EFZ2dntoXLVxXnRLnyfx5C3XUMPu7R5/n+kAsnPQ1VceEgaWEKi9dNlya0bz2aqMmcaANJg5jZnWWDAjGUHgWKBMOnP6JK3bcA6/j1BtDHDxNmzbo3q555GEBZDYHxbApMhIMXs6OSmBYqKjaXR0jLp7RaA491s5C1zZ7ajZ0s5Z0IBPmB2dnJzCx1DnII4jZljjfb0N+Jk/L6LBflmCZaVjrOv8crlCspOFMtg5leIaeDSVKk1cZ+pqJJm9aO1Czi7xsN61rXhFlqL9u6U+khBIKZSU9RyeoVQ2kprQglu8UhdxHpICTtqzjr49jnHrO99Ke3Zs41aGAwx/8YXn+LsHYKegsIiGhoZpfHyMVbL4bklJSaNVa9bRsSOHqK2tldWxmIRw+NB+yssroN7ebmpsaKDi0jKqr61h5VJNTRXDpU3nXkiHDu7jyQ5YAISgosUkjfIVq3hSBr6zofJds24j7Xl9J9u+4liY7AG7WYColuZmVhzl5hXQ4iXL+Pv5lZe2MfQpXbyEigpLGF4BCgFyXX/Dh+jI4QPU3tbGVrUtLU3U091NiQmJtHbDOTwRBI+LsTFxDIyQN4iJIV0dHZSRlU3FxaXU0tJMixYvnVmnDeBWul3sbHImA9hEv+xanzikdmjgkV9Ka3ZiKmAqYCpgKmAqYCpgKhD2FTAAKewvkWlgOFfAp/rII/xZWa3YgxoKCAHWKECkoJEbFnbSPg4/6+vqVngC0ggvNvAPZVWnAMkYrEHYKg7QhNe0bexU7oBsp6WIkuoj3brObh/acnaAxFZ2Xv3tBdDSIZJqq1IIWQBJqo8UEBIASeQgQX2kv+p/G5ZqJT0HScEjACpRC/FqtQMdbIEAJJxqoCDSZLY/mDWNWc7+AiV1tTU8oIUBKwyqIXcI+UIzWdCm8zauotzsTGtzQKR/vvga9fSKjKOpLLAMAsBSkGsq2wRiHX0ga6ZwcCrtMtZ1U6lS+K6z0K3sAEC3/2irZb+orlQ42JeFb6+Z2DJfaiT73jPRGNZ6btJ2Z6uW8fzgsK/TJuNMCSBJtTdAEqYcYI8KGHEWklQd2WApgn7xwL3002/fa7XI14SIYF0bnmQD61VtwgM/qvh4X7VLTUrA7+r7VlnV6ZMX1MQIfT19QgO+V8XfhFUe9uVtwoNzUoZzwoVqs/7d7609+nr6PuZC/hHavhAAkv6dr/qbgUfBuiOY45gKmAqYCpgKmAqYCpgKhL4CBiCF/hqYFszhCiihgz4gYnv4a/Z1cgYsBi8s2zpNYWQDIyiPFECScEmux5ZxWm6RUvkIEKLs4YS6xgIzZCtuhOrGXnQVksgyEoMsyGCyFEgyl0lZ11lASw7AeMzytXIJFEASx1K1UcfWIZICOhMA0ti4yEKComhcwiNWIgn1kVIheaiR1PqjRMOsZsL2UB/JbCWtLkIBJaGaBtbmawaS8yPmCyIhDH26CwYVqnYJVZM/B19h9YaZ0P6CTt7OC4NzV192EbndQtnkXHbsfIOaW9qnW5KQre+ERzO5nlNpPAbetz98H68aiNn60xk0xEAnMkAA76a6+Brk5PuVVIP5GizFOt4yOKzAd001N9X2hGo9p5VdoPpLqM7P13H1/quv48/7V7idcyDb40uNBIgk+pSnCknXW+qTcPDkoLTArDyS4Ei9Wu9paiSPrCN+jlGAaNxSIbFq26FCUiol9f4vHthKP38gfABSIK+X2bf/K6DfS4s3baZA2cb6v+VT26P+nKe2MPBoarUza5kKmAqYCpgKmAqYCpgKzJcKGIA0X66kOY8gVUBSGDnIaDtlAUeIQQoLIHkEPU9UH3kqjYRlXbQDHtnWceLvQoEkjqPjIM72sdRGGkCSVnY6VOJN5aiN1V4AIQW5JEBSVnqsklIgCfkBEmjpqiU1u1dZ7Ck4pR3Ko8UKZrESSGY1cV4R5xZJeMQqJGFJN5kCiS3spK2dbWFnQyRkK1kZSAoisb2fJ0ASCM7Z4iB1qxAc5qfnJ004qj3gN70G3aflITkHYVWoN2x3RBB6JAdjqwF65BrExsZxNhBmOyubt9qaKrbuwXpC2eOeXqOmsPb61RVUUpTnc020ubdvgMZgHVTbSCdOV09hr6FZRVcCBHoAS7/evvKvZlOF6qozbJ+UkJjE9krIynBFRREys5TaDIHvsB88dvQQpaWls3UgsqXYelDO0sd1w8+wgULeVHR0NG9z+uRxyszKoSh3FOdc4YZ4+tRxDorPzsmjnu4uOnniGFWsWEX9ff2cCQJl2f69uzlgfuWqtTQ8MsLHHB4epr6+Hr7/Y/9QoqmMq8SkZM7vSEhIpIH+PnJFiVB62DIhewt9Gtuj7+MzgHWVBeJs6jfVbZ3qkTv39k510zm7ni94FIh+PGeLNMOGe1Mj6fcir+BIg0sK3lqTW2S+kbC1w3eHzEbS7YGVosgDENmqb+zTyjzidSKI4ZFjH7/+zr0EiKSWcO4Pra3NFO2OJtxfZjLBYmR4mO+nvraFLWxfXx8lJyd79ATcF6NjYjhfSS3IB4R1Kxbcq5GhpC+wrotPiGfLPW8LwDts+aAoVjmAM+x+IdvMaRt7w0/+TrCxmy+LgUfz5Uqa8zAVMBUwFTAVMBUwFTAVmF0FDECaXf3M1guuAjZAsgZDtNBn/Ae5DpFU7pF6ZTs6qfKJVplHMvdI/S5eFbQRFnZsIxcp9q1m4drJQhIeMUBS/4TyyAInGlyyLpmc4Yv9YFBFqYksmzppn2eBJNlOoYQSdnZqG9taT56/ssiTB8MxLAWSVPyoDCRkNelttQDSGACSUB15ACRvCiQfAAlKpFGomWQtrPpobVDWfgsNINXv3k5P3XLNhE8wQ6SPTU+JBDuo32y5ytqXgkj1dTWcz8AZDoODdOjgfg7zzssv4GwEDPZj4ByDR7093XTwwD5atGQptbW0cM4Csg6Qd7Rv725WN/l7ufryiykmeupgqr2ji1546XV/N2PW+5sAjx79+6z36WsHv94SGMWZfrwTx45wn4iLj6ea6ioGOqvXbqAXtz3HgevI5WhuamTwAnvE/IIi6u7qpJ6ebgaOy8qXU21NNfcxgCgAn8rK0xw4D0CDBVkeCHNXmSK4d5ctXsr5IfveeJ233bDpPM7pAOhZvWY9B8EjOL5i+Urq6GhnCHT61AkOdYetYkpqGg0NDlBbayvf8RBSj+0LC4uprq6G2wxIhTampadzbteO7c9TV1cHLVq8jFyuSCopWUTu6OiAXT/njp1WdtP97AetoX440PaHbeWc2p1RHfmhsNoufEEk9CsMqjttf7GpmMohHhqUstp6zlHPKZb6elzAHzVZR9rVeYAiZWGH5zEGTLZ6mwGS3BeeX1R+Evb31nzAZLGEul8AjHd1dvI9sLRsMTXU1fLEH0zAALCA8rOwsIiqq6uotHQRT8rAPQiwpqWpiUF3VnYOf8cCCOH7NSsnj0F2XGwcxcbFUVNTI9+vhoaHqaJiJecKFpWUUtWZ0xQRGUGZmdn8/btkWQX/DTAIWUe4X0VHx1JxSSkd2LeHiksX0e5dr1B6eiYtX7maIX1V5WnKys6mM6dP8T27qLiU2uWzQFtbCxUWlTKUF7Cql6H+2vWbqLWlmdrb22h4aIhy8vL5XtnV2cH3U0wwQW5TfkEBpWdkcQ5Tf18vdbS3cx5iqJYJAOnR+QOQ9O97VV+jPApVTzPHNRUwFTAVMBUwFTAVMBUIbQUMQApt/c3R53AFPHz8VeizBEgWUJGzYi04o6CMhEfRMgPJhkcRZIMlAZGUnRxeFUBiBZLmDQcIo5Q8gEY2kLHhDKuUNBs73X5Pt6KzbfZsKz2VwwSYpBRIDLTkwIyyjZkw6COvr9PGTimQLIgE1ZEFvAQ4AkiyAJJuX2fZ2NlWdmxtJ9cBbMJ2ysaOc5XYyk78UxBJz0ASdVlYCiRcGn9CJOfgLAbgMNiUk5tPMbExtHvXq1RVeYYH5bOysunUyeMcir17904ezIfiqPL0KdpwzvlUVFRCVVVnKCsri44eOUQnjx+j93/gIzOabT3ZLeYd11w67TvQs9t2UndP+Cg1nAO2NwRw8MoJCgOVEwKABBiUV1BI+DkuPoE2bDyXtj3/DOdxoL8AwKC/9PX3UVZWDh09cpChE2bXL1+5hlpbmuj0qZOUm5fPKiP0I+RwIfQdKrfSsiV04vgRVjW53TEUGRlBxSVlHAgPgITB1RUrV9PxY0d4ABeQ6PXXXqElS8tpdGyMDh/cx+sj6B399cjhgxQfH892egMDfbwfHAcgCoHwUCZhhj5m7+NzgUFUQCN1TqtWr6P9+/Zw2D0UV8FanIOfd74RPn3bnzUIF3iE/gvoGRMdE1BQiIH3wYF+/uxMtmAAHyB2phly3vbty9IO96ZSpcyQYEjf3lYeCbDj/J2hkYRHUCMpiKRs7PTnLn42sZRLOkSy85AYHmlKpGsKwgcgAczgHlhQWMyqRdy/oO5xRUay+hHwJSUlhU6eOE4XXvxmhs8A3Pi+BRiH6rGlpZnWrtvIkAfgOiMzi55+6n/p4kvewoAI9xkAm5bmJp7IARXmhk3ns6Kzob6WmpoaqKOjg668+lp6+qkn+L47PjZOVVWn+V6rvreTklNo58sv8uSQopIyhlS4l5VXrGDo09bawiCqbMlShkm4V1+0+VJuIz4Pzz3zFF108aUMtV59+UXq7GxnCLV0WQX/HSAMEwIaG+r4Xup2R/M9F88Qx48d5v1ccukVXq1F/XkP8bUv3ToW68yXe6iBR8HoPeYYpgKmAqYCpgKmAqYCpgJzpwIGIM2da2VaGiYV0G1YbI4jQ5/lDFqn8giDFFaukFIYwbJOqouUdR3gkfqnLO4sRZCcSSsGUSJ4gAUL5x8xGBknQCIBSSKs7B9kADE0kQoljwEbLWfAU4Wkt1eooLgdGtBywc7OmukLuKVm9oq2TQzKFoDGAjdam9B2OwdJs7FT6qNRqJBk/pEOkDRw5AGQZP4RK5AkQAKgUmBNB1h2exYeQML1CCRE2vymy3j2MlQdjY31rBKpWL6aKs+c5JnHGHCCQiMpKZkVHZhpvH7juTxAhBnII6MjPJMZio6K5SsoJTWd3NIuxx+3g6veciHFxtp2PFPZZ2VNPe3Zd2QqqwZ8nWDCI5xMMNRHfI/ADU0uADwYTFTWhphRj8FTtl/iLDOxoD9hHfxzhsdjf2xtx/lFCIMXmUl4D79jUe9h29GREbGuy8X7xeAs2mDlHGF/eD9KZGfpx1PtxntYHxZ1aK+ybNTbh3XRBmXTCLiFvj8TW6rZdLb5rkIKBjwCCMTAOPoJIOObLr3C6yX5nz/8lge9l5WvoHe+53ptJshsruDEbaGs+/1jv6TPfP6uSXd8YN8b9Pxz/6BP3PZ5/zaAiJwD6zjAjTrg1h6mnDmSOjxi5Y1uD6wgEqtSpK2vej6SUEhYCYtnFEtlpNndKathFyb/SFXSl//tStr/8jarDoEC5FMpNCAj7g0AjTgBqHkTEhMJlnFQJpUuWswwprOzg0pKy7gf4ZrDKu74sUNs/7lo0VJW8gK8iPUW8X2O6+FykcsVZVlodnd2UE9PDxWXlrHqE0pNtAE2oIsXL2Og1NnRwWpiwHVAprT0DIIFLfo84HhHRxstWVrB20FtCdgThWOMDLMCGYqhouIybg9gEcD/2NgoK44A9wGCoOjEfRPQH88EhUUl/Ddsj/Xwd4ApKJsTEhIoAkBtaIjPLVSL3s/ZsjGACuBgnaOBR8GqtDmOqYCpgKmAqYCpgKmAqcDcqYABSHPZqxAqAAAgAElEQVTnWpmWhkkFfPn4MzTRBzM09ZFuXQc7Os470tRHAEgMjlwKICn1j7CuU9sj/0gFSuvlYHikARkBYwSU0cGSZSNnO8bw/pSti25jB6URFEfKck+1ge3rpI2dyj4SGQMCIImBHxWGbYMk0V4x4Cts4yJI2dfpAAltHlY5SJZ9nQRIo0SDFkASqiNkIOE9trlj0EQ0NE40IlVIqAN+Ngok3x+gQEIk2woIV10aL46LQTvuEfJn9epspa/3/XE7WLtyGZWVFExrV8dOVtGhoyentU0gVg42PNLVR7BP+vittwfitMw+Q1QBPQR+vsygRymDAY9wnN8/9gsGgVdc+S+c5RLpimQrMeRdAYyvWb+Jc2Ue/NbX2Jrz4jddxuoSqEOQIbN8xWoe1McAOSzGoKzDIDoG2qG+wN/y8wvp6OGDbBmWX1DIxzt0cB9DhRWr1rCKCPk4u3ft5IH+v//fXxkgtTQ30smTx8kV6SIo3bBPAAnAI6hHoFwBQAIMOLjvDVbJla9YxbD+8KH9rB4pKVvMx5/u4g0i6SpJNRHGfq4SOUdiEoo9UUYBH8l7hRqbM5LEOsqWTl/PntRi50fiucZaV9sH3vv9g/fS7x60c5BCCZCmW2d9fagiMSljPi6s3pP5ceFyfvq9cz4AJG/3TGNbFy69zbTDVMBUwFTAVMBUwFTAVCB0FTAAKXS1N0eeoxXwzD6yhsQl2BGDGTpYYUs4qUAS8EhY01nQiFVHER7wSLe04+2lAkgNfKhBFAWEWFGjKZAUOPLIQJJKJXtuv2fegGVHJ6ERH5Phla08EtlHoj2sQPIIonbmH9kQSb/UrJhC6gEDLwG+WCEgLeagFFL2dcMeAEnCI5l3NIhXDSjZNnbSvs4ApGl9wnxBpItnkImEAYgXH77POn6o8yQmK8TbrthMbrdQkkxl+dvT22hEqlmmsn4g1vEGjzBwFcgFGVdVu7bzIcI1YB72df0D/dMaPIVCCIuubPP23kxqi9n1sHDypSiCwgD/omXmUV9vL8UnTG45NpN2TGUbvU/N5DM/lWMEex3nfSiQfRcAqaG+jkHQoiXLeJD7v7/3bbbshI0hcrgAeR595PtUXr6SLrj4EvrD479imy4oP2BP9tar/oW+fvfnKb+gmDadez41NtTTzld30Jq1G+nlHS/wfhVE+uJd99LvfvtzhjvZOXls5/WJ275A991zB68HNRuUKgBIsAWDOuTo4UMMnt527bvoG/d+mcqXr2TlyOjoGH3sE5+mB75xDyujuro62aIM5/Krnz1C5124mTIysthecSaLt1wkBZEUQMJ+PW2B5WQU+QdlXWdZ21nwx56w4gGRJFTCUwhgk1IiqeccNRFHKZvw+5FXttE910/M8pvJOYfDNkJh6fv+o7cRMBLrBnpBv0SmHF4BRXF/9GwHlKKiJwSjPbM9X2/5R4H+Lp5tmyfb3ts9M3fDZrrmoScDeVizb1MBUwFTAVMBUwFTAVMBU4E5UAEDkObARTJNDK8KOEOgReizmjVr5wKpgQoFXACNLPURIJJUHcVo8ChGwSTN5k7ZxykopXKQVFWEmse2qFOWddartK7jDCS5rvhJAiTObcJMXpUToCARlEbCAkZBJMzeFSolzb7Ogkhqf2rgxxdAstthZTdpAEkpkDjHyAJIJC3sAI2klR0DJE9buyHOQfIOkJSFnclA8v15WqgQaePa5ZSXk0VRUUCi3hdAzj37j1BVTUNIb0ihgEcARwBIagn0zHwoIWDlBiA0NDzE9kWwS0JeB7I83NHRbL3U29NDScnJbJmEwcb9e3ezRVJsXCwlJibT6IiAQ7Btgh0iFuSGdHV2UXRMNB/j6OEDvG/YJyEvBvtR70Ehgtn8aEdKaioB8MTExrEVY2paOr/C5g4ACDZKUe5oGujv53WbGuspMSmZ1RzYJ94fGR3mrBEoVDBgCysztAG5JYBNZ06doJWr17IlVCgWfSb9HXM8CymY8AjXCgCptaWF1m3YRIVFpTyR5Jc/e4TuuGsrK4GgDLrxgzfRN7feTW9/13spNzefvv6VL1BKaprIecnKpo/c/Em6/+tfps/feQ/bdv3vX/7AiqRP3vYF+txtH6N3vPs6zq+558ufo7vu+SY9+MBW6urqoGh3DA0ND9LHb/08fe8799Gtn7mDVU2//OnD9Onbv0zP/OP/aO+eXQyGkP112eVX069+8f/Rxz/1eWptbqK/P/kE3fCBj9C9X/0ipaamcd+E/diNH/ooPfitr3Mffvd1N7A92UyXySASeIHT8lZlNOJ44hlLKrwVXlAZSNLOTijA5SQWCx7ZyiOhWBK/K5WS/qp+vrEs3jrFUE58GBgYoPGxMYqOiaG+vl62kEPuT29fLyUnpzLwxvuw2ExMTORzHxkZZTCDn/neduQg5RcU8b0lKSmFtxkaGuLMK1QUv8MiFLlGsKrDK9Rp2AcWKNrQZ2JjY/k42Fb1Dxwb9nq8bkQEtwXtwr7xHn5ub2/lV76fR7mpp6eL78WApceOHuIMOOwToCs5WSimjh09zPfjROQj0TifB+7zySkpDEHRF3t7ulk5h/P0Z3bXTPq2U2EHMDpXAZKBRzPpAWYbUwFTAVMBUwFTAVMBU4GFUwEDkBbOtTZn6ocKeNjXyV8sgCR99NVsVwV8VG6QDZCkXZ2yrYuMoBhpXccwSeYgeWQgKdWPtMjT26GgEP5j28r44SwkaWunZw1xDYSNnNiHbYmnBlcUIGLwpQEkZW/nAY88rGPsfakBH6eBnTq6E3oJqDNOgDxoN8Mj9QpLOmlbB4s6trAbHacBWNdJyzq2sVP2dQyebBs8sU+omkQGkgFIk38QFipEQp9NSUmiN1+0yWuBBgaH6B//fIkHwEK1hGqwSlcfBWNQFSCobPFSHjRFwDsgTWnpYg5jx0AlVB3P/uNJDoJfvmIND1q2t7WyRVhuXj5bdikVUfnyVdRQV0NnTp+inLw8Kiws4bB4ZIJAJZKWnknp6RkMeOrra3nwHAOYmZlZPPj6xu7XaHRslFJT0ynK5eLsDYTPA2JhYLS66gzl5xfxAOexI4cYFq1dv4lVJxiEj46JFfuuq2HohPUvu+Jq2vvG6xQfF893YyhXerq7qbComFatWRcygDRfVEjBhkcKIKHPveXyqykuPp56urvosV//jG6/46uEuiL/RQdIRcWldO9XvkD/+s73spUdcrIyMrPogfvvoS/e9XXOpwFAQp/86H/eRp/71Efp3e+9gS646E301S99lu7+2rfooR88wBkx+Dzg2NnZObT1njvohg9s4QH/fz77NG25+Va6567P0fU3fJhqa6qora2F3nbtu+mh73+bbvzQTVRfV0v73thNH95yC2/7r+96L6ucAKAAawFtAcDwGdxy8ydndevzBpEsu0SvuYmeYMlSH/G6ctKODpCUfa7MTGKltlSAW/a6Vlaj+JuVrSSP/833X0lHXhVKSyyBhuW+Crr9hWepo72dyhYvodiYWKquPsOKMKjFAFKgaIMqDf0kIyOT71V1ddV8PXHNcD9KSEii3LwCam5q4Ly2des30cEDe9kSETlduEdhga3hwEA/DQ4OUmN9HcOkNes2MlR//bVXaHCgn0EW+tSmcy9kcN7Z2c7wBz8XF5fxNshIAnDHPQ33SAF3xvlem5iQxLAfbYMCyRXl4vtpT28vf1bOu2AzTwAAFMrKzuF7YENDHdsuYvui4hIGrQBIWPr7+2j3rlfpPdfdOKs+OduNnflHAEhzcTHwaC5eNdNmUwFTAVMBUwFTAVMBU4HgVsAApODW2xxtjldAprZYlkT2rFnhxW+pePT8o0goeJT6SAAizkCyFEhEMS7xvg2QZAYSb+uZgaQGQgQBEkHtFpCRsMgDHklruzEechESJDUErtqv2i1UU7a6yCVDqC3LOvl3Bcms2bwyr0C3g7EhlyfuUhlIbF2n1FFaZpMFkMYESAI84lwjlX0kAZKCRiIDCflHnusCGGF7hkfyFSoslRUF1Zadx6SwmqjpQl/8CZGc6hXk5wBCYAArHJd/eeslPpVIz27bSd09vUFvtnPgFTOcgzlQdf8621YtGAOqZ06fZEsuBLVjQBHgBWAHA+BQ8Jxz3oW067WXqbe7mypWrKb0jAxWagAg5eUV0KEDeykrJ5eVS6vXbmArsDOnT/BgOwYgTxw/wrPqYZ+EYPZl5RVUeeY0z8bHTH3YglWsWMUD+xjIxYz3VWvW88B6ZeVphkDl5SuoquoMt2lp+XIe3AVsghpq/cZz+eeCgiLKyy+k//3rH+mqt72d34Oy4Mqrr6WTx4/yfnLy8vl4GJyFGmVVCBVI8wEghQIe4YYABRIG29G/ABDPv3DzpACpvGIlvfLSNgah+A6/5NIreJupAqSv3PsAwT7rD4/9ktV16Gsf2nIL/fmPj9G+N17nPoi+efPHP0MPfOOrPNh/3gUXU11tDX3oI/9Jj/36p6wCAYBF/7v545+ml158np57RgyAX3rZlWyN9/hvfsY5Tsh2etOlV8z63uftXnajHHTX7ez0b2Jd9a2rkfCtrX5H3pEATOMSDMlsJF25JLMaFYjyeF6RAOlvP9hKT3zfzkEKlV3nKy9tZyVPYXEJ1VVXU2JSEiWnpDGIBogB9MG1AkjZdM75dGD/XobeAOxQ9OA+2dzUyNDo0KH9VFq2mBYvWcbQacWqtQxfsH/014s2v5nB06kTx1hNFB8fz6AI99wXtz3H92E8K0EVh36GexzUTQCe6LvFJWUMf5JToLxsYMUQPgO455aUlPE+ASSrzpymhIQEBvQ41qIl5eRyRTJ4wj0U9/DTJ49rEH2choaH6fjRw/weAP2y8uV04vgxhlp1dTUMS0O1OO3rgv297K/z1ieIqH0a2zp/Vdfsx1TAVMBUwFTAVMBUwFRg/lTAAKT5cy3NmQShAhLBeAAkZbViQxUAmHFh9aayjxggRZBbKo30/CNlW6dDJAGYxDbCwk6AJAF67GBpdcoMkXQbOwvMyIwh+bsCJmI7aWOH8RalJPLIbxIZRx7Ko0hhEaNnMYltnfZ1OoZRwz8CWzE0ctjuCeWUykGSCiQGSAIe4VWAIi33SM8/4p9tgIT1AY84T0nCI86FMgBpyp8Sf0MkDOyqDB00IhhKlimfrGPFSy7cSIkJcRTtdlt/wWfsqWd28IBWMBfngGuw82l0AAj49/Fbbw/K6XvL5BgfH/PIzPCV24H1WF3pHJGWLRf3y3FWC+EV66lXvkdZ740xWMIAqZ7Hgb9jgS3ZwX1v0MVvuozzPLCoNsE2ymlFpx/D8zh2e4JS3EkOos+on2s2dk5YHe73GdVfYFUGhchMFs4PHB1lBZNavH0usI7qo6rvqc+Aflxsq7cHUBWg1Z95NE4l5WY9Z0+bvzHB1k5CHo/3tfcYCAEqyYcyy6JOPrPgPMUEHBsukWWFJ947/uo2evDfQ5+DpO4x+r1Jfw/nAgC4dGkFRTjuY/jbZNvp9x792jvvT2o9tT+1LqB7clKyR59V2546eYzKFi2dcE91HtPbsc7WLv1e7WzTTD47s91mPuQfGXg0215gtjcVMBUwFTAVMBUwFTAVWDgVMABp4Vxrc6Z+qIDX/CM5gKGgiq3gERApCiBIAiSlPrKURi6hOmKI5JKvrEyyFUhuqQgCRNJVTup0hKpIqXnGbUhi2bUJxZGCNt7KoOcCKBWSynDCzF4FkazjW7lHygLGBkj8H/YeOh4bIOmKHydEAkAawWCYF/s6pULyyD+StnUKLAmVkrSvkwBJKZAsCzsNXDkVSLKMfugl82cX/oRIqIpTHRDOEAntrVhaRhVLS/mC1tQ10q43DgX14oYaHuFk9QGmUM3GD2rRHQdzDrzrf4aFHQbXkYE0X5a5rEJyDoaG+/1lvvSZmZyHnreF7T3AuK9MJKkmUs8YzldlJ6wgkcpWUvlJeGVbOyv/cdyysLMsfSOIbi23c5CwdjBUlzOpoS8IM5N9TWebyY4bqjZNp/3+WtcJQucacDfwyF89wezHVMBUwFTAVMBUwFTAVGBhVMAApIVxnc1Z+qkCTisVHorQABLnHkngAnAEJRKUQ1AUASJxvpEj7wjKIwAkoUASP6v8I/w+UYEk1T2OICQ7V2giRBLqJNu6Ti+HbgnjBESAYXY2klRAafBIDMgIeKQP1thDNPaR1NGVbZ14lTlNnNkEtRBUSOM0LO3nbAu7cbaosxRInIXkqUiaAJCk+khlILECSaqQ7NwoaWMnPf1Cl27jpw4agN1MBpEu/tiXpn3EFx/eSi8+fJ+1XThb2sW6o6goJ4lSM7Opf2CI2ju6z3q+Me372SbS29I+mkT4d7bFW1YIBlhnUu+zHWuyv0PR8dstYjZ+MNVHqk39fX0c6u5LSTSbc8Mnv7e3jy2V/LUANiEEfumyCg9FyGT7h1IJtnawhwqXRR/c/+IbwbdsnEkd0E/nisJxJuc337ZxqjdwfmeDSPIxQyqMREV0NZICSOJ5RE5qcTybWDlK2rObZ7ZSBD39w6309x+G1sZOqY2c1x33QqjEOjva2dpTnKpQUHpbnEokWMwhYwivSckpFBcXx89wsEGsqa7irCHkKkFlBCUa7ObUMWArWrZoifU7fsA6SgGF32HL6Xa7KSc331J4+uq7aBsy5XC9UtPS+Goqq9K8/AJyu6P5d/xDRhNylcJl8WZf9/45lH/kvF+irsa2Llx6l2mHqYCpgKmAqYCpgKmAqUB4VsAApPC8LqZVYVoBX178amarM0OI4Y+lQJIAibOOPHOPFERigOQSwIlVSHJ7lYOksorYgkUbPRFjB1JppGCRpUCyIYk1xODpKucBwWx7OtvmBQMMAo5JCxgrfFoAJjHAoA/mTMwRQusmKpCEbZ2wsIPlnARISkk0TgTVka5AUiBpQAIlgCOAJRsg2fZ1ugJJt7AzAGl6HzB/QyQM9AIk6QO+oQAUZ6tC1NgwtdWfosUr11BqaiplZ2efbRNKOfYTikRfh42aHNSLdLlpbHSYjg0W0fHBIp/7wKAUsnGefuoJa51QgCN1cB0gBVN91N7eSn29vTwwmZqaxlkecfHx1N7WSmlpGdTV1Un5BYXU1trC8GVkeJgBV11tNWXn5HJ4OwYykQdSXLKIGuprGUQNDw1TYmICxcTG8QAqsj5wifr6eig3t4Camxt5e2QmIRskv6CAujo7qbm5SQxwyhtodEwsB9NjQBProz0tzU08YIqBXQzQ4tg5OSLfqKurg1JS03mwtqOjnbNIenq6+Tjp6RnU39/P5xMui1OFFGxwOd06eIPSwbJanG5bzfp2BbyBcqeKQ3ehdFra6bW0JsJoKqUJk1o0uzt94oz+LIWfT+3cTg9/KLQ2docO7ONsN4Ac3Pcys7Kpp6eHSksXcVZaY0MdRbpc1NbSzJlGr+18iUpLF/O9Evem9MwsSkxIZLjU1NTIUBv3G+QXuaOjeZ+r16zn+1BCYiLfD5E9d/lbr6H6ujpqaqznjCOAm+6uTjr3/Itp186XObsQ+UfnXbCZ6mqqqbGpgbPh2tpa+HLgnozfsd+09Exqa23m+3F3dxdDddzTXZGR1NraQkXFpXzc3Lx8zkjCNsNDQ5yVdOnlV1JUlJvbhGwnQKT0jMyw+fg4ARLgETKQ5sLiDR6t33IHrd9y51xovmmjqYCpgKmAqYCpgKmAqYCpQIgqYABSiApvDjv3KqAjEW+zWC3LNwQGyywhBY/wO6uPpAJJWdhZ6iMJjsQ6UCJBhSR+FhBKvAq4o8KiPWso4IzIQlIqH4AZAUtseOOt8rbFi8pZEjBIACNbeWRlJVnAyDP7CPtWVjDO40wASFAfSeWRBZBYgUQ0PG5nHykwxPZ1DJMEVLIUSLCuk++zhR0UTF7yj7xlIKGNCiapn+dezwxOi/0NkdBq58Av3gsn26mZAqSIsVHuWRGRUUxWx8dG+CIdGyj0CZDCRXWk9yZ9oCmYAAmDoCdPHOPgeOQP7d29i0oXLaG4+Dh67dWXKDYmlipWrCZ3tJtnzSO0vbiklEERgFFObh7t2b2TolxRFJ+AwdF6DpXHIGTFilVUVXmaQQ9m12NgMykpmRVAlWdOcdg8fkZA+/IVq+mN3a/x/gYHB2locJDGxscoOiaGWpubeeAVg7D79+3h8Pf1G88V1/noYUJ2TEZGFu/j5MljVFK6iM6cOkEYGL7+xg/zfjGYW1BYLGGVAUgzuZPpkFNtH8y+Op02o//19/Vyn1Q5RYFR1/luFYAAQCcAaTgsU7Lp1Can2M8Ynq13KpEUPFLrO0GUDpB4Hccx7ljpqQgMto3dntd3UvnylQxTBgYFJMe9CZAF4KWhvoYqz5yhkZFhuuTNl/P9sqOjjVpbmikmOobvlwBJIyOjBKvN8ooVlJGZTTtf2UHDQ4MMuQG1cS8sKS3jexHgz8ZzzqfDhw5QcnIKFxiqI/y86dwLGCANDw9RbU01vee6G2n/3t2sIFq8eBllZmdTdeUZGhoa5O1aWpq5vSkpqVRTXclAC/dtgK+qqjP8c3JKKsMwKJ5qa6oYMOEfzmnNuo3U29tLB/btoRUr13B+VzgBJN2+DuBorqiPDDwKh7ueaYOpgKmAqYCpgKmAqYCpwNysgAFIc/O6mVYHuQJOPY0NkEQAu1IgsUoHwEeDPiL/SAEhAZE490jlH3lY2HkCJLay4/1FsJJJwSPh8e+5KHWRDZAkNNIgktgCMdNiwEQs/JvILbLs+OQ5SSBkZSRpdn1KBTXBLsbHtbEAkrSRs+zrpPrIViAhy0hAIKU8slRGEiIJeCQyjyyoZOUeCQu8EQmRsF/1z8pdUjVRFTAWdlP6RAUCIvlSIwEkYbZzKJeZAiRWII2ht6nPFz5IkXRsoGACQApHcKRq/o11YhA12OowDDJWV1XyrPuMjEw6euQQFRQV06kTxygtLZ26u7u5TRicbGlupEGokEZHqLWlhRYtWUpZWTlUXX2GB8kBkY4cPkh5+fkU5XJTUUkpD4Su27CJlUUdbW1UX1dD55x3IR0/doSVQFAvRUa6eDAVg58Iq88vKKbeni6eMb9h0/l04tgR3hfA0I7t/6Turi46/6JLuF4ARSMjI5SXX8j7BiRCO6EgAMx6+7uuo8bGelabLVlawYoAnFc4LXPFxs45IBpIeAToAzC58+UX+foWFpfSO9513ZQtFgEtv//d++mOu++jv/31j7SsfAWtWLUmqJf9D4//ipKSk+mqa94e1ONOdjBnloyHlZ2+oZfnHvVnpzpJV4uLp56Jz0zieQf/Ew8A6pkI6z730FZ69iHbajXYExvQV1xRUQRbTIBr2NVFRbl4ghAAIKwvO9rbWdGDewdUkJzXFhlJI6Oj/B5+B3jq7etlJScgDPot1JED/f1sYdffL2w8+/r6GA5lZmYzBML9LCExiQYH+rkdgEjYtrOzg/fJUH1ggIEWQBDADz4fWLCeAPNJfA9GO9BmZb8HWAVIFM/KpG6eKAC7UuwDk52gKgXgwjrYT3Ky2H+wYauvPjtX7esMPAqbW55piKmAqYCpgKmAqYCpgKnAnKyAAUhz8rKZRge7Ar4BkrR003KBAJFYgSRVQ6wmkhAJ1nWsMGJ4JGzsdJik4JJQH4ksJE8FkrCM0z379VooeIT3LPURK5DwjlAniZESzwragy12boCCVAqOCcAk1Ei6XYzKGvCyW+sg4rCaOkrmH+n2dcg+UtBHACTblm5SgIT1RiVsktlJyFJC9pHKP1IKJwxvcF00gCRLI1sY7J41944XCIiEKoQzSArEVfIGjjCTGf/CwTIs1PlHehi7+tn56rwuvgLcVT7I2QYgfe0fg6QY4ATQUvuYdJ9S8enMH+F7pCaFCOfAeb1/hqs9k1PBGOhB/q7ODvr2/V+lGz64hRYvKWcYCDh49PBBBp4FRUVUsXwVD3pDzTE0NMS2hRi8f/65fzD0/NPvfs0A6dWXX6SCwiJWaUDRAUhZVFRCS5ZVMOBcWr6clXGHDuzlwXp86x4+tJ8H4tdvOJfVb1CdQEGCwXYo3aA02bP7NVYNQw0HlRvaib+//tortGHTefTH3/3aAkjHjx2myjOn2UIMKg9YKTY01PKXJFQhUPXt3r2Tz2P9hnPYigzbQPWXk5NHFctXso3abBdveUjI3ppohOv9SB7qcLWKh6WuvZ0HaJLedQogic+nnTF59ypbhRTovjXbGprtg1cBJ/AM1/ujXhEDj4LXP8yRTAVMBUwFTAVMBUwFTAXmawUMQJqvV9acl18rMFWA5KlAEiBJqYiUPZ1QHmkZSEqBBFWSh4WdyEJS9nVQIakMJFuBJLOQ5AxapwpJZQ7hz9bPHpWRM2+V8ZyPjAABrWzrPGs2rx5U7YFg7IpZbdKs9ABxxsiRf2RBH2lfZ9nSSds6S20EKzulQBJWdkqpBNWSrT4SEEnBI8AqgCOlQrLymNBuo0Ca1ufFF0S66GN3zhp+YFB4x8P2zG/VMAzgYQA21KqkaRXKy8rewBFW80ftZts2ffvHtlxlZVQFUtXhzzabffmvAno/Dbe+ibME4EQfVUswVHIH9++lf/z9Cfr07Xd5FHrnqztYx/LcM0/RBz58M6s5fvGTH7Fd4oUXv4mhDey3kN8FS6477tpKjzz0IK3bcA6VLVpKv/r5I3T+hZcwOHrrVf/CloeREZF00eZL6Uc//A7dfMunOWMLdmHIn4GSBMqn+752J118yVsYNJ134SX03W99jUEQcrWgqPvqlz9H733fB9l+7J4vf47u+tq36E+//40FkHbtfInGxsbphX/+P7r27e9hRcrDP/wOQzCo6Z79f09SQkIi7w+Q593X3Ujf/879tPlNl/E+cGwALX8szvuitz7nDSh5hUeyQU4VkmqnU62kt58Bklzh+Ye20vM/sr+Lgm1j54+6qn1AHQRbTbc7mt+CCglWnViGh4cpMhLPd5GTXs/RkREaGgYUjbeaJuF8yB4AACAASURBVKwYvem7/Nn68NmXN/XR+x79e/g00NES3Cd3OPImsYrJPArbS2YaZipgKmAqYCpgKmAqYCoQthUwAClsL41pWDhVwCdA4kwiMeCAebgqB0mohsQ/d4QAQfjHaiPNwg5QKdanhR22kwokaWPnCZCcWUjCsk7BIvGjaLmuTJJreZRXTsT1VBZpti/Kps96xdYabBI7G7eVTdwQeWx5JMtaj8YZ6sDCTlcgjSC7SKqQLAs7QKRxCYsYGmk5SFJ55AGQlAKJbeuEookBklQeKVWWrc5S5MizreHU98K5LU/ecg017N7u0UQoaN7349kPqDBIemQiSMJAcTjY203numBwFMvTT4lXfbno5tlDt+m0ZarrfnO9Pfs+2AOnSt2j2upNydPS0sR2S/oCRUh2DtQaAnir/ai8GX1/+BlWTaMjoxQXH2+tK7Yb48FULNgW/2BlB7s69d5kg6a8j7ExtpeaqvppqtclmOspGzt/fab92fbHbrIBJ/YbDMh58MBeevYfT9Ktn7nDOhX0jZ888gO2P4St2Ec+ditFu6MZGn3+znt4oP6bW++mD/7HzVRSupju/9qdHgAJg/ewTPz3D32UnvjLH9ha7PwLN9Mvfvowvevf3k/PP/s0nxvuHTu2/ZNVRsi3ueljn6LvfWcrNTc10WVvvZptFX/w4Dfok5/+ImVmZhEG+++4/RMWQPrqlz5Ld3/92xZAeutV19LPH32IgRQsxt75nvdRadkS+uXPHqYvfvlehg3fuPcu6uhoZziWnJJCn/3CV+i//+ub1NLaTFdedS1devlVfrUVmwCRvNwbvaqSlGpIzVaRjx++4NKE5znrxiB+UADphR9tpRc0gBRMFRKyjHB/wn0oKzuLmhobGebBHg7vA9wB+EEdGRXl5vsNFGTx8fEMG7Nz89j6DqpJ9FGo1WADB9vPiMgIOnzwAMNNrHPk8AHKzS9g2zvkz0GxBgs7bBcbF0d9vb38t5qaKkpJTaWE+EQ+LlRzy5Ytp7SMTKqrqeZjNjbUU1Z2tgdk8ufnPtT7cvZRPOvg/hiOC0P2m2zIrtpo4FE4Xi3TJlMBUwFTAVMBUwFTAVOB8K+AAUjhf41MC8OgAv4ASFb2EVRGFjRy5CFNUCBpAClS2NcpiOQBc7Qa6WMoOlDyfF8pj+wN9Vm5rGuaYFUn8wLkil7nnEZMlPKw0kdTQAn1kQ2QRD6RgD0TABKAkTPrCDlIUnWk/qYUSGIf0rpOKpp0+7qJCiQDkGb78QokRELbeAbtI1stNYze3nCGSZNBIww4FW0MD6s6b9dfH3gKhrLD2QbAGgxgYqAUuUGLlyyjjvY2HrwcHR3jPKHY2Di21sJAtwJAyOZIS8+g1tYWKigoYsXG0OAAZ2ogQ6mnu5u6uzpp7fpNrOKAJdnAQD9lZuXwAGtnZztlZeXyjPr8/ELODmlraaaklFS2BWtqaqT+vl4G9dnZOaw0wT5g59XT280DuH29PZydhFB4ZDE11NfxsTH4O9cWPQfpC3t6w6b5zoHRYA3soz/98L++SW+79l08MA+YA1Dztyf+h5VHv/3VT+iqt72DoqOj6S9/epw++4W7aXBwkL659S4erAfc/OufHvcASOivuFdc9/4P0pN/+zMtXbac1UM/+sF3eMAfKiQomQCesG/Agfr6WvqPmz7Og/1733idXn1pO33i01+g733nPnrPe2/ktsH27it3fpY2v/ky/vz87McP0f0P/NACSGWLltCf//AY3fihj9Kf//hbWr/xPMJ7v/3Vo3T7HfcwDHvw2/fS4qUVtH79Jlae5OcXUWtrM9vkvfH6TgZKfX09FrT1RwfR+xz2563fTW5tZ/v0am6RAgxpDZyokZZrOKzvfvmRq6hylz1JIlgwHZaD7e1tbC8IUA5w1NbazBlE6BdZ2bnkdkexBaGySoStYWpKOmcKwdoQz4hQkyEPLiEBOUO9VFtbzXaciUnJdNHmN7PKLCc3n1JS0ygpMYkhESwXkcGE+11GZiYlJaVw7ZCthPsnFG/oD4Bc5eUrKCoaAGtcZDC5XNxHyitW+qM7hN0+9P4ZjmBdFczAo7DrOqZBpgKmAqYCpgKmAqYCpgJzvgIGIM35S2hOIBgVmC1AEnlGOiwSPwMkxbKdnfzdC0DCdiJXKYJfMSjCEIkHRIQKacIigY1637t9nf5Xe3BFhEqLRQ+V1qHShMEYrQ0CWqnUI1sRpVvHARipPCJAH/yurOcAkSxLOgcsGpS/w8IO6wAg6VlJnHs0BoAk1E3IQlLHGR0XSQewzvNQZEm1FE5Bh2zB6Ffz5RiBhkio02QgCX9XMAk/h8LmDtY2J48f5UvqTWmE96E2whIOGUeT9T198CkYyg5nWw4f3E+5+fnU1dnJACbK7ablK1ZRVeUZGujv4wFTzMCHugOgKCsnl2qqKqmtrYXGRqE3jKCyxUt4ULS+toZ6+3qovHwltbe3Um9vLxVKoAP4A+iTkZnFKhCEyGPwdP++PXTRxZdyvss/n/k7LV+5hmJjY3lwFIP2gE7LypdTfX0dz9LHbHwM0mNwH3ArPSOLaqsracXqdXTm1AnKyy+gwqKSOfdx12fbh9NMe10dh6IGa1AfarKXXnyenvjz79n6be26jfTu976flTqjY6NsR3fhxW9mlceL255l9Q8WKIf++uff07nnX0RnTp+k2z57J/3tiT/S8hVr+L71u9/+nN7YvYtKSsvoY5/4DCtKXnlpO6uDYFWHwf6Hvv9tHtx/y2VX0amTxxk4ffO+u7m/A4i+/98/wjDgmaefpPiEBIZXyED66//8nnOWhoYH6VOfuZO2Pf8M9/Hy5SsZbI0Mj9CyihW0ePEyfu+Zf/wfXX/Dh7ndaOsvf/YI9XR3sTXe5Ve+jX7w4DcZLgGSAtz91wNb6c6v3E8xMTF+6d9TUSE5DzQZUPL2fDQ5gLLV1TjOth9tpe2apWqwYCUAENRo6ZmZ5IqMYrUPgBD6FizkUtPTGY6fPnWS3NFuik8APEqjSFck4f6Je19dTRVdcdW1fE86dHA/3yu7ujv5CQ+wCXAJ9zrA7jVrNzCU5yyu4lKqq62hkyeO0gUXXsJAsrunm2qrq6irq5NBY1NjA9sYwhIvN6+Adu96hXO4oGbKLyji/jAX73mTdeK5oj7ypd42yiO/3KLMTkwFTAVMBUwFTAVMBUwFFmwFDEBasJfenPh0KjAVgASg44oYt2CPsrCLjowgdwSRyEAS2UcqA8mytPMBkLAt7ydCKJGcGUgiC2myFABAEU+YM+G8eXOY3Tn3JParQyS1rccRvYzGKNsmD/WRzD1SKiChPJLqIwl+AI+QYyQAksg+GlLQiO3rVPaR/b4CSDaAshVNDKosxdPE/CM+c81ubzp9wqzrWYFgQCQcEXCDB2V9qJJUqzgvaUk5D9Bi8SdU0mHRiRM2OPLWJ+YKNNLbrtuDhQIgAdC4XFE0MjJMgwMDPKLbUF/LA5mAOAmJYjY9Zrxj0DM6JpoHW4eGh9l+rrW5mQcvo2NiGPZABTIoX6FCyisooLTUdL43trW28mAnZvtjdn9JySKCPV6RBD7V1ZV8XAzaYgAXqigALAyq4z4Hiy/AJAyk8t8Gh6i/v48HWvMLCnmWPtoIJcFcWzxykMLEatE5OBqK/gloiGuPvogFv4uMQN9owmmj6OwLUJhgf5PtQyk81LbOduB9rKPybFTbfOUUiXbjO953jhHOE+vp56qfu7NN/ujjU1Eh+TqOzyvA6mj5TDONRmKL+9bZdp7YNFjAUm8mau6tb3izyPS2rv2emEDjq5+p9epqq1nptmHDuWzFKZ6V7DY4j6F+14/jqfmaRtHDdNXZ9MtgnZKBR8GqtDmOqYCpgKmAqYCpgKmAqcDCq4ABSAvvmpsznkEFfAIkaSmHv0Md5C0DKdojA0kDSMhDcljZCcgUwaAJ+UfiHwCSgEgWQFLHxaCVhzWL9+ETD4jk5fx1+zrxZ6Vs0q3uPAETr+VjtEZAGXFUy75OAiSRfyRyiZRKiJVDnF80ESCJ3CNbcQQVEoOlMeL3hWIJ24p9CBWSUCCNIgNJZS5xW4QKyVJkOZRaM+gaZhOtAnsevY/2PHq/R01g83LRzV8KSE7AVGGSapCCSfgdcMnb+3hPKYn0EzkbKNLXnVvQyLZ8UuegA6RQDJaaD1V4VEAPjA+HrC6nLVMo7BXD48rM71bMRIV09opMvM8pm96J23rCpu0Pb6UXQ6BCOvs5mTWCVYHA9En/tt7AI//W0+zNVMBUwFTAVMBUwFTAVMBUwLMCBiCZHmEqMIUKTBUgASLxPwv6KBAk1Ue6AokBkmcG0mwAks+ZywxJpmbOJoCQPkvX3k69q63ivXIalMFxFUQS4Ei3lFPAZ9yCPoBADIQkJGJ45FAhDekqJAmcxHYy/0ha4jE8kiontq4bR1sMQJpCd5/VKt4gEnZ4fRDCpjHAXL1rG1W9jlc7t2JWJzSFjYs2babijZupaNMlAQFlU2jCLFbRMkPkXpRF2EIcoPc1038WBZ7Tm6pZ9+jjsLEL5QKwqX+uQ6E+CuX5L6RjOwfsP++HDK6zWtfJAnubGPMNhwrJ9L2F0xt1kI6zDod7obP6Ox7eSjseuW/CRbn6oScpb8PmhXOxzJmaCpgKmAqYCpgKmAqYCpgKBKwCBiAFrLRmx/OpAtMBSFAJCds58U+piCwLOy/gyFcGkm1hR+SeoEASKiGlQJrM+maq6T4TNUaaAmmCXZ6PK+wTIAk7OSiDkEvE6qNxBY+k+kiqkACOAIpUzpFSHdlASdncCeURwyNLgTTOyiM+jvqnASS0WkEtdQZTw2vzqUcH9lx8QSSoGC762JcCe3Bt70qhpKAS/jRTsIRBIywARWoJ5rkEumjqHqerPEIJkGA7Fx0tbOFgD6fsulAHWHIh5D01LZ0tuxAqDwswWHeN4sNPRFFRLvk3N/8N90esB0CErCPkzChbMVjSwcZueGiIKitPc2ZRYmISZ73gDovtkb0UHRNLUS6XwPHj4+SW7YPdnm71Bdu8hIREtrpzu92WXVRjQ72Vl6Ssp9B+ZSHqioqiIZx3TIx13mgTjjP5/T1wveO/v/9tS5Hnj0H8mbYU/fLxm66yNg9l35zpOZjtpl4Bb4qP2dxvzw6PHAolxwas7jAqpKlfwHm0pn4PxGkFYzLMdMpn4NF0qmXWNRUwFTAVMBUwFTAVMBUwFZhpBQxAmmnlzHYLqgJTBUiWhZ0XgAQrOmQfAQqJDCSlPrIzkdTfAJ0sGzsNSLkAkaR9XSRnLhD/joUzGCZcFRuNeIMknuv7ygeAYb7uZj/5UIywr1M2ccJvXymALPs6aWEHqzm2rtPs62BjxwDJQ3nkmYUkLOzGaRiQScIjbCeglA2PFEQSuUtSDSWqJbOP7LYuqA4dhJMNF4g02akqwORrHdjvzdcFn2Ivpk5U/fp2+u0WMVAfrMB4Z43PnD7JuUWAL729PRQTHUOtrS0MjTIysyglNZVGhkc4awgZRKvXrCdkdiCnJSMzm5oa66mkdBEHxy+rWE51NdXst4mg+EMH91FXZyfl5uZRY2M9rVi1ljra2xhW1dfVUm1tNa1avY4KCosI7cjKyqHjx45Q2aLF3Mya6io+VkxsHG3YdC7VVldTW1sLwykAo/KKldTa0sRtw+9r1m2kpKRk3vbYkUN0+tQJuvKaf6Xurk4GXAf376XEpCQ+VnnFCnJHx3D2E9qUk5NP/QN9VFxSxkAqFEu4ACSjPgrF1Q/tMQOhQvJ9RmqyjO/nG6dFWKjuj6G9KuLoeTFE7y2M8mjKcGcb1Q+76M+dnplR4dDembYh3NVHzvsizjN3w2Zav+UOozya6UU325kKmAqYCpgKmAqYCpgKmAp4rYABSKZjmApMoQJnBUgS5KgcJE8FkoBGAEisQorwtK3jHCSZhRStXuX6rF6SSiaomYRFXgQh0zhS5hQBIDE68oA86qS8hPw4TsYbdsLWE21cdATle5BlMoCkgA7nE0kFEuDRiAJC8hVwiDOOpBKJbeyknZ2uToLqSOQf2UomtW+GVRQhbPMkQMJ5qbNAHpJWpSn0ArPKdCswFyDSdM9pvqzv7ROMzzwGSVXeR6hsmg4fPkDZWTnU2tJMSSkp1NXRQVD14LNbXFzK0Ki3p5sa6utYrbOsfDmlpWdQdVUljY6M8HuAQc3NjXTBRZdQamoaVVWepiVLK2jPrlcpISmJoqNjWEWE7QCVCotKqbW1mYYGByg3L5/c7hhqbKij3t5eBlfnXnARq4yiXFF06uRxSkpOocTERDp+9DClpKbRyOgI5eTk0TjuRaMjdOL4EYqNjaONm86jhMQk3vblHdtodHSEoVJcXDy99uoOyssvZHgEAAXVU9nipXTm1Anq7u6iiuWr6Pixw1S2aAmvB+VVsBd9ED+UM++/td4elDbqo2D3gtAcz98qpOmchefTgfjNmcGF9xZaRtzNpS6KHhunSDzQElH7yVZKyk+mnoYeSshOIBrt5fvqj1qSp2icPJ2rEvx1w1l95AseXfPQk8EvlDmiqYCpgKmAqYCpgKmAqYCpwLyvgAFI8/4SmxP0RwWmCpAsBZKWg6QriVTGkVAiQYUUQbESGuFngKaJOUi2HZ4CSHiF4ojhkVQeKTs7z/PVoI+dC60plbyDIG8ZAGK/3jQLjiN6USDBVEqBHAV4LIBkWdAJaGQpkDjrSIIkKxPJfg/rweZOqZcAoZT6yLKv4+PyeIalQBKttRVIxr7OH58Q3/uo372dnrrlmgkrBNvOLrBnOTf3rn/61Wc+HADSwMAAAyKobnp6uikuLo4VP1hcrkgaw4eaxqm3p5ft6ACIIl0utqSDqscVGUntHW00OjJKmVlZFBkp/gaFUnt7K50+eYIhUW5uPo2MjjKsSYhPYEiFY6elpVFnZwe5pM3d+NgYZWRkMlVXNnm47wIKdXRAvRRD8fEJDHhge9fZ0UExMbG8P4AmtCfK7RZtc7mszqJs+qA2wr5i4+JocGCAX3t7eigxKZn6enss6z2AqmAv+iB+qD6zTvu6UIHNYNfeHI/IOYAfXBtFpCaqRfy0kFVIWxL7KSEniUaHRskV7aLOyg6GR/2tfZSQayskoUTC8lCLUF7O1cUJMMMl+wj3wx2PbJ1gxwvlkYFHc7W3mXabCpgKmAqYCpgKmAqYCoR/BQxACv9rZFoYBhWYDCApGznAI/VP5R+5IpFdJHKQVAaSgkTCxs62r4uR1nbq726XUC0h+4hVSJG2AokBEkVYx1M5SCiVyso4u77Gh2Xd2cMCHFdEg0pS8GSrfMY57wjmcVb+kaU+EsqjYWSSwI5OqomE+gg2dkQe2UcSIgn7OjsDSe3DK0CSeUsYnBVDzlwhy77OwKPgfLh8QSQxIPNUcBphjuKzAgoe4aP/2y1X80x7LPNxoB6AqKmhnvILixjMmGXyCugWTgIg3Rn0kj1209XWYKlRHwW9/CE9oHcVUvD7oF6Eb633tJNcCFZ2Hyx2UYqLqONUG0W6XRSXEUfRiTFWWcaGx2i4f5jcsVHUXd9F8anj1DYSSY93hMZ6c7ad1mldh/19fk/PbHc76+2Rw7Xjkfsm7AeWdeu3hPZzMeuTMzswFTAVMBUwFTAVMBUwFTAVCOsKGIAU1pfHNC5cKnA2gIS/K3gkVEJCNYRXBYF0ZVE05x9pAAnwyCWs7tR6eg4S9oX9wL4O89ctBZK0zlPqIwZJ3FinMZ0nKlGWd/6pr5azJG3hFKyxwM34OCEqXmUgQSmkgA/Do3GZeSRBEsCRZVtnKZHUezY8AnTCP3t/IgfJUiCx+kjAI4Ashkd40VRS/qmB2ctUKvDkLddQw24BJ9QCiISBabyaJXgVUPc0HR7h6DpACmd7JljVucIAAA0ODlBMTAxDaSiM5huU0gdSLwwBQKretZ0ev+lq64MxH6Fm8D71c/NIn/nkFqvhoeiDzqphEP8lxyB+ON8rZ3vVs2Mi6H2FLkt5NNw3RO74aGu3PfXdFJcZTy63ra4c6emk8dFR+klrIg2OB996c7bn7FS+hWu/w3kaeDTbq222NxUwFTAVMBUwFTAVMBUwFZhKBQxAmkqVzDqmAowe7EUfdFUKJLxaGUgaRBLwR8tAkpBIACSRh6RnHwl7O7W+eI2CCkkBJOzbAlZChaTAkVIiKRUSWjxRiTRtiZGXPCS9Swga48wUYoik4A1yiCRAYuu6MUAeoTpSFnR4HbKs6iQsYpDkqUbS1UciP0nsh+3reL8SIGn2dTZAkuzIAKSQfaa9QSQ05vofP2UgUhCuisd9TN4gLJhERL/RFEihHBTtaG+npORk6u7qosSkRBoeHqax0VEm5G53NNvOpSSn0ODQIOcJ9ff3sz3c8NAQVxE2cMgzQv4QFuwvITGB+vr6OJtofHyMRoaHKT4hka3neDtY1EVEEKzlcOOELV1zUyMfLzo6mm3yYEc3NCyOgZVOnjhKRcWllJSQSPUNdZSVncsgCbZ7sKNDHhP2D1u75ORkGhgcYDs95B0hWwntGx4apOGREUpKSuZ8p5SUVOrt7aH4+HhyuUKvklID+IC8+JwGcwE8AkRSSyj7ZDDP2xzLroBThXR7mChBdIg0n1VI/5rnouxukW2UkCvup2qBIil1UbrHe52V7ZRcmEg9td3UFOeiv3XZ+WVzoV97s64L9n3PWSdv0BLrGHg0F3qUaaOpgKmAqYCpgKmAqYCpwPyogAFI8+M6mrMIQgUmA0geCiSpEIJ9nbCyk1Z0AENSSaTyjxQsEvlHEibJfCQFkRR8wn6EqinCAlVC9STURiIPScIkvCMbPGHAeEq10hVL0wNOln2dBEhsYQeABLAjoQ6gj1ANQX0kco9sazqZcyRVSAyQWIUklEf4WSmWsJ2tZNLgEazrlH0dH18pkMTPWIx93ZQ6QkBW2vPofbTn0fsn7DscZvkG5ITDZKe+7mFonvrb/euE5VAorcKOHT1M0W43DQ0NiXvH2Bi1tbVQV1cn5eTkUXxCAgMf5BQBtKxdt5FaW5o5zygrK4eamxooOyePDh/aR2+5/GpCxlBTYwOlpKYyyBH76qLU1FTKLyiiwqIS2r93N2cZART19/dRT08PnXPeBbTn9deooLCYKs+cpOqqSiopW8THdkdHU0+3yGkCIEpNS+OspbbWFurp7qLSRUu4fStXreU2Incpv7CQqqvO8HZpaRnU19dLmZmZ1NnZydtt2HQe1dVWU05uHh+rbPFSSkvzHJwNRVcKJUD6tmYXFso+GYq6m2PaFQg3FRJapvdN/D5fIdKlKeO0eHSQEnLEdwMUR1AhRcVEUVJhCo2NjFF/Wx+N9I9QZFQkxWfGE42PUE9DLx2OiaFX+2LnTFf2Zl0X6sktBh7Nme5jGmoqYCpgKmAqYCpgKmAqMK8rYADSvL685uT8XQFP2yeBIJQCCCAHEAe/WzZ2kQL6CBs7+SoBESuPpI0dYJENk6BAEusyROL8I0AoYV+nIJI6Dh9f8iIFk5SBnXSz43ZOHQN5sbubRiGtrCHOQ5IZSLCwk1CHFUjjCvwoFZInQIISSSiPdHhkZyIBJLFiSQEkpUCS6iMcQ0EjoYQSwEj9jNMxAGkaFzUAqxqIFICiTrLLCTac+j3BAs9E94UBQDp54hiNjo5QlMtN/QN9rCyCmgef2eLiUlbp9PZ0U0dHB42NjdKyihUMWgBdWpobKT0jkxrq66i9rZXe8e7rqauzg/+WkZnF7/Xwtu20dv1G6u3pobJFS+i1V3dQV2cnLVq8lHLzC6i68gwtWVZBZ06f4EoB/AAUQe2Um5dPMbGxVFdTzTAJyiQApIgIKI3aef+AUgBPbrebjh4+SDU1Vf8/e+8BJ1dV9/9/ZmZntsz2ZHt6T0gvJBBCk5YgIkVAEUVEEFT08dHHR9S/+lPgeR4VEQRpFlREkd5CCS0BEkIakB5SN8lutvc27f/6fs85956ZnW3J7szs7rmv1zqzd+4999zPPWeC572fzxezZs/jdghQjRiRh/Lyo5g8ZTp/fxNsCgWDqKg4hpmz5mL/vk+QmzuC+xDvLV4AycTXxfvJJ8719UixeDjhoikRbWF/KEYs0n/PfnNCuBOytaoZqSOFsyiaC6m9ugZtDSE8EswaNP+tlYjwKNKBqcbh8vteQtF8E/ubON9QpidGAaOAUcAoYBQwChgFhr4CBiAN/Wds7rAfFbAWYXnBVSAIgjU2RIoASAx/NBeS7kDi6Dq77pECSlwDSTqSuA6SAkjyVcApAZNU3SXdiaTH2engKGrdI2XH4QP1JWZ1b7p4fUBQMrpOAZsggaQwgCTcRwSSVIwdwSAVT0cuI3YbaQCJ6iLR57SPzqH35ERSDiQRi6fVP1IRdgYg9eMM6N+mDETqXz27aq2rmdsp+hLAbQkAkOg+yHVEwEa9Rrs3jsgMhfi4rj5XcZ49tUeRdvxtHvY9KFqlc2l/V9ei/eo8/b3eJ2qDou0IcBUUFlv3Rufp1+ypn7EZMeFXiRdA0hdPjfsoHk8+ca4ZGSsWb1eIUma41EOiP1y6bqwLqfQfoHIjF/mW+iAWZjtRf6AWaXleuL1u+Brq+K92/lKTjpagE3NT9+CMzM1w8p8UAR0hNx6suBh+/q/YxNkSqe5RJDxXKhXOX4YV972UOKKZnhgFjAJGAaOAUcAoYBQwCgwbBQxAGjaP2txofyigAyTysIiaQ7QAKCLkGOTIV+EUsgESgSTlRNIhke0+smESASRyHgknkozAowg7WQeJ2mYHkoRXYQBJcxPotZro/pUzSWjR2YOjPqdPGJB1Wnm2d3S1KK1qH9EVCBoJ54+MsAs5eB+BI7sGkgJCOkCSNZAsgCScSAIqSXik1T4iN1JY/SMZWWdd3ziQ+mP4D0gbZZvWYOXNKzq1nSh/ZT4gNx3HRvV6R2EASX5v/HJO/CPs4ijPgF+anFWJUNeoLzcaL4Bk4uv63Tf+zgAAIABJREFU8pSG/rGJGGNHqkdCpKEaZaePMPq3Q/0X5IUFTkxKd7KDsqymAc1BJ15uTOPI4m/kPYVkpy/q4NzROg4vNyxOiIEbCY/i+d8fJrIuIYaE6YRRwChgFDAKGAWMAkYBo0CEAgYgmSFhFOijAjZE6gyQVC0kAkcqYo7rIHWKslPuo/C6Ryq2jgGTBEdWLSTNgUT1kARAEm4kCyBFwCPRV+qneNfpj+s1hiQ+05cFhDDhoCgKQOJdWkMK1mjQxnYgRQNIqgZSOEBSbiNR/0i6j6QLid1HEiRxLSXpROrsQCJ0Rc4BE2HXx2Ee08O7hEgLloHqItFijtmOT4Fw6K1qpMlX9X0hDyL4/YtBDpDIwaN+qJ4R1RlKSxu4Iu5+P0XtuaJ8ufb9efVnW32/etdnWABpwTJc+dDK/my6y7boL/D/dcNy6/OhGA0WEyGH0EXCYuxiOBZ7I+Gv5wvwrrbhAJH0+81racCnDu/CP6csYid4bRD4UeEzSHO2dyvf0/UL8XHLRGREN5H2RvoTPibS3UYNXvngyrj8d8d7D9wO+onc5l3/Q8y7/tYTvlfTgFHAKGAUMAoYBYwCRgGjgFHgeBUwAOl4lTPnDVsFwmPstAVZ3YUk3ysHEkEediBpdZA4nk7WQyJIpN7r+9V7t0O4kNjVJGGUirETsEpBpPD+0ENSLoNI/5H9AIXfqLuAOh08deVi6hyAp9cesmsgCQcSRc2J+DlVy8inR9jRewmOyHHEriOuiyReRXydcCKJCDvRlgJI9Jev7D4KUQ2mCIBENy55l6mDlFjT+KWbV6B805pOnSKIRD9m670C0cyD3bmPlHPy57Pj70Bqbm5GS3MT0rxeBANBtLW1wutNR3t7GzyeZDQ2NXDNo9qaGq531NBQx66e7Vs/xMRJU5HuTUdp6UH+rK6uBhMnTcGRw6XIyy9gmNTU2Mh1iLzp6WhubkJKcgoyMrNQU1MFrzeD6yq1tLSgrbUFhUUlOHqkFEXFo5CUlISqygqkpKZyHF1Hu1gcpb5QPSOqa5SaloaammpZG8kJd5IbnuRkNDU2IDtnBNdjorpItI/qHhUUFFnxeDu3b+V6Tn6/j2s15eUXouJYGdduovuO1xYPgPSvry1H6Ub7u+DOex6O2e3TvxsBv5+dszSuuopI1DtEzywpyd2vfWxrbYXP50NGZma/tjtYG4tc6P/epqaEuZVI4EkdG24QyR3w46L9H+H+8fOR62rG9wte6PH50B/43Hr0CrgQwggtHq/HE/vpAAOP+klI04xRwChgFDAKGAWMAkYBo8CQV8AApCH/iM0N9rcC1iKsfCNi7MQfoCsHkoqy43pFWuycgkAcZSfrG7HrSNY8EpF1gMchgJJyJKnj2c3UZS2k8FpMdN/KVGT1sUsxJBYKMyBJvML3JR1M8nzLrKS1F7lgzWdrEXYEd7gOEgT0YYAUEk4iHR7Re659pEEjFVun6iCJWkniPNGGBpAkPFI1l+h6ugOJu2UAUn9Pi35rr7u6SAYi9U7mruGRcCMqIEzQSI/fpPN+lgAAace2j5GcksLg6Fh5GTo62jF6zHhkZWVh3yd7MHPOPGxY/x4DnanTZsLn60B9XS0qK47xZ6FgCJWVxxjwEKzJLyjC4dKDDG1mz5mPN1e9DJ/fhzFjxyM5WVxn+oxZeP3VlzD9pFlob29n51JdbQ0mTJyCsqOHMWbcBIwYMRKbNrzPQIcADzmdCB5RTaODB/fx9ebOX4Q1b7/O16X9BIwIVFGB9nnzT0Z7WxsaG+tRW1sjzi0qxsiR+Qy7FUB6d/WbyCsg2JWGqspKjJswia8dry3eACnW9Y+eefKfDIMKCotQWFSM0WPG9Sg9PbtpM2b2eFx1dRWPjczMrB6PPXrkMEPG6V20W3roAENSgqu93TZv+gAnzZwDcucNto3m0H13/8rqdqL9YUE098hwg0iVAfH3OV/OfQfTUo70aoj9pOxy+EMuZDiA1Bg6kaLBo3iNqUhgroQzzqNeDSFzkFHAKGAUMAoYBYwCRgGjQAwUMAApBiKbSwwtBaI5kOgO1UJsWD0kCXzYLSQdSMqJRCDIchgpiCQdSnZ8HbmWZA0kPl+0I+orOaxXEWGn6i8J3KPXP1JwS19Y1lmR7TBySHeO7c2x29EgkoRl6smqeklhmEmPjWOoI+ogEdChekXsGiI3EruJpKuIXUjh9Y44vo7dSLIGEtdCktBJnu+nekjsarJ/1LUIFukQyQCkxJ+PXUGk0QkWW5SoSkYCpDAHoQLdkd9Zcv9PZ8XfgUQAqaKiHPkFhWhsaGDAk19QgEmTp+PDzRsYHBG84cX1k2Zhz66dvI/cRbQ4n5M7Ant27WBnEsGX4uLR2PjBWkyYNJmB0Afvv4vW1lYUFhZh1Jhx7DCaNHka76+oOIap005CSkoKGhrq2YlSVVWJmbPnMughgNTR0YHk5GR2Hc2Zu5CP3b7tI3i9XsxfuARr332bF/ZHjRqL0tIDOFx6CI0N9Tj1tDORnZ2DQ4f2g1xWlcfKsWTp6fx97U3PwFtvvAKn08X9rygvw/yFi7F71w4GVpOnTIvbcIs1QIpnfB0BvtdXrcSKT19i6U3jkZ4ZueFOO+Nsdp9t+mAdnBRdGArhzE+djxeefRIXXHgxdu/chhkz52DlC8/g7HMvwMoXn0VurnCenX3ucqx+cxUcTgcWLzkNO3dsBbmMyA13/oqLLacTjcO62lo0NTUylCoZNYbPY2A6/SSMnzCJ+/aPv/0R+fmFfH16X1w8ivv30ZZN7KwbPXosikpG4Z2332Bn3KlLz8D/3fFTHodnnn0eXln5HJI9yWhrb8MFKy7GHx+4B2PHT8QpS0/HE//8GwjclR09gs9edhUIVlF/6b8uFixajI4OH/bu2cn/oXHGWefGbGxG1kFKtD8qGO4QqYLs3wByk5rx/fyeHUi1AS/+79in+Rzy7+VQLnMMtkSBR9Gca+r2l9/3Eormm/jeGAwHcwmjgFHAKGAUMAoYBYwCRoFeKGAAUi9EMocYBXQFwiBMFBeSioJikMSgR/0I4BMOkMIhUpgryaqBRMBIRtjRPgWlpLOJayBxLSRxPeGC6h1EinyynRae1QFWbSXxxo7CCkX8rj4TRygMpSAOQyQCSAR6lHuIIVBI1jQSr8KBFB5jZ0XYSfcRgSY7wk60IaLxhLspGHLwtTjKTr6qPlE0EULhfTSjPLEUMHWRjv95hM3j7pySdAkFnyWA/slM280Qy9gw/W737t2NcWMnwJWUxM4c+tFjxOh3h8PBEIkW5inqzu32WFFw9Bkt7HM4p6RndCy9F7+HEAyGt6mur9rW+6Pvo3aoL5HHRTuvqzb0a/Ej6FScTsRvqnvsTYTa8Y+Wns8cTgCp4lg59u/bg8WniIVbeg4P3ncXvnbTt9HY2IAP3n8Pc+YtQHNTE8aNn4hnn/oXLr70Svz54fvwxS9/DZs3rsfJS5bib395EJdf+UU88qf78aWv3IjysqMciUj/FpK7LDs7F/f89n/w3f/6CbZ+vAUetxtTp89EKBTEb391G77zvR8xtGlpbmaQRHDU5XLh/XXv4MvXfZ37tuqVF7Fg0RIGjnf9+jZ8+z9v5TFz7FgZO+QIrJ5y2unYuH4d5i9ajLy8Atz5f7/ATd/6TzS3NONI6SHMmbuA+/r5q7+CO375Y/zgR/+P4xKpb9/8zg9AbjiCtASbrrr6Wu7/a6+8gLFjJzCgnTZjFrKysnseRP10hL7wn6h/UDBcIRJ935IDibYMZxtuLXwWdW1paPZ5UJxRT2HC/FltWxpa5L5yXxburjyf9ycReIoBQEoUeNRVvaPC+cuw4r6X+mnGmGaMAkYBo4BRwChgFDAKGAWMAv2jgAFI/aOjaWUYKRC5OGvDFB3gCDcQrQvqAEnVRFJRdBxN16kuknQcOQDlREpS4IhfQwyh2NXEPzagsiKpFEACLUJGr4sU/sjsu7LvJyzPTrajAJJYCAhrm3fY1xLtyyUD6QIKA0iybpFwIQkHkYqzo6g6UfsoHCRxdJ10I6nYOzpP1EFSEEnVWxIAKdKBRD3XARL10tRCSswJTBBp88N3RK2LdEWcilwnplLRZ7PuQpTT04LMCnBbzkUGz8Afv7Ic+z4QtWfiBZAUpOmN1j2Bm960YY7pWgE9NowW7K94aOWAy/V4HOsf+X0+rHzxGVz02c/xfdL4ImfO9V+/hQESuXkWLj6Fow8phu75Z/7Nx9oA6X2cvOQ0hk7XfOUGBkjX33gLjpQeRH1DPVxOFwOkzMxsPHz/7xjS7Nq5jeMPZ82Zz1D0D7//Db5xy/dx5PAhNDQ0oL6uhp1tkbFzOkB64N47ceM3vsvwiBxIS5edhddffZH7RnWUCHRdeNEl+MPv72SAVFNdxQ6+GSfNxtNPPIZPX3wZfvO/v8B/3fpzBqSqvbXvrsakyVOx6tUX8fkvXsf9e/nFZ7DiokvR1taGv/3lAXzl+m+wOyoWW+Ti/38mUB0k/f4JDqx94PYwSYZDnB05kDLRhJAzCZ9PeQevp/8E82bm4Md3fIgziz6GyxVCwcmfwYypWfjFndvwh3MfxL2V53KtyjQH4KV/hAZwiwaPTolDjcVo44Nu20TWDeDDN00bBYwCRgGjgFHAKGAUMAqckAIGIJ2QfObk4apAZBScDk4cjhCckPWICO7IhVlRD0kAHwsgKUeSBZJUXJ14pTpIyn1E8XUEjpSLKTLCTjmQrGtHAp4w55D95KLXM9KBEv8df1idJ2thWroWVGSeDtNU3SQFZ4KEbaQbSLmEVISdqmNk10OyAZLtPFLRdiLCTjmQ6ByrDpJ0NnH7cFiRedEgkk6NDEBK7Jn80s0rokKkeCz8JLZStjuQ+qkAL7/vqlabnMMKRD94bfwBUk8ak7siOyeH76i+rk6+7+msnj8/evQwiopKwhxBVIemqLiET6YovdTUtKgNEVxIT8+I6ibq+cqJe4QOkGI133SAFOv6R/Qk3nrjVXYh0bNedsY5OFZ+lCMRg6Egzj3/0/wHCNEA0leuvxl/+/MDyMrO4ZpbX/naNzoBpBEj8vDSC0/h05+5DNu3foT6+lr4fH5ccvlV7Pyh7Y1VK1FZUcGOo5NmzeVaTC8882+upUURjPMWnMzHbdv6ITuirrr6K3jkj/cxQKLou2eefIxdSfTv3tJlZ+Kd1W9wHbGLL70Kb7/5Ktf2uuyKq0G1nhwOJzv9Lr7kCvzvbf9flwCJaopt2bSB/yKDYvIoIo8cTk1NDbjy81/mNmKxRdZBSuQ/JBiOEIn+2+t631/gK8rHHavPw4/u+DwPi5ffKMPj/96K+vZUPPmn03jfHx/dh5tH/n8IVdRjjX8WdrnnDegQShR4FAnI1U0beDSgj980bhQwChgFjAJGAaOAUcAocIIKGIB0ggKa04evAtEhknD8EMQJq4UkI+YiAZKCQaIekoiz44g69V7WPaLPCCTpAIl+D3MfSSeSiLCz3VAC7kgAJBeR1VOLDo/EpzoM4t9lm+o9X0e7z85OJ10hESelAyRyI9Fig14HiVxFKsJOuI0ESOK6SORICojYOgWPyI2knEtcU0nWVhKAqnuARH1RmwFIiT+Pu6qLFKtF7cRXqDM8UvNYwSN9HutRmwy15ffG6/fdjlfvFX85f/Mt32f3Qaw3qrVCkV1UD6i5uRHZOSPQ3NTIbhCfr4PrxmRmZSMnJxfHjpWzE6SlpQmFhSWoqanihfba6mqMzMtHXV0tCotKuGbRwQP7uK4SuS+oBhLVpqGFcIq/I0j0xmsrMWbseK4b09LcxLVhdu/YznWUKP6LFuH37/sEo8eMRV5+Aerq6tgVcqy8jL9ji0tGo+xoKVJS0+Brb2eQkJ2Ty/L5OjpQWnoQhYXFSHInMfgiZwjFmuWOzENTYwNHlRXkFyE7Nwc11dX8OdVOIogSrxi7eACk38y3YxTj5dogpw2NN4I4tIVHIIbPCAKL/3r0L/jyV2+KGrkYOX+CgQAcTiePmUDAD5erM3yJ5sKj2kuqP6rNaPv09uk4OobGj4pK1M+Jdn5X8z1SA7+f+u6KOTTV6yAl+vf/cIRIi/wf4LSSffjH9kWYdeUtyB+Zgnse3oWfjv8pHt22CEuvuwWZ6W7c/rtt+N3sn6G8zIFnHBeh1ZE6YP/UJAI8onpHj9+wPOo9Gng0YI/eNGwUMAoYBYwCRgGjgFHAKNBPChiA1E9CmmaGpwI2IglZDh1SQtUgolcnQgLoEESyoueUC4ni6GRtJAmRFDwSUImAkgRHEibRfmqHX8MgkgJHoiaSAliRMXO6t6hT6Q1yKUmaYgEkFUun3EZRfo8OkpTlycYzCiBRXSL6IeijIBLBIwJAvhBBIuU2EsCoUz0kWR+JPmPXEi0sWzF2ogYSAyRZ+4ivxw4oEamnfpQLyQCkwTF/u4JIFK1FC4mjFw7fgtNhQFure6SgEX8vSUhEHxM0Uq/KvUhQ+rX7bsMrv48vQNqxfStKSkZh/bp3eYoSrCFYFPD7GRglezwoKhmN2tpqhkwEXwjWUP2YnJwRDHna29swYeJkriMzcdJUjMzLw+aNHzBAampshD/gRygYZOhTVVWBKVNnsPNk/IRJDAHq62pBrguKHJsybQY7RbzeDL4WLZqTE4SAFMGDgwf3cxSY15vOzpU0bzov2LvdbkybPpMnF/Vp3ye7MXvuAqSkpOLQwX1obm5GcckodHQQFGtBY2MjQ69x4yZgz56d+GT3TqRnZOKUpaez4yUem77wGgu3R+Qia7wgZl+0Jo1mzp6LklFj+nKaOfY4Fbj37l9h755dfHaiAyTqYzSIFA9n3XHKfVynXZ37CvLddXh5/wyUNubg89M3IN3dzm09/8kslLdk4qppG5HhacPdxz6HAP/rNDBbIsCjriLrTL2jgXnmplWjgFHAKGAUMAoYBYwCRoH+V8AApP7X1LQ4zBQIc+pocMVyAkk3D0Ek2zEk3gsIRI4jCZFklJ1e80i5lMIj7HT3kWiDYBW/qkVi7osNk8JcCPIZRdZIUbaj8Cg6OwpLgTHdXRXutBLOK3XvdJnIRHtaEFYAKYAQAgr8KAhEcMhyGWkOJK59JIFSIDzCTkEkuxYSRdiJ6xCgErWQQpyzryAW9c24kAbfZKW6SCtvXhG147FY4E5UxVSBcuUyUP3UAbIC2cI9qIC2AM/saHQCr/3+NqyUACle7o+qygpQnBxtfr+PY+W86RkIBoKoq69Be1sbqqsqMXbcBAY8dfW1KC87yjVkMjIy2WF08OA+dk8dLj3EUGnU6DEcGZackoz29nZUHCvjeDByIdXUVCM/v5Br0RDQaW1tw6ED+/ja5A4h59HU6TPgdLhQdvQIsnKysX/vJwytWluaGQTNnbcQKamp+PjDTSgqHsXOJqprQwCI+kFxY+SKmjN/IbZ+tJkdLdSnkSPz0dzSgrIjpTiwfy/Xz/lkz052YKVnZKChoR4LFi6JmwNJX6yPxfwajAApUb8Thmq/9DEZq7pcJ6plVxCJvmPj4fI80fvp6fy8pDp8ccQrPR0Gf8iFeyou7/G44zmA3JOvrHzOgo2qjVhDR1Pv6HienjnHKGAUMAoYBYwCRgGjgFEg0RQwACnRnojpzyBSQPhWVK0fFQcX6dyxitTLCDgLJEkXQDSIpOoeiVpJenSd7VYSbqZIeCRqL1kLxRrMiQRIAh6J3kZCMLVPr22kgyEBqeS1tMg84XyS9Z80cEbt6C4f4QgiwBMeY6di6EREnQ2SOMZOxtkpN5KKtRN1k+gnxHF2CiKJGDsJqyRMoiA9BZCEZ8xApEE04cK6auoi2XLIkSwnsj2nxRQXNdmsaE2EwuqyMTxSzkgncGD9Gtx1zQXceLwAkpiXFAdKwFe8Rm5d7VfHRTvfPkfUdetu09uP9r67fql2qd/khFLuoZ7uidxSFJWXnJJi3XNP9znQ81dfrP/PTU0DfblObo0773l4wK/Z1QWOd+ydSIf753n3PL5PpI/xPjfSURKLcdkf99xVhFk8v2f74766auNrI59Duqu120s8XXs6DnQU9Xs3ormO6CKxhkem3lG/P1rToFHAKGAUMAoYBYwCRgGjQJwUMAApTsKbyw4FBRQSkQhJJbZpBevDFm+1YvUMkVRdJM2ZpMfZ6a4kiqrT6yWFRdfR4i+3pcEjCxxptY+UO0otnWr9paehgy/1uw2QbCikABVd04JVHNWn/x5RH0k2qEASQRwdIIk4O4I/IX5V8IigkB5fx3F2Wl0k4VRSAElAJFVTiV51gESOJFqcU7WY6I7t92I8mii7wTUvu4q0GzXMIu26mrs0qZXbSM1lhs5yrtoAWnNBOhy4aUoaD4ShHrM0uEZ7fHqr6s3QnLrioZUD3glacD28cU1CjL+n/v0PrLjoUqSkhMcH/usfj+BzV10zIK6wl196FuddcNEJtf3ic09hxUWXdFmb6O03X8MZZ5074M9yoC4QCQe+GwOw2V/3QhDp31Hq4AzV79prR7yEnKTGqPK90zQbHzRP7y9prXa6g0cEkGKxrX3gdtBPtG35fS+haP7wjduNhf7mGkYBo4BRwChgFDAKGAWMAv2vgAFI/a+paXEYKhBtAZdkIETBjhxVk0iLmFNxc51i7WScHUMj6TLSXUp69F0nBxK3b4OkMAeR7EOY20g5qDS4JPot/sdafKb3nfouI/Ok40nvS5jrSi5WiyZFo3YtJOFAUvWQFPxRNY0YJMm4OnIhRcIk26WkQaSQqKWkaiuFx9gRJFIuJLsekqmFNHgnbXeRdp97cOWQr4tk+WiizGE1f2nORToh1feIiK+TEXay7toNkwVAoi0eDpAjpYdQVDKKr0/fn8qJFDlKqd5QamoaCgqL2RHZGQDT96+T4+KoDXotLzvCkXYUN6fvy84ZAa/Xi0AgwDWO6FiqY0TQWWwhtLS08O+pKalcf2nEyHwcPVKK3BF5AjKQW8opanmo8/lMzU1FNZS86eni21DeW6LOPoqAuu/uX3H3hhNAqq2tQWNDPd54bSWuvPpaHmN1tTU8Zqh+1QP3/hZfu+nbFuShiEOqq5Wdk8v7qH5WUpKbnzONJ9qamxo5zrChvo5jETMyM7melt/v539cs7NzuOYW1clatHgpt8MxiB0d8Hg8XF9LjStqk+pr0XXpM/XnH+XlRxEKhvD2m6/iyi9cy2OQ+pKRmcXHq+2l5wkwXYrWlhZ2yFEUI41Fuh7FQ2ZmZSMpKSlRhyX0cUmdHIzf8zooVUITRBpqkXZFwSO40LEKGYU2hA0GQmg42oY/e67t1zHWFTiK1XeXupmu4NG863+IedfHBmD1q7CmMaOAUcAoYBQwChgFjAJGAaMA/b/O69Y1mj+6N0PBKHCCCkQu4lJzKlaK6xBZAEZFSdGCboj3644ABYrYYeS065KQY4A/U1FTqnaSFmHXKSpPQSsZshdW7yiK+8iKuNOdSlpNJ+Uw0ustKReVdR9OBZW0ekyqJpMUhfRQXzoUYSfqIWlRdrIWEsXRkaOIAFInF5KqhaRi7hgyCRdTeIydaFd3IrELKUTLwXY/1Bqx+TI8wYkQp9MJIm1++A6UbxLOBX2jvziO1V8dx/r29RA2fX7rcZX83RPhDlSORgGPQqL+kQJJTgd+ffX52Pm+0DIeAGnHto8xYdIUhjM5uSN4cZ3qE1Fto+KS0WhqakRGRhYOlx5ASckYtLQ28yI/Lfrn5Regvq4O1dWVvAh/0sw5XE/J7/PDleTC0SOHMXf+QrQ0N/PifVtbK++bv2Ax0rxe7Nz+MaZMm4F9e/dg1Oix/Fl1VQUvqE+aNBVl5Uels8OBnJxclJUdxqhRY1BTXY3GxgYsWLSEF+3pPdUxGjFyJLdBgKGpuRGjx4yDN82LI0dKebF+9twFsR42vb6evlAfq3kUbwdSIODHPx/9C6bNmAly8nz/hz8DOZFoTFDdK3IePXjfXRZACgYCeOzRP2P6jFl8zMsvPovComIeq6efeS5aWpoZ6MxbcDLS0tJ5LH24eQMuv/IaVFSU8xj/cPNGXPe1m/HCc09i7LiJXC/r2q/ehNt+/kN85pIrsPbdt/Gla29Ealoa/D4fnn/2CVxy+eex8sVnsPzCz/LzpLphb73xKoqKS7Dxg3X45nd+gH8++mfMmbcQH23ZhKuuvtZyJBFAOuPs80CvY8ZNwM7tW/G5K6/B4489gkWLT2V4m5s7stfjJNYHDgWARJp1BRqGihtpa9WHeO3Ai/jVmBxckJMKl8eJEP1xjy+IT20vgy8pB18+6QY4HQK6n8iWCK6j7p6pgUcn8nTNuUYBo4BRwChgFDAKGAWMAomggAFIifAUTB8GvQLRFnKJkigHklXIXjqEhJtHACQVZ2dBGIZCYkHXJYFMpEvJ/l0DNdxWeF0itXCsO6T0qkcOh6rjZFdDEq4lUSGIYA/31XIfhay+kdNJ75dyS9nxeuH1mNRCtqpnopxABJAI4ARgO4eUA4kBEsfUiVc9vo7rIlkOJRllx9BJxeHRazSAJKLq7FpIMrpO0iMDkQbvdOwu0i4W8VuxVC7sO0deuBME1lyDCmKLOasBI4q/ZFhtx9g9d/dtePp3t3Gr8ajPQQBpZH4+du3YjomTpvCi+MoXnkYqA5k8jBs3gRff29vb4fP52NVRVFTCC+T0OTmI9n6yG57kZHZuHNi/l2FPh68D3rR0ZGRlofTgASQnJ7NLg5wiRUWj4E334lh5GQOqg/v3YeHJp8CVlMSuEIJB6ZmZSE1NZVhUU13JbqO21lZMmDAZSW43u5LGT5jM351vv7UKk6dM474TjNqzawc7VGgfuUG2bf0IWVnZmDt/UZdRY7EcT9Gupdc/ipXL4875wmkTr7FH7rfKqgrMnbcQD/3hd/jCNdfhtv93K0pGjWHH0E3f+j4e+9sfLYBEcJLOIfBCY+mhP9yFG7/xXVRXVTL0HDt+IjvWckeMRNnle7yIAAAgAElEQVTRw3hj1csgh9PV13yV4ejzz/wbyz99CQ7u38sAs6h4FO8jh9DD99+NG7/xH3h3zZuYOu0kjMzLZ13u/d3/4aqrv4IXn38KX/rKjbxvw/q1DF1zc0fg7488hM9edhV+dftPkV9YhKqKY/jvn9zG4502AkeTp05HVlYO8gsKZR8+i8f+/mfuE8153bEU73EY7foqWpE+i9XYHAgduoq0o2vdfMv3MWny1IG47IC22eZqxce5G7Fm5duWg/P340fizMwU/m+vFTvLUdru5z7kTcjDsnFnYXzjlOPqU1fgiBqLFfSma3UXWWfg0XE9WnOSUcAoYBQwChgFjAJGAaNAgilgAFKCPRDTncGpQLRy7HoMXFiUnFzUVUXtyYmk4uwURCIQFBlPFwaROtUwCYc1Km7OAlcSBHUdtRdeAylaf+2+UQ0VewFauKKEW0pAJNV3O+JO3Z+AUTLDTtYcUvWQhFNIOpGCIXYSEQyyY+qiQCQZbxdWC8mCSKIeUpgDScblRQIkGnXGhTQ4515kr7uCSIN9oVG/z8jvm0iArUdPqkhLgsIKHlHKGgMjCY/cmvuI9u9evxq/vOoCvmQ8ABI5cyieiyK98vIKOILrcOlB+Do6UFQymt1AFO0VCgYRDAZQXnYUeQWFSPYkw+2hqC4HWltb+C/byYV05PAhjuWiuC5yJ5WMHoPammqkJKcgEAzwvklTpsLjSeaFfLfHg+amJoyfMAlOl5OjvpwuF1/v2LFyhuqFRSXsBqk4Vs6uKOqTz+9jJ1RHezu7nmgxn/qWnJLCEXcUgTd69FheRC09dADp6RnsVknUTQdIsaozE2+A1NBQjy2bPsBpy87Cr+74Gb713f/G7359O/7jv37M44PGkx5hR1Bp7Xurce75n+a4ut/f9b+48eb/wLFjZWhva4U3IxM52bkMh/71j7/g0s99gSHSyYuXYuvHWxgskUuusuIYKivKMXX6TDzyp/vZgfTHB+5hUPXeO29hytQZFkAiR9urK5/DkqVnYNr0k3j47Nm9g2PzyDX34B/uwte+fgv++qcHcN0N32SwpUfSEUAip1xdbS0mTZmGv/75AVxz7Q18bzTPaG6QcymRNx0gxRIUDJQm0SLt6FqDLdbuWOpRbBuxiWXau3YfGsobLMkenpiHn5XW4nCHgEe0zbtkLr86Qg6cfvR8uEK9i04kF9rePbvwysrnOj2SWI+HruBR4fxlIHhk6h0N1Kwx7RoFjAJGAaOAUcAoYBQwCsRSAQOQYqm2udaQVcAOQwtf2lUAh/8PslaDyAY8oj6SirMT7wUM0mskKaAk9odA0XH6PuFk0txHEdcKdyAJV5Hqkwhzs3/vCh7ZbikbbinXAgMkpwO0EG3H79kwSb8fXRNaSaXF1CD9SIBEr+RAojpGVoydBEnsOgqE0FU9JAJO6ofrKckfqw4SASQJi9SrXeFEEi37ZciO16F+Y91G2t0wtCLtOkXXaZF1ai6L2En5naJgr3IeSZjklrGZCiZdOS6+dZCG+hgdDPenFum5hsiDK2PS5TsX2A6keDkwVr3yIrvQ0jMycPoZ57BjiOLhCMJcdsXV2LxxfZhzbPVbqxhSnnvBRaBIOzqWoOFFF1/OrrTMjCyGkuveW8PgkNxEEyZOxubN67lmEYGbU5aewYvhjQ0NmL9wMTvV1q97FycvWYqDB/YxaExOtuvIEFz66o3fsp4JAdXnnn6cXUbkIlq67Czs3rUDWzatR0pqGi6+5Arr2J07tjKQeumFp7k204JFpzAEfe7pf7Eb7rzln2HHXiJvYQBpiHynl25cw06Wwxs7R7EOBpBU46nClvx1YcNm89NbxH9rOhyYdeFMVHxSifKd5bwvIz8Dk5ZOtI53hpw488iKHoddt66jGI6F7p6XcR31+BjNAUYBo4BRwChgFDAKGAWMAoNMAQOQBtkDM91NVAVUFFxngMT/51l223YEcd1skDtAxdkpqGTBIFrgVfFxUaLuRKyc5jySAEl3H4TBINUPXmBWECkcHqm+qvMIaKkIOwGtZM0mCYrIcaScRwSTaBFauZD0SDv6TAEoblPThN1AGkQKBoVziOLnwgGScCO1S9cRQ6SAHXFH+5VriaLvuB4S5e3rLiQJqjg2LyLGju7duJASdX4dX7+6i7Sj2KPBtnVyHmkgOHKuR9Y+Ut8lDH1VhJ10D7qdDhlhB5B/h1yFP7/qfGxdG786SP35bKjumRWdqb3v6Rp0nlr87PpYOiaaB1Wcoa6t9yGyre4+66mPA/W5XmeGAFKs5stvEwAgDZSm/dUu1U06sH8fTj3tjP5qctC1o7vjlsQQGsRCKIJI6x68PeqlEhUk+Z0+rC5+pVOfd725m/dNPWsK9q3dh6KTihDoCGDPmk8w/ZxpSMmwoSgdl9WeiwWVp0a99+7AUazHQHfPyMCjWMwScw2jgFHAKGAUMAoYBYwCRoFYK2AAUqwVN9cb8gp0t8hLNx8OkciBpOoNCcgSXnNIOZQ0ABNW1yS85pG1aBx2HQGLehNfp9xI6vjOkEpEX6k4PXIdMThSr1odFf5Mi7fTHRAKcqnBYEEkGTFH8IghkoyyI3BEMCgMGGm/2/ulA4nhkQJR0WLsyDMWYteT7kDi96YW0pCaoz1F2tHi+GDYeve9EmKoTJuYu6LOmoBHDlHrSIJpmrO0301zVLoHdRj877t+icfujF8dJIqxI9cGRdmR84IgiwItah9F0tFnFB1GG9U+CgT8XBuJo+Q62uFOcnOcGNWWKS87wsfl5RfyaygURDAQZLcIbeqa5Ajx+/3sFqE6RRQ/RvuoLozfH7DqeiS5XBxLl5JKfQjC4/EwqCIXCtVHIldIVWUFiktGsYuE+uByOflYVY+mvr6O48vIkeL3+7jvdC2q3RTPLbL+UazmiQFIPT/16upKZGfn8ngfrttQBkj0TMmF1JUbiT5PNJC0P3M36Cdy87X54E6hP0sAWutakZKVwt+R3UHzsw5fyH/kRFt3UXX0OYGj0QuXIVbfT3TNruARRdatuO+l4TolzX0bBYwCRgGjgFHAKGAUMAoMcQUMQBriD9jcXuwViFoPKSwyLiLOTnPkMLhRbh25PxrEiYRMDGTkecrdo2CSciaQEur/lNP/N1fH2f21QZblQJLH6U4oVe9ILT6LRWcRX8fxV7RITb9r7iT9HHE/NkhTT4hdSDJiLiDhD9VEEpF0ttOI6h1xlB27kUScXUeA9oljrBg7eS45kFQtJNU+v/bgQqJ+KbgU+1FkrtifCnQXaRfrv1w+3vvqjfuIRiyBIvV9IFyDYl8Y+JVOQRVBSXNWOY8UWNrx/mr88PLzubuxroO0b+9u+Hw+jtUqO3oY2Tkj0Nbagob6Oq7nkpWdg/z8QpSVHUa6NwN79uzErDnzkZqaig3r12L0mHFIS/Ny/SGqo0S1i/ILijiWLCMjk+sjlR46iLPPuQDbt32EhSefgkMH9oHq36SmeTFl6nS8v/YdNDbUc40ZtyeZrzVu3ETs3rUdhw7uZwhFMWDUT4ovq6+vxYyTZqNk1Bjs/WQ3aqorUVBYbMWPNTU2Ii8/H2VHj6C2pgafOm852lpbceRIKaimTUFhIepqajFu/ARkZucgMzPreIdKv5ynL9D/x8amfmmzp0Zo0fzfNyy3DotXhF1P/TSfx1+BoQ6QlMKDASQFHAG8XdKzo5dgPdWU62lbWLEUa58R7tdoNY7U+bH+tzvy+0m/D+M66umpms+NAkYBo4BRwChgFDAKGAUGuwIGIA32J2j6n7AK9OgYCIuUs6FSpIvIipGTdY8UPNKj6uxjyG0kQZBcSA4HSEIuveaRgkliP50rFqDDI/Ui4+uEE0l3ICl4xCCJ3UfCgST2C7eDWMQWrim1yK0/QAV1CBwx9JEOpKgQScbXEThSsXYEkAREEvF3VEdJ1UFSUXaqHpKKsFO1kKgfygmlkyMDkRJ2ivW5Yy/dvALlmzrXl6C/XqbC27H8K+a+dl7/PgmvYSZastyLlvvIhsrsGIQ9Z0XNMts5KGLtxD5yI6nfV5SkWt28856H+9rl4z5+146tXMeF6sEcPnwIU6fNQHV1FaqrKrl+zPatH2LipKkMciZMmozWlhb+i3xfRwdqaqr5y8XldLKbh4ANuXxGjsxjJ5HD4WRY5EpK4jozBJnmLTgZn+zZiZSUNLS2NGPKtBlY++7bSE5JRV5ePlJSUnBg/17k5I7kOjh03fETJnFb7Hhqa+NrJrmS2M1Ucayc+37SrDn4cMsGhl3e9Aw+lg4kd9PoMWO5v42NjThWfhTBUJDvY9LkqcjIzIorQIpXfJ0BSL2fMm1trXC7PcPWhTRcAJIaET2BJDouXq6k1qRmrC18s8fBu/3VHRi3aCzScuz6etFO2vHXbdj79J4u24s1OKKOmMi6Hh+vOcAoYBQwChgFjAJGAaOAUWCIK2AA0hB/wOb24qtATxCJehdWu0RzBlkOIuXY0eoRRUKeyJpFlruIHU2iF5FOI3uf8iVRnRDNmWRF5Qngo1xIFgjS4JCofyQWpMWrgkjaIrVcmBYAKcTt6feu1ySy6xaFGALptZAIDgnXkXyNApDInaRqICmARO1QuzpA6tmFJPCRqnAV39Fkrt4fCpAbaeXN0Qt1x2Nhqrf3ZM1fLY5SzGEBjNl5pLkXlSORwJENb23oazkFZc0jBZC4PpKMnnz0N7/E338T+xg7Aj8tLc3wuEWEHcGX5uYmjnhjBxHFxqWkgiLsCAolJbk59o3najCIYCjEsXbVVRXYv28vFi0+leENtUHRdgRwKGaO2nUS3HYlCZjT1MguJjqmsbGB28/MzGZoRG4kWrBPSU1lF5S6nnh+4huCounq62o56o4AFf3FfZo3jfvS3NTE16PPqNiak+P2Auyqou9ouh9yRqVnZPL11Pd2b8dHfx4Xr/g6ugcTYde7J/nqy8/jnPMujBiHvTt3KBw13ACSema9BUl0PDlHCUjHYosWX9eb66qIOv1YX6sP+5/bG3Y6/XGH+kOP3rTbn8d0BY+M66g/VTZtGQWMAkYBo4BRwChgFDAKJLoCBiAl+hMy/RvUCnQXZ0drjrT4azmAVPRUpzpJnSPvwuLpyDEUAX54UZn3ic/UFuY8kjutfZ3akK4GuQAtIJJwEikHg6h/RO4FEVlnQSQGSDZQUk4l9WpF4nUTZScgkqqFRBBJRtRpziMRZxfiCDvhPlJRd+J4ci6JWkp2jJ2CUyEZl0evKj6PJAl3ISmAFO1JDuqhOaw7312kXaK7kXT3kQDFNNfDXX08V+W8pWMYFrErRwBeUZtMvrd+V8eJtuiYj99bje9dFp8YuxMdoASJDpceRG7uCGRmZZ9oc8Pq/HjE1ymB4w2QKI6QHGMEAD/ashHTZszCrp3bGOpNnzELdbU12L/vE2Rn57Djg+IHyUFGbjaCfwcO7OW6V+SQy8nJ5dsiRxrV08rLK8DosePY7UZAcebseQyAKO7w0MEDKBk1mmMPCSp+8sku5I0swIi8PK6RNWbseJ7ndD2qqUUuuJKS0Ry7SP2h2Ma8/AI+d8/uneyQyx0x0vp91Ogx3DbVAzt86CDfI/VlsG7DFSCp59UbkKSOVc4k+j1WQKm7cfXKS8/xx93F06nz6Y86aCOHcKw34zqKteLmekYBo4BRwChgFDAKGAWMAomsgAFIifx0TN+GjAJRQZK8u7A4qojaRJ3BULhDKMxpxO2Fw6SweDrZib5AJPqbflWzSLmQGCDJBWkBkETklQ6M2IkUBSLpcXYMkbSoPGWRIj8FFVgWbiEJkBgCqRpHdj2kcCeSDZEIHHGUnTxPQSQdSoVCDqj4OvVqwSMCSVp2nYmxGzJTMexGNj98OzY/fEfUm6OFqyVxWLSK7EzYd0fU7wcRO6lH2Km5pcNeAkYKJHGNsk7OI+FOsua5nPvnFMUnxq6nEef3+ZBEbh5to3pE7PAx23ErEBlfd/mDPdc2Oe6LRTnxrgXp1t5Y196iCx/Y9wk70UaMyMOe3Tuw5NRl6OjowI5tH2HSlOlY9coLOO+Cizjjlcbapg3vY+78Rfj7Iw/hmi9/DY/9/c/4/Bev488ozpD+LfvLH/+ASy//PMMigkxNjQ0cyUgQ6NSlZ2D1W6tw8pKlePbpx3HF57+E++/9La796k14c9UrmLdgET54/z189rKr+HxadCdd6JzFS07Dxg/WYfbc+Xjx+adx2RVfwN8feRifu+oaPP3EY9wW/U6vb7/5GpYuOxNPPv4oLr/yGjgdTmRkZvbno4tpW9/91vXW9RLluzqmAmgXI5i07oHbQa+92QgoTZo0lQEobQMFlXR3EQHRvXt29aZ7fEy8nynpue7B26P21ziPev0YzYFGAaOAUcAoYBQwChgFjAJDSAEDkIbQwzS3ktgKdOtGiqxL1EW0Hd1hJDSKdCToEIkV4ZpIKqZOaNQpWk93AkXE6DFEQogjstTisr0QLZwNkdF1CiZ5IuPs5CK2qsei10OynFIOAZAoXo7Ajp9gkhZjRxF2wnEUCZKAjpCCSLIOEp8nYvBsF5KCU9S+DZFCCDE0UhCJoVFIKGUAUmLPrRPpXU9upFgvoEfeS2TtI90xyABWTmgBe8khGGIwyy4i6RYUwNcGSG7pJBTuQQWE7eg6Op/mKDke/vrrX+Kvv/kldytWC/oEgjra24QzMBjkekC1tTXIzMjk3ynKjhb5M9IzEQgGRISf04X6+lp2WVD8nNebjjaqTYQQuzTS0tK4RhFFx1FEndmiK6A7O2jsx7ouWLwBEv3b8+rK5xmuLFx0CjZvWs9Rg5WVFQxgCFxu3vQBA5gZM2fzWJtx0mw898y/ccGKi7F753Yc2P8Jpp80GxMnTWGRCRRt/XgL0tMz2HX04eYNImoxGMSZZ5/HrqVJk6fh6Scfw3nnX4QnHv87vnzd17HuvdUoGTUmDCC9/OKzuODCiy2AVFNThaLiUXj2qX/hnPMvxMP3340FC5dw/OLCk08FRd0RUCLQVVRcwjBs29YPeU6ddvrZg3YaGIDU+dEpkESf9BYmqVYUTKLfCS7Rpu/raqBEQiECRbT1BRaptgkajVooouritRlwFC/lzXWNAkYBo4BRwChgFDAKGAUSXQEDkBL9CZn+DUkFuqpnQjerO4TU4rCCRmGfR9QQsj+zY+vE+QIgqS3cgWSjEVGPSB4p2xYOIbEgLWLnRISdvegsYuvY0dApws4BT5RYO17IVjF4sk293pMI5RIwhwBSICiAj6hpRLF0kU4kirELj68juGS5kGQ9JB0g0XtqOxjiEEGGVfwqnUdKFeNCGpLTL+pNdeVGosUsciLFY1ErEh6pOa7XDuO6R5qTj8APlQOy4BHPVwGPCCSRP8eOlBTHqUg73bkk5qTowaeKUizN7rzn4QEfFDu2fcy1j5qbmznea8LEyQyIyIHhD/hRdvQIsrKyuS4RRY1RTF1LSwufk5bm5UX9CRMmo6Gxno+hO5k4aTKOHStHZUU5li47Gx6PZ8DvYzBeQF+Y/87GppjfQrwBEt3wC88+yWPoqquvxTNP/pNBy5q3X8fpZ52DEP1jAeDPD9+H73zvR3jjtZWYO38hO4+++e3/QnV1JRwOJ3bu2IozzjqXj6XYOPq39anH/4Ezzj6PY2Upwq62ppoB0sGD+xk2EUD6zMWfw4N/uAuXXP4FrHl7FZacejpDqeJRo3lsb1i/FpddcbUFkAisFhYVM0C66LOfw1//dD8u+PRnGU4VFhbz7ysuuhRvvfEqf65qbtHxX7ru61yzK7+gMObP+UQvqI/TeIDOE+3/QJ+vAFJfnEkD3afI9lU8XbyhkeqXgUexHgHmekYBo4BRwChgFDAKGAWMAoNJAQOQBtPTMn0dUgpEWxxWNxgZMxcWc6dDJgl66DzbmSDehbXPe8TCV3hxdkFOVFSeirzTXQ1qgdpaXOb6KZ0dDbQILSCSgEkePcZOuZTkMTpEEjFbYqla9cNyAck6SLRmxzF0XNdIg0PsOBKOJBsiSYcSAycBnRg+6bWQgiHhPuKYPAWTpPtIcyGxaibKbkjNu+5uhtxIK29eEfWQWEbqdHIraq5AMYftumjCISh/GMiKWkc6pNVdRgoYEfi1oihldF2SFlmpf0/E2oVEAKmwuIQXu8vLjiJ3xAiGSeTgIKBELiOqC9PS0sx1YPIKCrmuC7kxsnNyuQbNlKkzkJGRwTVj6Msl2ZOMhoYGPmb2nPnIyR0R8V0Y22Ee8gFolE86PQRHAvAsqk2i6pLEcrzryj9xw3LLPRErx1vkkyf4Qk4kl8vFTp6W5iZ4vRlwezxobWlBe3srUtPSkZKSgtbWFna6pXvTkeROQmNDAzdHDjiCm7Q1Nzex88eb5uXYxfq6GiSnpCIpyc0gk65F842cTnRNao/A57atWzB12kwGPBR753Z7uM3k5GQGRARUI88l9x4f6/HwfPF1dDAMS/N6kZKSiuamRnT4fPB6vXx9n68Dyck2II7tLDj+qxmA1DftdKBEZ/bVodS3q0U/OtGAkeqlAUf98XRNG0YBo4BRwChgFDAKGAWMAkNdAQOQhvoTNveXgAooIhEeK6cWhvUOd4ZAYvGYj5UH2m4mu72u4JFq21ocVnQkmpspzIUkIq2s+igMkWTtIwmTOA6LAZEESBIkKWcSu5FcwpXEi9jkZqJ2NHeTclKI+DjpCpJxdsKFFGIQpCASvadaRyrOrj1A7iQFkARo4h/LwaSi7CgiTwIk6UCKdCHJLoQBJLUvAQeV6VI/KvDSzStQvqlzPYlYuZGiASQ15xU8UjF1HN8moRLPJTk3GfJqtcoERHJIx6DtPKL9ylmo5rgCyEpSAkh/+81t/Gs8F/Vpwbw3m1pc14+lfeywlBGZ4SC9N6323zGhMidSfB6ccv4MdrS8//pOtDrb4SgmD2T8tkRYlNcBEkVofeOW78dPkDhd+Z3Vb6CpsZEddRd+5jKGSmazFdDrdNFe40A6vtGhINLhDWssoHSiYEk5da3XOEfS9aSMgUc9KWQ+NwoYBYwCRgGjgFHAKGAUMAoIBQxAMiPBKBBzBWyAxJMwyvWtekDys+5AUmQbkYu/AitJGqMdbO3XrhFWTymay0HVVNFcDgIGSXgko7IYFlmxdjLKjl1JYj+DJgWRtDaF2ylckSABJAl5/JabSMAhchZ1DZCUA0kAJMuJxOeJGksBBZF6ciGRRpqEMR8y5oIxV6CrSDvqyOIbbuVYu4HaehNdp1xHyiFo1SejOSQdSCKaTsw1Ar5WzSMNLhFU0uGwDqb12l/nFadatzvQEKmmuhwuiqxzueByOXkBnV85xk5AIPET+QQo/FLMVYczCW1trQgFA0hNTma3hcvl5japfg07PoIB+DraUVtXi/TMLLiSPOw4IccIOUXIyUHnuD3JCPj9yMrKPeFHHjrgxLJPzcT4aQXw+QL8L4Db7ULp3kq8ufJDOMbHByLpi/K0+HvZgytP+F6PpwFa0H1fFq8frgDpeHQbTudEAqRvxyFqcTjo3VuYFI941xPVn+7t/Qduj+rEmnf9DzHv+oH79/1E+27ONwoYBYwCRgGjgFHAKGAUMArEQwEDkOKhurmmUSCqArT0Ge5K6g1I4qa0KDu96WhwSh7eqQdWjJ0ekaW9V46HsFpIVpydqoUUHmNHsEhBI/EqIBK5j9RituVEkrVc9NorvBasAaRASMTRqXpGwoFk10WyHEjSeURwSTmQ6L0CUPSq6iqJCLtwNxJH6MmVaBWnZwOkrlQ1w3qoKUCRdpsfvqNLN9LiAaqNZMdRCkV1qKPXO2L3kYqtk5BIxEuGrBg73XlEc07VMGPnkQRNDJ+0ua6uqUdJ/u03v8Sjd8bGhfTBulVob2tERno60tNTkJ6RjgyvF96UZCQne5DkJqAkYBLRIvqOcLqcCIaCDHooCqzd74SvuRHZaWnIG1HAkWNp6VnwJKdx9BfBKJ/fh6amRryz5g1kFuQhr2Qi6upqUFlVicrqKuz6eDNVjMLIwjEg1DNt8mzkZI/o+zD3A+Q6QrsD1FDJxAIUj89DRk462ls7cOxQFcoPVaOprlk8iOQQUBiEgwpWxWi79+5fWYXvCR7Fa1FYB0h067GouRUjic1l+kkBPWqRmjQAqZ+EHSbNRH7H6Ldt4NEwGQTmNo0CRgGjgFHAKGAUMAoYBfqsgAFIfZbMnGAUGAgFpL1F2ociEUW0v7SP6lyyKh2JJWA73k4tQgtIZW2axcByH6l6RHwk1WYQZ1gxWXrklXQP6XVVyPWgYJGoh0QQSdVFkoBJq5UkorYcvLAt4JSs7yLvgBaHqZvCMUQ/EiLJWDoRXyfrInGEnR1ppwBSh6yHROBI1EKyARK1GQaR5PVsiCRrI0mopFTV3RkDMSJMm4mjQHdupP52a0S6j3R4pOYhTUgGR3JeUmydiqFTjkDaJ5xH0vUXEWmnou6oDTpGOZl01dkLI915NE8uGhUbF9LmDW/C19GCDIJH6V5kZmYgPTUNKSkeuN3CkaScSNRFlzsJoWAQfl+HeG1vA9oDyMsvQhIcSE5LR/bIQqSkUt2aNI6Na+9o43sLBIJcI+ajHZvhSElB0ajxaG5rx86dO7Bt8zrU1tYiO6cAaRm5mDZtLrL74EIKNTvgKHNi0qxxOGXFXIwsymZ5g8EQ95/gUdmBSniS3cgckY70rDT+vLaiAe++sAm7Nx8ARgXh8A7st42+IN/f47mvs9gApL4qNvyO12FnvMfr8FN/8N5xd66jwvnLQPCoaP6ywXuDpudGAaOAUcAoYBQwChgFjAJGgQFUwACkARTXNG0U6JsC4XAnqs+lC6cRXacnX0yPn8sDwhasdZijOYR0F5LlaFD1VuTCNdc+UvBILmLrLiSOsuP9IgKPIrYYIjk1YKUBMVJHASTlHlJAiOLpLHAUsGPtyH3EEElG3ekASTmZGCDJtq06SJLnkQvJciAxTrM7NGDQnkEAACAASURBVLBLun0bOebogVegOzcSXb0/XBtRoyrl3FaA1wJHOkSS0ZEKwlqxkhLOKueRmmvUBjv/pIOJ4VHEd4uCtva8A/5x5y/x+G8H3oX08ZY18Hc0ISs7A15vGjLTvEhL88DjoRg6BZBEDB3Bo2AggKDPh1AgAJczCY6AHxlpWUjLyBSRmakZSHYnw5sxAklJwr3U1tbBziX68fl82LbtQ1Q1VWHUxBnw+QNobG7B2689j7Kyo3C7U5CWloMFJ5/R6xg7chyNyi/C5d88j91RbS3teOmRNbj0pnPw5188ha/85FJ0tPmwa9N+1FU1YtfG/Wisa0aqNwVfv/1KAZoCQTx9/yocLD0Cx6iBi7bTax/1xzg+kdlIi7xP3rDcauLmW76PSZOnnkiT5twhpoABSEPsgcbgdozrKAYim0sYBYwCRgGjgFHAKGAUMAoMaQUMQBrSj9fc3GBXoCfo01V0XVf33V17nd1KuhPIdiioyCxRc8WGPmrRWi1SM0CS4KhTlJ21346+UxCJo7UiHREOESnHTqGQ7h4SjiICSAoWdURzIUkHEh+n1UPyBx0MpVSbwokkIu04Os+qeyThkRVtJ8CS2YafAj26kR44vtox0VyHepQdvVc1wsIhUkjAIHYhyXpk8pUcgOQI5B/pQFLAl+auiKUMsVdRQSQdmtLcoN8Z3EI4/64YI1wytA1ULaQdH78Hv68RGZkZyEr3It2bwtF1bneSVQ/J6XTBnZwMf0cbQr4AklxJyEj2AqEgsnLzGQrRPRaOm4Lq8jIKukNh0Rh2atHcbm/v4HsIwAF/oAO11dXYsOUd5I+eAE9KJnyhED549y3s378Hra0tcLvScOqy5cgdUdDjoA9VOHDaskU4+dxZDIke/93L+OIPLsIzD7yOz974KezcsA/TFk7osh3S/IFb/4kvfO/T7Eza+MZWvP3mejgK+v9bp5P76DjHb4+i9OGA3y1MH/Ax1ofumEMTTAEdeHI9uhtMvZoEe0QJ0511D9o11SI7ZVxHCfOYTEeMAkYBo4BRwChgFDAKGAUGgQIGIA2Ch2S6OLwV6BEiRcrTjUupOyW7cj/QOSreSr12qrsSUVuFFqwJHonXyAg7uy6SgkzKiSQWtwWUUtfg68uOM9yRAEm5kQgc0cJ2mAuJnEcSJDFY0iCTqIkUknWUHPBLUGRF2fFiuQ2shANJ9ECvh6R+H96jc3jefY9upAf6XkNGB7j6mI+MkOSoOjknXY4QQyCaZ7SfQZGMpGOQK11+aj7qDiU6XoEovf6ZGuMC1mquP4ItQbAD6anfCRcSbQNRo2bXtrUIBpqRlZmJzHQRXefxJMHtdnP9Iop/czmdDL7amxrhb+5Ae1sLPJ5kpKVlorGhDllZmZgyfR4ycvLh8/vR1tqAkfklHHHX2FCP1FQ3QklpfI8+fzvampqx5r1X4c7IRNHoSYDLg2PlR7Hjo404eGAv2tt8WHbmxRiZV9TjoC8OFOPKby/Hupc/xJIL5mDz29sx74wZYecRJOocTdp103//3+dR6akA+rEu0id7duG+u39lXfSy4xi3PYpxHAcYgHQcog2TUxJ1zA4T+QfVbXYHj0yto0H1KE1njQJGAaOAUcAoYBQwChgFEkABA5AS4CGYLhgFjleBPsOlaBeKAE7RQVKIF6gtF0REnJ1L1jASLiLhdrCdSKr+kXzlukiqTpJ4b8Mmux6SAkh8TdlvchEoJ5IFkLimkYBIoh5SZ5ik4BLDI1kjiSPs1AJ5UC2U23F2fB1Ze4kuTxBJ/f0/faa2/vcEHO9oMOfFWoHu3EglC5aB/jqeanT0tHXr/lMxktacE+CHYRBCArayw8gh4JE1n4QrSc0troXE59hwVkEkfc6rMW8DpBADVZ4rPM9CePKu2/Dc3bfzbQ2EC2nPjnUIBVuRnZ6B9IwI91GSi6GZi5xD/g5Ulx5laNTS3Iy8vEKeqQG4kBTyYeb8UxEMAvW1lcjKzELWiCKkpnvR0NAAFwkBJ/whaicAf3srPt62CfuO7sO8JWehrSOA6qoqNDU1YtfWzSg7ehinnnZRjwAptM+Fr/7ocmSNSMemN7dj9JRC5JXkhg2BgzuP4sl7X8WKa8/AtAXjexoe/DnVS7r3p4/CMab/ouz0KDAaq/STCNuTNy7HkY1ruCsTJ0/FN275fiJ0y/QhARSIBEiXJgj0TABpTBekAu8b15EZC0YBo4BRwChgFDAKGAWMAkaBflfAAKR+l9Q0aBSIjwL9DZPCQVLIis+yHBHSJcQL2LxwLZxD4fVXhANJ1EMiaBQBk+R+O+ouoh6StnhO+EbVIFI1ixgiBUW0VliUXSiEjoACSao+koJHYr8CSASfBIzSIJKKy5MAyQJHuhvJQKT4DPQEu2pPbqTeLMzrUXV0ewqaqrmmvwpwJKMjyYFkzTk5/6Trj+CR5TySziSCTBRZpwCUiq6zAa2MidRqglHdMAJIND/UvCGQdMNkr/Uk+rtOzd5d78MZbENGBtU+SpHuoyS4klwcVeficnFBBFoCyEgfgYaGelSVHcKkKbPhSXGjtPQgCkfkYuKM+WhqakZzfS2ys3KRnV+A7Jw8NDbVIhjyo6MjCH/ICfh9aGlpwrtrV6Pd0Y7ZJ5+JYxXHcPjgJ8jKLUBF2RHs2rYF8xee22OEXWiXC9+959ouR+nWtXvwzjNrsezUVGz+sA3twVRc9d0V8Gba0YBdnXznt/4Cx1R6Gie+6QvxBDvJfZQoW+QC8EC43BLlXk0/+qaADj3pzFs2NPWtAXP0kFagO3hkXEdD+tGbmzMKGAWMAkYBo4BRwChgFBhgBQxAGmCBTfNGgcGgQBh8inQkcdaSgERiIVvUS6Fz1EK05YiQ8XPKiRTpQiJQpEMkjwJI/OqQNZPCIRLXQ5LXZi25LpGoT8QL29IVQSCIIVJI1UMKwWfVQyJ3knAoCReSqIXEEEm6l6JCJAZIAl2p2jDUGxNlNxhGdWz7SCBp5c0rol60OzdSl+4jNceoRRXpKOPpOMaOXUjCgSScRw7N+RdR+0hCJnWeEwIiOaSrUE4rHtcqto5eBWSVNce0eUb7n7/7Nqz8vXAh9bdLZP/u9XAE2pCekYrU1GR4PG64PUlIcrr4fmkGtlQ1Ys6C09DY2IaPN72JKVNmoWD0RHyw5jU4k1yYu+BU5OYXoab6GKrKjyIjPRMTps5BWnoGamqOIeh0wNfuQ0ubjwFSfX091m1Zh1mLFiHkTEbpof04fHAXcnIK4fP7cPTgAUyYPB85ufndDqyuANK+bYfx9lPrkZnSimlTPFYbra1BfLi1HSFXGqbMG4ep88ejYMyIqNf4/fceha+4DbBPP+5BrteRSTQXx+GNa/DUjcute+tvQHncopkT466ADpASDXzGXZxh3AEDjobxwze3bhQwChgFjAJGAaOAUcAoEBMFDECKiczmIkaBxFcgKkSSlh8FcCwnBGMkPQpLRGoxSJI1WVQ9I1GLpbMTScEjCyhpTiU7Ck/WaZFt81o6AyQ7Xi5A9YykE0kHSFZNJL0WkgRHBJMUcBIASTqSgnaEnVUTiZarJbQSr1qUHddKigyx6xcvWOIPGNPDqAq8dPMKlG8S8VuRW7QFz2juIxplBHto0+sUKbefAkFJjhBDI5eqf8R1x4TLj/fLCDsBmwRgsuqY0SySAEkBURrKCqRSrTGOd5MQyZonErjS77//0gXY+4G41/6Msjuwez0QbEN6egrXP/J6vXAGg3AlObgGUnNDE9oqmzH/tHOx8d3Xkeb1YM6CpfCkZuKNFx/D2PGTMWX6fOSNHo0N77yN5sY6jJ84GWMnnwQHnCg9uAe5eYUoO1aBqppaBsTOZBcCDqAtEER7ewe2frQJOz7ahGRPMkaNGc8ReVOmL8LIkRST1/UWCZDKD1bhibtfREG+CzOmJXd7blV1AGVlfjQ0BdHWFsLN//dFJLk5a4+3u77zV4TG+QQxPIFtMCzC370w3brD/hxbJyCbOTUBFEhk8JkA8gy7LnQHjkgM4zoadkPC3LBRwChgFDAKGAWMAkYBo8AAKWAA0gAJa5o1CgxGBaKjD0Imyn1kv5IPgFxJqlaRgkcqUosjtOSCtorSUi4jHR6J9w7LmaQWv0UUnqjjouCUVQ9J1ieihW8CSLToTVFbKpbOrnlkx9cp9xG/chyX/cMASXciSScGuY+obV5gD4kIvRA7kuQ+eshyf/jzNhBpMI7//upzb2PtIt1H9qihyEg1v2TsnDbXFAwSYEivc2TXFLPmn3IrqXmkIvK0ISrGtQZPOdZRi3m0nHohdvyxey8I7Fm/Bg9ce4ElW385RQRAaoY33Yuc7Gwg6EeSC3C5XAzA6mtqkJcxBtVVtSg/tAsLTz0TE6fPws6tH6Kp7ggKiyZg1PiJKBg7Ho/94R6MnTgRY8dNRuHYCWisr0NjfTVyC4rx4qvPoy0YQkFxCdra2pCUnAICZ1QjaeO6d9HcWIP09HQ4XW5UHKvF0mXno6h4TLfDJBIgUa2jSYV1SKIvtD5s9Q1B1IeKsfxLdg2tO7/9Fzgmn1iE3SsvPYdXVj5n9SRRI8BMHaQ+DJZhcqipfzRMHnQvb9O4jnoplDnMKGAUMAoYBYwCRgGjgFHAKNAPChiA1A8imiaMAkNJgWjLnHqEXGR9FhGFJesgaXWRlAOJ4JECSASERC0kuyaSDZDEQriol2THcdFiuQJIHKMnxVYQhxZ8lVtIOYlUTB05jSwnkoyv66D6SDo84gVxGyCxm0n+EECieksU56UW2cNeJUhSsXqia31bKB5KY8fcS7gCmx++HZsfviOqLHqsnTQbWbWPlANJuI/sukVWVCTE/LAhrao9JuYXQyV6pVpJ8ndVn8x2EYaPaRrjdm0xCYogQBHBJJpTwumnAJKIkXz13tvx5h9ElB1t/VGv5sCu9+FwtCM3NwvOYADupCQkuYX7yOEMoaq0AtOmLcH699agra4SM+YuwvR5i/DsPx/B+ImTUJRfiJMWncrHv/7sY5gycz5yC0owMr8QleUV8KQkocPXgRfWrELxmFFoaWqG3xdAEC7W4MjhQ6ivqYADAYSCIdTXNaPs6DGce8GlKBk1rtthHtrvxNd+fAXSs9NQW9GAv93xDM45q+f6RpGNEtB77Y0WXPPfn8GIomzu3z0/+Rsco6mHx7cNpgV4Uwfp+J7xUD5rMDjnhrL+iXJv3YGjwvnLUDT/NMy7/tZE6a7ph1HAKGAUMAoYBYwCRgGjgFFgSChgANKQeIzmJowC/atAJALh37XaSJGOJOVEov3KFWHFZllOJOWUILeRDZAYKDnsfQyQeAHcXgynWC4KclJxXtQdERwnFrEV5LHqtYSAjoBWC0nWP+qQziO7FpJdM0k5kFRdpAAcVj0YVRtGuTRUPSQVXieT/mSf+vdZmNYGtwI9uZEIJF3+4Eq+SQvOygg74e6juEhR68hy90lnHkEkBYwYzrLjT8IkVRfJKWIgVb0kdR1rDoXsemLCcafVPGKAJJxIDJAYJqm6YeI4+nnjD7fjbQmR+iNu7Mj+zXCgFU5HEKluN5KT3XAlOeF0BRlWl+48ipkzFmPjhvXIykjCjNknwx8I4YnHH8Wp8+dh9smnoXjceKx+83WkOv0YNX4qsjJzkFtUgobaWmSPzMUjf/0j3ljzJrLy8nDyktPgSU1Ghy+AQMCP3du3wukIIMnlQkd7ENXV1aioqMZnLrm6RwcSfQnMK56Fj9/bjeysdvg63Fi8KLXTIKbvkDfebuH9p5+WCncUh9Irq5pRUOBHZZUH46aXYH/TAaD7FLxuJ4u+AH/yDbdi8Q2Ju8h6JKIOUn+Mq8H9TWJ6r8fX0fcm1e4y2/BRgMARfS/QT7TNxNUNn7Fg7tQoYBQwChgFjAJGAaOAUSD2ChiAFHvNzRWNAoNCgU4QSe6warZExNrpcXYK9ugRdHo0Hdc9csnoOodwJPE++V65kKxz2EUhIr1oIZ36oACSgjsEkijciRfAGRgJ9xHFbQlgZMfZ2fu0GDt5rD8o6r5YLiQrzk6AKgseKVeSfJqqFFJkRaRB8bBNJwdcgZ5AEkGk0QuWWXGR7LbTHH1q7LOTSDr0CBYptxHPNeXgUyCXwKuMuVNRkzpAUuM53MUnIRHXPrJhEQEkmld6TSSec3Le/XJO/9WsObRnPdrbapCeQjWQ3PAQQHI54HQRSHPgwNYjGDNqCnZv34bCUSOx9FMrsGvHDqx86TmcfdqpmLfkLLiTPfjZz3+Ci89chsmzFqJo1DjU1VYjJcWL5Kw0/OjH30NtbQ38cGBkcSFcLjfcyakoHlWC2uoK+DvaObayrc2HY+UVaGxswWcvuwbFJWN7HCuhvS5MmdCBjg76nvNiwng3n1NdE0BQGoj2HfDhpGkeJKc4sH1nB4oLRWEjlwvIzRF1j7Z83I78/GYEAsD2XclwTDr++LpI98ZgWHy/x9RB6nGsDZcDornnCCKZbXgoQPBo/YO201W/awOOhscYMHdpFDAKGAWMAkYBo4BRwCgQXwUMQIqv/ubqRoGEViAMIkU4kHghWu6j4zjKTr4qt4RyIel1WpRrQtQ9kuBIxtp5pPNIOZRUlJ1wVYRH2amFcKpMpCLmBPQRzgiOseNXGx4xRGKgJD4PcyKpxXEZaSfaEjWQdJdTpAuJ+qHi9JQFyUCkhB7Wce1cd7F2oxYsw6k33ooxC5dZsZB2bJ10IMm5EA6PbKhEEFbF1bkkQNLnpn7zat7Qq4CmAr6yy4jmjgaRBEBSdZHEcTa0BVbffzveud9e4DsRx8jurasR9DcgIzUFnmQPPB4XktwSIjsdOLqnElOmLcb6Na+jqCQPp33qIqxatQq1lYdw1tnnYtrMhfjo4w/xyotP4KLzLkBe0Xhkj8jHhndWY87CxUjNycBd99+DXTu3or29FTMXzENyWgYyMjPR2tKCdG8qGhuoVlIDysuqcOxYJYKBED57+ZcwanT3EXb8fVDlwNSRfng8IRQX5LLku/d0oKNkKvILMvm7bMvKD3DGEgJjwNvvBzF62VwKzIOjoQmhw7sweZKHzztWVY32dgd21LjhyD6+b5bIukcEjwbD4nvkonF/xCPGdfKbix+3AjoApUa+taHpuNsyJw4eBboDR3QXBh4NnmdpemoUMAoYBYwCRgGjgFHAKDC4FTAAaXA/P9N7o8CAK9CdEyksyk5zTCg3ku5+IHCkaiCJmDpZD8mlQSTLgSQj7SRQUrFcXA/JKeotqbgvAW9C7AxSUXZ6zRblPKI6R5HgiGLueJ+K6LJexUK5WkwPUjUUDST15EJSUGnAH465wKBUoHzTGq6NRK6kaNvohcuw9MZbMW7RMuG64zg6GwxxpKN0G1mRdTLCTjiUbOBK56l5Sm3psYsMkKSLSMU/2i6jcIAkIh5FrTAFaXUHErWz5v7b8d4DNkS6+ZbvY9LkqX1+Rjs/ehOBjnp4U8mB5ILb44I7ySVcSE4HmmpbkOwswAfvr8OUyeNwymnn4pnnnkVhdjKWnf1pjJsyDY//8x9IaqnGzPmnoHDMBDhcLjzx0B9x6plnYtSMk/DG++9j584t2LN9M9o6/MgvKkJhcRFyRo5EkguoqjiGw6VHUVNdh7a2Nvh9flxy+bUoGT2+5/sJAkkHnDjppHYUjBzBx5PLaM4NX0BakgM1bQG8d/8LOG1WB4PCDaUjMPmSZRiR6kKooQlb//U8pk8TAGnXJ3UoPexGcFxADIQ+boMVHtFtmhi7Pj7sEzycan9t2vA+du7Yho6OdowZOx5z5i3E7DnzO7X8zuo3sWf3dhzYvxd5eQWYOn0mTl6yFFlZ2SfYi+inm/i6AZE1YRs14ChhH43pmFHAKGAUMAoYBYwCRgGjwDBVwACkYfrgzW0bBfqiQK8hEkVuKTcSOSE0R5IASLQQLsCRqnOkXEh2XaTwODtaLOcoO1nbhSGScjvJm2CApEfNsXNC1W4RMXa644igEbmPrJg7DSJxrRe5UB4WZUduJHkNhlYqwk6LslO1kJS2x+cX6MuTMccONgWsueQACCS9eNOKLm/htBtvxZk33SprGIWDIZoPqv6RArI8v+Q8o/cEW5T7SLkF6WJq/FoASLqPFDQV7iPp5LNi7OwIO3IiWUBVRtjx/APw7v23Y+0JQqTtW1bB31aHdG8Ku488yU64XS5RB8kRgpOcOgDeX7sP08ZNwqyFy/D44//E1OJcnLH8EuTkFeDRPz2I6eNHY9LsBcjNK8QH69Zh41tvYMH8hZhy+plYs+F9vLt6FWoqj8LrTUN9YxNyc7KR4k1DR0cQjU1NfI32ljaEQgE0NLXgii/c0DuARBo3OOCucuCs09MZEjU2BvHRniQsuvHTqKtvxYf3P4tzz07jZ//WmhYs+/bnkOX14PX7X8LcSW1ITnagsiqATVvagMIgHFl9/zaJhEeJXvco2kTQY+wmTp6Kb9zy/cE25QdBf0P400P3YetHm6P21etNx3//5Jeg16NHSvHr//l5l/d05Re+jMWn9G+0nImvGwRDqB+7aOLq+lFM05RRwChgFDAKGAWMAkYBo4BRoJ8UMACpn4Q0zRgFhroC3cXZ6U4kPS5L1V1RDgpyIDFI0h1IciGcayBZUXb2e4qx0wGSWiR3QiyO25sdZSciuWTclqxtxJF2FjQKB0i6C0kAJKr9ouK6VD0kR1iUnYr/skCS5u6wbB76vqE+QMz99UoBq4aYVlNs00O3Y+PDd0Q9f+zCZTjzph9h0snLeN5YgEgCVVUnjBx95DayQC1BVgVbtfhJCx5JGKpiH4WzSNQ8Ingkah3ZdZD4ODk3lANJuZeCIYcAuNINSADpRCDSRxtWwt9ej/S0ZHg8Drg9bnjcLoZISU5ZRAjApvWHMWfmAhQVj8Xbq1chPyMFi089F6mZGXjusb9g1qw5mH/G+UhJS8X+siN49Df/gyXzF2HRucuxdvcubN64Bvs/2Yn6+lakprqRlZWB9NRkJCWnor6+HsFgEE2Nrex3bGxqweeuuQGjeuNAUk+yFchv82Du7BTeU18fxN79Pni9Dkye6IGTaDvVbQsCez7pQGtrEBPGeZCVJT5Y9WYzAmMDcIgSSn3ahgI8ohuOXEw+Xldbn8QbZgf/13dvgt/ns+567LgJyMjIxNaPt1j76LvknPNW4LVXXgxTZ+78RTh0cD9qqqus/bPnLsC1X72p31Q08XX9JmVCN2RcRwn9eEznjAJGAaOAUcAoYBQwChgFhrkCBiAN8wFgbt8o0BcFeutEcjoclhOJHQPSGUHuIQsgERiSMVz0KhxIkXWRdJAUvjgu6iw52CUgNuFCUlF2apFbgSBRCym8/pFyIpFDqSPokHWTREwXHS9AEth5FFYPScbl8bVC8roWLJI9koaBvvsG+vJEzLGDSQF9/pArhTYVxUhxdhsfugNHu4i1G79oGc75xo8wdfEyCxIJECvnhVPOLTnXBLyVDiTtwnrUo3AgCTeRAkiidpgGkCxoZEc6WhF2ar5FuPHovh6/YTkOb7Qj+vqy8L9p3fPwt9bC602B2+NASrIHbrcTHifF2AlnFW3vrdmLs8+6AFNmzMGf7r8H2d5kTJ44Gbl5Jdj+0QYUFBVj/LjJGHvSbKQXFeHfD92LxkMHseSsc7GvsRkffbQWR0v3o/RoJbwpbmRmpiMvbyTq6urR3t6BpCQX6usayUeJptZ2XHXNjSjpRQ0kfUyGdrtw7lleCxb1dry2toWwel0LHBPp26dvW6Rjg5xH9DNYt98vTLe6fiK1tQbr/Q9kv994bSVeeO5JvsQFKy7GecsvCrscwaG7fn1b2D6PJxk/+PEvkJMj6nvxv74hcjH9Hts+/pB/v+W7P8S48RNPuOuRY5lqd13ywMoTbtc0kDgKrH/wdtBPV5upc5Q4z8r0xChgFDAKGAWMAkYBo4BRYPgqYADS8H325s6NAselQG+cSFyjSC5eU9yUDpCs2i2yvpEdZ9cVRBJgScEm3WFBQEpFc9ErLWIpiKScFfTKC+IMhcR7BZLsGDsFlkTcHYElGzzZDiSO7WKYROBIwioLIAkXhr2gJhfWjktlc9JQVKA7gETjl+YNgaQPHrqD679E2yaevAwrvvkjTFuyzIZHBGa1SDsdHkmTi9WUqhNG45fgp4pppDkhQJKYA3acnX2MqgmmohytOaBHOmqd/vdxQqQP3n0G7Y1VyMjwwp0MJLvdcHucSHYmISnJwVF2wWAIr7/6IUpKRqOttR2NjU2YNW0mCgtHo66uCvl5+cjLH43kVA+mLl4Ch9uNxoYG7N66Be2+II5WVGD7x+tQdewIDh6uQHZGGnJHZqOttRVBfwAdHX4kuQkgNcHpSgLVS7v6y1/HiLyivg3NNsBb7cbSJal9Om/1Oy1oG+MXhLEPWzTn0WCGR3TrkQvMd97zcB8UMYd2p4CqLbTo5FPx+Wuui3poY0M9fvbj7/G/rxRj94v/uavLJn/8g2+jpaW5x+N6+1Qi3UcEjwgimW3wK2DA0eB/huYOjAJGAaOAUcAoYBQwChgFho8CBiANn2dt7tQo0G8KdLUQThegzzrF2Gm1kNiFpMVvsYOCo+vs2khcF8kl3EjsSoqATaKWEsV5CYeFAFbi9uz6LsJZQW4JvaaR7UISNZAUROrgOkkSLgVEBB4vpKuFdaqBxO0JeESvqu5StBg72qc240Lqt6E3aBuK5t5T7iN93ijYSk6kJ27ouj7Shd+6FZfc8iOOtKM5opx95DoS7jwxJ9Q11BhUY5dBqKxlxDWP1HtZD0y5klQUZFBzIlkQSoEjORfU/FMPia5NEKm0j06k9956Ei0Nx5DuTUZKahIDpGSPG8kUY5dEtZAcCAVdOPhJJerratHS0o6GVj/OOeNszJy5GE889XecefY5yBuZj/SCkZg4fR7a29tRVVmBhvoGlJWV4UDpPuzfvRUVZaWoaWhGdoYXDfW1SElJ4YVy6hSzuAAAIABJREFUglKeZIJOrXD8/+29B5hdV3mv/50yMxp1yZJVbWNc5IbBcnc8JiQmgEMol5IQ/tz/JdeFXgOJJYcQLpIhJKEE08xNTyAh9GJsumVwkWWKjbFsy0XVlq0+I2naOff51lrf3mvvOVM1mnPmzHt4hnPmzK7v3mv7edar3/eVy3LCCcfJpc97icyZt3DU92D16YIsKrUkpexsAzt3+nTRwoWl9PlVFbnr7kOyt71v1H2PmlEeKZ/8RDMppFHfgjVX2LXrKVnz/mvd3z7ysc9KSeN9g7z27t0jH/iL98jffPxzUrTaizWWPXz4sKx6z1vcX/5q7d+5UnhH8jLBpdsgfXQkJBtnXUsbDZY60sSRvs65cvKmJhuHNkcCAQhAAAIQgAAEIACB8SGAQBofjmwFAlOOQDIhHvVXKegstWty75NBiUgS37vFJsdtstu/B3EUEhS+nF1ayi4ubefTSqmA0nVNIMX9kEzsaMLCldtyk98+SeFTSD5lpKkCJ5SqqUxyv5tAsn5ITiSlAilOYAzWCykWSHpzIJGm3BDJnPCQ6aNIvCZ9w0IpOu0l9NPP1u6PpDt42dtWySvfcV1NgaR/N7GqN6CNC3//2rjI9fyqIZBMnJo8deml0EPJhK17j8447fVUkC9d9cKMRBpOANz6/S9K594nZPq0Nmmf3irTppWdQGpvKUtLS9klg3p7+uXR+7dIS6kqh3sqsvvAITdZrT8H9+2WJUsXyMLFy+SC579CTjzlWXLw4EHZu2eP7N61S7Zt2yxbt22WRzc9IE/t2CK7du+XUtEffVtbixQKRSelWltbpKvzoMyYM0uWLV8mKy+4XBaMNoEUmFT3FaRlV0nOP3eazJrpc2Gdnb6f08zw+4HOiqzfcFj6FvWJzBjdeBkgj66a3GXr8mf/yfPTMnb6N1JIo7s/ai19209+KF/57/9w4kgF0ni8+vr65L3vfIPb1NvfvUq0n9JYX/l7+uWfIX00VpaNsJ6mavXnrhspV9cI14NjgAAEIAABCEAAAhCAwGgIIJBGQ4tlIQCBhMCAUnZh9jguKWfJIH3PT4ybPNJ3J4ZCPxfrg6S/pyIp7Y+UF0ixmNKDs+PSCXJfpivt8+ITRT5Z5JNIXhxp+sKnkdLPJpo0gWS9kKzcV5xE0ilgSyAlMilQckhIIjFqovvS3aO5/kcuJRSSdPH9rJ/1Z9s962Tdp6+Xx+6uXdbu9As75NXvXC1nXXxZJpWng8EKK1bDJ0vluXGRu7dd2UbxY8MlkJJlorEU9T1y9374Pb7VE3lkIllEvnj1C2VLdPxDSaQf3PQfsm/3NpkxrVXap7dJe7smkFQilWVaq/ZDKsnBrm7ZtukJmdmqfZEKsv9Qr5PR5XJRWstlOWbBPJm76Di5+EWvkQWLjpdDhw7Jnt27ZffTT8vWrY/Llm2bZfPjD8vO7Vtk96690trSIlWpSKlUdBPqhw9pD6SyHOzuloWLFkrbtGly6XNfLMcuWnZE93N1e1FaDhfl9BWtUiof9Pz6p8v9D/RI77SKFJZUjrxsXZPJIwXuUkjRxPNwEvKILtIUWfmRTQ/JJz/2YXe2wyWQRoqk88ABed+qd7rFr3v/h2T+MQtGuuqA5Qakjz5D76Mxw6zzivnxmz8c+hzV+QKxewhAAAIQgAAEIAABCAxDAIHELQIBCIyJQK3WHPHEuKWPrISWpY+SFFLRl9qyEnbJe5I+SqWRK2kX0keWSLIyeFrGzibabSJep7VV6pjcSUvZ+ZJ0XiBp+iiXPEokUtorSSfTY4Fkk+qWQqpdys73Ykqm75FIY7rHmmmlfGIvlSypPDLRavezvdu9vmXDbfLDT62VR9bXFklnXtQhf/jO6+Tsiy8Lkkq1UZA87l1TdL60owqkvBw1gWTfJxIp9EsyIWvjyt71Og2WPkrksYj89LNrZN1n0n99ftIpK+TNb3vPgMt88zf+RXbv2i4z2krS3j7Np5DaStLWpmmkNlfecu+eg7LniT0yu63oS871VqSlUJLWtqIrsbVg4TEy45hl8tyXvk5mzV0knV0HZP/efbLzySdky5bHZcvWx2XnE1tl2+ObZf+B/a5MngqkakWkpbUkhw52S7mlRQ5298qSpYukUCzI71z+cll4hALJnaymwboKIvv9NSnMqkphZnXU4kg3le8Rc8FVq+T8q5uz9NMNE5xCWr5ssbz0918gt6/fKgvnt8nxx8+VA/sPS1trqzy1+4Ds2tsnC+cXZd6cVqlU+qW3ryo/+vEOaW0tyOJj9b4tS1kTbVKQXz3WI/P23CvtT+2RQmeXVFrL0lctSF9RZPrCeVJaery0HjNHppXLMmvOHKkUijJreovsP7BPKsU+6evrlROWHydtpRYpFEV6RWTPrt0ye84c6S9UnSDd5QTpHvn53feO+NFpkubt77pWTjjxpBGvN9iC//R/Py2/+sUGaWtrk+v/5oYxby+fPnoZ6aMxs6zniiqO1pM4quclYN8QgAAEIAABCEAAAhAYFwIIpHHByEYgMPUIDCeQTObEAmlgCin0bgl9kKxEnU8fDRRISZ+k8DeVTm6SPcgol3hyU7LRpHkQSYlEygkk64mUSSJZqbvQE8lK36WJDEs1FZJSXi59pKmnaN82I0w/pKk3PvJnnJZ083+J+x9leoaFco95eRQn9jSJdMsNa+XhuwYTSZfJH2ki6RLfbD7u0RXLIxNEXhhVvVCStO9XKpB8AiktDenlrJXFy5dnTMd+wfUn8/2Yqm6sqkC69dNZiaRpkpNPWZEg+/ZX/lGe3rnNla6bMa1FprW3Snu7SqSyk0hawm7P051ycNcBmd1acHLncJ/uoyjlUkGmlQsye948mTF/sbzwtW+R9vZZ0nWwS55+8kl5YscO2brtcdm8+THZ9dQO2bZ1ixzq7JLW1lZ3Qv39/dLS0iray6VYLEt3X58sWLRAWlvK8tzffZksWXp8Q9zM+Ql2PSiVRxdcvappy2XmJ6OPdgpp2dLF8vI/+D25/6F9Uu3rlBWnLJZDXf3SOq0ou3c/Lb/ZXpRTl0yTZUtmyv79+6W3V+TRR3ZJS3uLE5Ga52spF6R7+1ZZ98td8ruF7dJ69pkixRbRNkKVap9Ui0XR6okHbvuJ7Nt7QBb+r9fJ9Lnz5Lu/PiTPO6lXZuzeJb39ReluLcvBYknaZ81246FSqTpJ8/RTT8ms2bOkv79PWlunyf59nfKzdXeN+B5999uucv/desaJJ8nb3uV7zxzJy4TUs84+R15/1ZvHvKl8+kgFEq/JQwBxNHmuFUcKAQhAAAIQgAAEIACBkRBAII2EEstAAAKDEsiLpAHluUKPJJNHunycsMiXstPfTRRZ8ij7e+iZVPDvunypGHosuclq3xdJJ8X0lUx6SyjLVfEJDJ9AypevS/shmVjS5WKBFKcz4nJgFSkkk+xxXxg7BpvVpRfS1BxMgwmkpORjEC3axt5Senpfu/HhfuLeX/67m29YK9/++8H7SfhE0mo54+LLknvT3bOuRJ3e14W0P5jJIytd50o/+uXSUpB+QFn/o+Tezl1SK12pyQsVR/lklZay+4c/eVFmrVgGfO2//kGefnKz60ek4mjB/LnS39/thNK0thZpbS3L7p375dC+Q9Kupe2KBemuVKVQLMq0knIqytxj5kn7/EXy4v/vrVJuaZeuri556okd8uSTO+SRxzbJli2Pyr49u2Tb1m3Sc+iwE0SFQkF6e3td6bruHi+Ops9ok2KpVXq6++W5v/NiWbRked1v4Lw8WnZuh1x41SpZem4QhnU/wqN3ABOZQlq65Fh52Ysvl927e6Wza78ct/wYqVa1w19Fdu/bJz/51T655LS5Mmd2u+w/sEcK1RYnkVpbi1Kp9MqBrsOy/46fSc8t35VfXPL/y8uPPyxVbRTo6lWWnUSulIriRogKojvvkJ2/eVDKlz9fNmzsl+fP3SmLzn2OVBcuFi12eOjQYTl4YK9UNB133PEyc/ECqfRU5Kmuspx6/Expb2mVzZu3yc03/3jEF+DrX/0v+ckPb3HLH2nPou/f8h35zje/4rZ15TVvlTPOevaIjyNekPTRmLA1xEojEUeLV3bIkpX+WcULAhCAAAQgAAEIQAACEJgcBBBIk+M6cZQQaGgCA/ohhaONe7skn1X4RJPkXgD5JJIJoTSBJNJaKLg0UiKRSv53TR9pv6Rkgr1oE+9eILlX1ZeScxJJf9zkeNVNmvdWU4FUM4Xk5JIKpdA3KSSX4rJf2mfJJTrCtvs1/xSSGnHqIxyKP6To//1B1spyNfTl5uDGQKC2QKq6uWQnWqIxocLFJ+sigRTf6yGxZ6XtvvX3a+UbnxhcJJ1xUYe84h2r5fSLLkvkUZw+cp8jgWQ9vnxaKS15lxFH4T4PAy25jzPJQ5W5fno8OR+Tx5vvvk1+cMMa2RSV49OSdvk00hhQN+0qDz+0UT71iY9kzu/Cq1eJ/sS9qNLnTPOhmMgU0tLFx8oVL7hUdu8+IH2VPpk1Y6a0tGh6qCi93Qfki+t2yKsuPV6KxZJ0de13STdNFum1ONB1QPZu2iTV694vc1/7ermnd4FcPmeXVIstUii3SKVFPVLZlarrLhflsP6jh3KrHP7pOjnw1C559AWvlktm90rrtOkyXRNGLWWplkrSXyhI//59suvm78q0S39bSitOli9v6JNrfucYmTVjtvzyl/fJj0eRQNI75E/ffrVUKhUplcvykY9+Zkw3TV9fn7z3nW9w6x5/wonyjj9dPabt5O9xlaOkj8aEckJXGok40gM658rmLK85obDZGQQgAAEIQAACEIAABOpAAIFUB+jsEgLNRqB2Csl19/ClukIKyd79JLJOLPtUhfYx8kkkP2HuStkFSaTiaGASyaeP9Ps4mRGXs9NZPC1nZ5Op+ilOVLj0kSvb5fsg1ZJI2ivJ/uYSS2GiXd99iqNGKbtQMixf4svK2GUFEvKo2cbCYOczYoGUSyDpPT0ggRTGivubjp+wzjc/sVa+NoRIOu3CDnnZ21fLyRd0uHtXpZHJIhNIteSRSdK4r1itsnV67jbGXRIwHJdKJBNiyVgP53XLDWvkpk9m5dfRLk02Ge+5WiXrLrz6Wrno6tWJJHfPunBhmjnpOFESSXsgvfJlV8i+fftk5syZThxpsrW7u1v6+3vlX7/3kFyxcoGoPOns7JTp06c7wdTaPk0O7t0jT7/uf8niM06TvSc9R3a3zJIz2g64fyxRLJel3w3aVlHjVC63SF+pKD1airFUkj6ZJpsrRXlmW7+Uy0WZ3tYmbdOmSaW1XUoFPYY+6evpka0ful52v+RV8oX+U+VjV54j09tnyS9+ea/8+Lb1o7rFtX/S6ve+1a2zbPlx8u4/+8tRra8Lv2/VO6XzwAHH6MN/9ykplcqj3oaukO/pRe+jMWGcsJWGE0d6IOdceS3iaMKuCDuCAAQgAAEIQAACEIDA0SGAQDo6XNkqBKYcgeFSSNbzRSeYdTLZJpddAin8eIFkJeq8RBq8nF28nIkov771lMn3Q3KluMSX5FJhZH1fYkmkn93v1axYssSSTrSbSIon2623jOuBFFJJcRrJRFb8PuVukil8wsn4MJlq/bryCSRN7ER9vWLh4oVR1ZdtDCXtbOy4daQgG+9aJ1//+Bp54M7a/ZH0Epx6YYdc8ZbV8szzvUhKex35HkiWPNJxktzX0T1d6x6Ox7eKYVelK0ob6meTXbEs1u8euWudfPvvs8dMGskPllri6OJrVslFV69yz7Jq1WvyRBhNAYHkRMP5M5Onid4rb37be8b96WICaffu3TJ//nxX4lAFUk9PjzzwRJfcf//Dcvl5J7rvTSCVSiUnUX556w9lzlveLrMvuVAeWvIcmddelKUtPSItLVLRnn2loltPly26waHJpJJ0tRSls9guO2WWnFA+KNWy/vesILOrJamWi1LUknfVoivTePjQIVn/+S/Jz1/9CnnTH79QWout8uBDm+S2O34+aha33PRN+e53vu7WO+vsc+RPRti/SHn81XV/Kvv373Prrv7L6+WYBQtHvX9dgfTRmLDVZSXEUV2ws1MIQAACEIAABCAAAQjUjQACqW7o2TEEmo9ArSRSPLGsZ+wmluOURb4nUiyRQspIS9XFKSRXwi5855NKXib5CfaCe3clwURTUOnkqu+H5AWS9jUygeR7IflydZo0SiSSk0k+eeQTSppYSgWSbiMjkSqhnJ1JJCuhZ5O6SWk9/6GZUwLNd3cf2RnVFkg6HtKknusTFtI6Omnse3ulZRo1tWc9v0wixQJJ17HxtvHOdfL1T6wRfR/sddIFHfJ7b1otzzi/w40Hdy87gaRiIpVH+p1JUb1pa6WP4qRhJn0URJKJYis5qeemZShVIOm7JjO+8fE18pWPr8kc7lQVSSqOHn54o2x6aGOGxyXXrBIVSFZOcEC/tSkikNZ/bq2svzFNrh2N1NqypYvk5X/wAtm/f7/MmzfPCR99HTzYJf98Z6ecWt4hzz7d98TSHltz586VWbNmuYTSzz68VhZ84tPSftYKufms18k5s3bI3GKPFFtKUtWbX0S0C1KpKjK9UhIp97o0UrFQlgfaF0ip1CYLyl3uH0SoiW0plGRmn8ZzK1ItlqSktfKKZblze79UH71LLv3o30pbS4ts2bZDvnXTD8f0sPq3f75R7rn7Trfus84+R14/Aon08b9dK48/9ohb5xWvfq38VsfzxrRvXeldb70ys+6b1neOeVuseHQI5Mddrb2QODo67NkqBCAAAQhAAAIQgAAE6kkAgVRP+uwbAk1IIJZIYb4tmdS2391EeRBJbgI81yPFehvlE0j2e6YnUuiFZP2TrCSel1ReINkrnWyteoHkSniFXkiJJEolki9h5//uU0rZZePkhpW0s4ndZILXeiKFg3Dzu1NkkrcJb+8xn9LgAsnLTt8DyfcLcskdFUiZ92oo9xhEafS3ZDwFcRrf7w/esU6++fdr5aG7BhdJJ57fIc9742o57rwOJyZ0TKhktbKP9tkSdTGEpDRfVL7OJQxDEtDShpY6srJ7rlRlSFHZ31QkbbzzVvnSx9bIfbdnj3eqiCQVR/q6+Sb/bq+ON6yS33rDKnddfJLSv3sp7peK+yBNBTn9qSiFpOf/pre9R04+ZcWYx2h+xaVLFsmLX/g80QRSuVx26aPW1lY5dOigfOInPfKa0/fK8uOOd8JIS9cde+yxTjLt3btXNlxztcy95UdSOutU+eyl75LX7/meTG8pucFdLLoGSNJfLki51OK2297dJ23VPqmUC/KVwnly6czHZXprv0ihxf2LC00pzequSEupJJVyUaoqkAot8tMDZTnxb6+TRb/aILOPWSh79h6QL3/9pjEz+OhHPihbNj/m1j/l1NPljW9996Dbuv4Dq+Wpp550f3/BFS+VF7zoD8a833zpupd+5ibR/ke8GoMA4qgxrgNHAQEIQAACEIAABCAAgXoRQCDVizz7hUATE6jV70VPN+mFZL1RYomUTJinqQRNE1mvI/ceZFFGIIV+SVrqLi2N5SffTVLp1Kolkazck06Sq/TxSSSfMLIydXlpZPIoLXUXUkhhXZfcCCXxKtVCMrmbn3i3SV0/0av/Tw+kJh4GmVOrJZBsTKg0ygskl0BKJFHoIRSVe7TkkYqmWMjqhpKgmwqGIBsevHOdfPeGtfLwECLphPM65NI3rpLjzvUiya2bK8eYv15efmnJOj/G/HmkZSlTEaYpo7THWdy7zJJISbpKRO6/41b5j79bI/dOEZE0mDhSueeuyxtWJSkxu6bp86UaytiFrm81UmLNOM7yk9rjXcrOSthpeTrtgWTl6x5+ZJPccEuXvOG5RWmZM196DnTK0sWLpbWt1ZWk27d/v2z6wF9J220/lf7p0+Vzz/2AvGXrP0u5rU1KZR0rZalqOTxtE1RUqdQi5Wq/tPYclvaeXnn/3NfInx/6hnTPnSmVcpsbTLrd9u5eae/rk4qWsSu1SKFYlZ90L5Oz/uE6af/a12XR2c+WA50H5Utf/c6YL7ee499/9EPy2KOb3DaOXbRY/mz1/0nSV/qdCrT3Xfsu6e/Xgpci511wsfzx6/73mPeZL9O49NwO0d5HvOpPAHFU/2vAEUAAAhCAAAQgAAEIQKARCCCQGuEqcAwQaDIC+clyL3B8eS39PzdhHia6La2QToj7SWb/E/oclbQXki91lZaz82XtYsFkpewshWTpBz+xXXX7NoljiSGXQLKSdqF8nZWr86XtrKRdVXr6vTjysimIp0QepcmNfpVIUTogLjNlAssLpACkya4/pzOQwKACKSrrqBLGEkjaR8gkqJV/872RgpwJqT1L+sRjyvZu912cilOB9L0b1sqj6wdPJGkSSUulLddEksmIQUrXuTvYlc7zAimRR0lpSivF58WwSx6FMpXJ79YfycRTcm4i//63a+Tf/i5b1k732SyJpFo9juz6/e6bVrlkmJXbtMRjXuolvdYs3DhFBJJyOpql7EwgaXm6GTNmuMtyuPuwbNy0WT773SfkulcfL7c82CJnzt8t5z37TPdfmb6+Ptm8dats/+8vSvHfviBd0xbKl897u1y16TMi7a1S0MSRCyJp2bqSFLQXkq5ZKku1VJFpezrlgwv+p3zwqX+SwzNmS8/cuSKFohSKRWmp9Mi0rh4plarSr6VaK73y5d6z5PJv/7X0ffpTMuecc6Sz65D84Cd3HPEj+Av/+g+y/q6fue3MnjNX3veBv3YSq6urU/7iz9+RbP9Vf/Q6ufi3njvm/eX7HumGSB+NGee4rYg4GjeUbAgCEIAABCAAAQhAAAJNQQCB1BSXkZOAQOMRyKeQ3ESz/QR5pBLJJE+auEhLdFl/FNfnKE4jFbI9kTISSZNIYaI6SWcEgZT0QyqEZEXo8+J6IZkYSnoeeXHkZFK/fQ7vsUSyFFMoh2fySCd7kxRHSHMk8shdLt9nhhRS4927R+OIhivtaPLFvUcJvVismpxx706ypOkjWz8+dhMLcckz/azSdNP6dfKTT18vj989uEhafm6HXHTNKldKKi69aBGntO9Rwfcby5Wl1HGo49rGY/zuUkdBHKXJI0tdxelBP0J+dfs6+de//aB7z78mm0waLG1k5/Wit6ySy9+02kvqKCXZrz3YQsm6uISd9aWy50vSp0pvAKsbejRu6gbZZr6U3Xj1Q1q+bIm89Pcvl/7+fpk2bZpLIB3o3C+/2bRTbrlrk/zPPzhH/vHHu+RVzynJmaefKoVCUSqVimzevFl2P75JDr3zXbJl9mmyecnp8tv3/JtMq4j84OSXysrdt8u8Sq9U582RvunTpFpslUKh5Poc7Sq3yrrKKfLqXT+QYmGaHF50jPS3tvj/KIrIzF17nbDVfmjVgwfkX6f/trzklg9J+7e+IwvOPEMOHe6R//7a+KR3fvC9m+Tb3/iy2297+3R57+oPyP9533vdOerrjW/9Uznl1NOO6C6gdN0R4Rv3lRFH446UDUIAAhCAAAQgAAEIQKApCCCQmuIychIQaDwCtSbM9ShjiRRPlFu5OX3X0nWWurDeRk4iDSqO4jRSNGEdyoDZ5LbtWw8inlQ3geQma3Ol7FQiJSXt+kV6nDwKvZAsiRQmea2UnXvP9SnJpwRc0akgkKZCv5LGu0Mn9ogyxQpNoOaFahBHJoOsNJ31CYsFkpdIXiDF8ik+K9cfx0rRmXjQ0o2hNF2/iDy2fp389LPXy5YhRJIKJJVJF1y9yolPSxJq7siX3zORVfUJpCR9pImptLSkjmE9Fz+WfcLQpwWr7nMsyxIhFqVpdMz+8me3yr9/dGCPJDvvRpVJw0mjl73d9zd60VtWO2mdltX0Ets/W7LXzl3bWnLabF8ScmzuUpnbNqyTr7/hRZkBPR79kJYtXSy//4Lf9gk7LTlXrcqePXvk0Z09cv+D98uKFc+Rh7Y9JL912nI5/aST3f4PHz4s27Ztk/7uHtnxnvfIxr5jZe4TT8spv/me9M6eI1+44D3yygc/L7N6u6RaLkv/vHnSN3+OSEElUkG2zl4urU/vl2fuul8enH+GnFTdIocWLHbpH00uzXxqrxQr/VLt75VD3VX55rLfk+ff9GFZfs890jp/vnT39I2bQNLz+c63virfv/nbAx6W2htJeyQdySsvj86/apWc754xvCaSgI6f7RvWyfob1w6523OuvFbOuZLrM5HXhn1BAAIQgAAEIAABCECgUQggkBrlSnAcEGhCAvlpS/+7JhV8OTubIK81Ye4ml6OEgi9fF5WwK4SydkWTR+HdlbsL61rCKdMPyf+j/CSdIV4aaSrDlYrKCKRIHmXK26Wl7Wyy15ICJo9skj4pNzVgojf0QAqTvEikJhwAuVPKS9U4pWdy00rR5eWqSpmk11G4n/13fixZSch4l5ZIcWXonNCsOkkRy027PzffvU5u/+z1opOJQ70uvHqV6E+8z1j+Wtk9fY/7HA1IH1kZuzBGTRjb+vlnh55LPKZ+efut8p8fXSP33zH48apMOvnkFa7c3cmnrJjQG0xLc216aKM8/LB/H+z1qneskpe/w0uj+CdNRPpymRmBFGSgfhenGrMJpMi8TYEUkiYn7o4mwMejH5ImkF5yxe9Ka2trcvm2btsqv9lWkL59G6WrZYm09O+RM05YLMuXLZWWlrLs379f9u3bJ20tLfL4PRvkB5+/Wy66+6syc89jsuX406VSmCPH7d0kM3v3BzFVke5jF8uh+QulUOyXjUsvlGdt/5XM2bxRPnLBdfLeX3xI9j1T000l9x/A1l27pdxzWErlVnl47imyY9o8OWPXr+XEr/2nlPurcri7d1wFkp747T/9iXzpi//qGBSLJXnv6r+SY49dfETjqVbfIy1dx2viCOiY0Vc8bmrtHXE0cdeEPUEAAhCAAAQgAAEIQKBRCSCQGvXKcFwQaBICmUnzcE422W0lr+wnkhS1AAAgAElEQVQ9k7gIiYS4T0qmlF1OIPl+SKlMsvJ32RJg6WS7/mtym3D10qealosKEimTPsoJJEslJf2QtLyUSwkUkmb3Se+ZfD8k61WiPBBITXKnD3caXhjmSzumqTjf/8h6hcVy1aRKRipZWilOM+VEQdpvSxN3vmSi3pMZgWQJpajk4l2fWyvrb7x+yBPSRNLF16wS7ZeUl12WJooFcNL7KJSXtJRhWXxvJBunJtB051Zy0gI1mphKBG0o56Zj7r7b18nXPr5GHrxzaPmlUkFfJpXc5yMUSyqK9GWS6OabvjHcjSB//K7Vbti/WsVRpnxm2l/NiekglXwPpLjHmk9QJgIpJ5L8Y2VqCSQ95/GWSCqQXvmyNNlUlYps37JN/v3eXrni+E75xeaqHLd8gZy0sEWWLpov1WpB9u7d63605N3+g53y6X/ZIn/yN6+UYqVH7jvxEmnv6ZOFux+Rmd1PS0UqUi4WpVIuSfczT5Cetna57/jflQsf+bHs6izK+mWXyivv/bzsPWmFFNtnSamtVYqHu6S9WJWWuQvkm0ufL89Y/0057TPvlx9vnicvXFmUA/t75Xs/um3Ye3C0Czz55A758Af/Qq7/m09KW9u00a6eWb5W3y+VR0vP7Tii7bLyyAjkx8lgayGORsaTpSAAAQhAAAIQgAAEIDAVCCCQpsJV5hwhUGcCQyUv/KS5T1DYRHQifaIkkU1A+yRSwaWRVBpp2ij9nP6uE9TWZ6UU0g5xuS8/Ke0lkk82+PJQPoEUytSFXkcqi5xM6q+6v9nvrj9SMsnry9r5RveFNC2RlA6zFIi/GHFawH6v82Vi90eNQJjMd7LHjwZzPdkUkpaHS9N5STIvSR+pZNJyWn6suPcgkNw2c8evW0slUiqQErEZ7k0TSy6VF4kk/ZfpGz4/tEg67twOueQNq+QZKpJcmiguIakl7KxcnRdFSRm7kDB0SaUgkOJSfMZJU1OWFkzTfUH2hvRgmhwUeeCOdfLdT65xJB5ZP7RQinGZXKp1C6hw0iRR/BoqVZTfxtkXd8jZF18mZ1/SIWddfJmTP3pdLO2o71oa04SRf/7UFkhxCmtQgWTuaIr0QIp5aym77fek1/1I+iGpQHrVy69wpeuq1Yr0VXrlm3fukJ8+2i9nHdsvp8zqkpYZC2Xp/BZZtmSBG4B7du+Rzs4uaZ/eLpVCUT588275/c9dIzN/+ahsPO5Mmd+zT2YfelJm7N8pxc4uqYR/KNE7f570LzpW7jz9pXLxr78tdy1cKcu3PiZnPXGX7F1xmlSOWSgts2dKe7lFZrRNl8LCefI3/RfIS6bdL8/+83fK6n95UP76tcvlQJfIf3/tO0ftSXakG1bh+qlPfCSzmZd+Gnl0pFxHsr6WqBtJ2ki3Ram6kRBlGQhAAAIQgAAEIAABCEwdAgikqXOtOVMI1JXAYMmLJI0U9X9JBZKWwfLpBC+QvBQygRRLJJ9ASgWSLZemIKxPi590dy830erLeiUCKfxrf5vcNUGk8ihJJNWQSMlkcJBHOqnttxv/6N7SSX13CCSQ6npfTtzOswkknWxOxkQ4iEQM1ZCqetc4WVQIfYei3ke6eq2kn5dH4X6LEkgmMOL+SCaPMsIpbFUn5O+58frMxHye2/Hndchlb1wlzzy/wwkhP2693E3SR1aS0qWO0j5n+neTYSrG4rPxJfaC6M2VmuxzEiYuPemli0/riGy6c51oauknn17rhI2W6ZuI11lBGOk1ed27V/uSmcnzJi3Fp8foEkiJQPIS2j1zgkTqD+dj52TPFSePLHmUTyBF4aOJON9G28d4SaRYIG3bdVDue7RbNu3cJHv2t8spC/bLxactka17+6S/vyR7DrXJbz9nrhzYvcdfl9ZW6eopyme+v11efUq/rH/vP8gJj/9MqiefJDMObJdZB5+Wlkcel3J/n7u/pW22dJ18ovzo2X8sl9/zT3L/rDPkmJ1PyBl775ODZz9b+pYskuKCuTKntU1aW6dLzwMb5bq5L5U/ffOJMmvps+QL37lf3vvqM2XXvq5xL2E3Xte3ljw6T/seXUVfnfFiXGs7IxVHi1d2yJKVpMCO5rVg2xCAAAQgAAEIQAACEJisBBBIk/XKcdwQmGQE8ikkmya2El5xqiLuo2LySN9VHPnSdH5iulbyKEklucnqkELSSWyXcig4GeUnqaMSWVUtTuRLRMUTtlaeziWOgkDq1c9OIFn6yIsl61/iE0j+J+k3E1IdvoxYbYEU5pdDNqm5m95Pslt3XA93QF+w8EU8DgaMCZc2CiXutOeRla2LytfZ/RwfrPXVclLICQe9zwtpyijuyxUlj6yuYtKXK8SldmxYJxuGEUm6/xPP75Dnv3m1nHphR0YgJSI4CGEdn3HZyqScXxBXun8TSDaWYmHUJ/myk2HshSSgjmVLLVmvp8fvXudkzta718nWDf6z7lc/j+Z18gUdbr3TLvIl/M66qMMljFz5viDH4jKENr71OsR90vR8TBapTEr6IFkKyZXFTKWYiSQT07GYyvZAGs3ZNNey2zesk6+/MS09p2c3liRSLJD6+vpl97598uDmXVLq2yPLFi+QgrTK5p07ZcP92+XS55wkd/zmoFz4nHkyozRbfr6tU/bu65TH9/bIipOOk9tuuVOuuuH1svns58kx+56QrUtXSPGpPbJwy8NyqK1VHj7xEjmupUt+dNrl8rqf3SgH+rulu3+uPKv8iHSetVKqCxdJec48mdN9WHb86IfS/Yo/kv/b2iEfecV8+cf7WuXY7m3ymstPl6ee2teQAgl5NLFjTKWRvkaSOCJtNLHXhr1BAAIQgAAEIAABCEBgMhJAIE3Gq8YxQ2CSEkgmz5NJc81HhBJ24ieTkyRCED1xAsmlFhKBVPUSqeD7HmkpO5dCKom01kgrxQJJJ7Lj9If+C3CbkHUSKQggV0bK0kb9aek6SyIl6aRoEjjtV+Inft1kca7PjLUnsYn99HL6KXtPhVezEshc3RoSqJYgKupdEUrgxX9XRvkkk3GrJZAslWQpJH+/eVGTpuHCmtGB+nHqC8tpIunuG6+XbcNIF5UsV7x1tZx+kYqVbCk7N65VIIlPGMal+HRPJkO8OPLj0/qUqXBxiT9Jha+NVUsg2fJuDMZlJKPykXa+CUMrDRiOSaWSL8snSbLKlcUM8lqfPdZrLf7sBFLRXxc7L7sW6XPGPxtUSFsCKUkjmZAO52nCyfdYCzxC6c34GYJASp8YKpG+8cYrMo+Q0UokE0hujDj5X5XOzk733t/f73527XpSli07Qdrbp8nBwwflv7+3UYrlabL7wH7p7C/L1sPHSrW/Kqe0Pya/88g6efp7d8uOBUtk04IzpGf3QTlr0+3SW6jKou7t8qtzXiVbFpwoz3nqXjnvibvkiTlL5Vkz9squZ5wprbNmSu+TO6V751Ny+NWvl/krny2f//5j8o7nnyh3bnxS2tpK8qILTpSdTz0tX/76zQ316Kwtj64VTR/xGl8CKoz02Tzci/5GwxHi7xCAAAQgAAEIQAACEIBATACBxP0AAQhMKIFYIvlp4hoCKen54idvS2FCNxVIPn2kk9C+dJ3KIxNJUSk7J5JCEikqq+UEUiSR3ORgmGT2k7VpWaxEIIUeSJY+ckmkGikkE0hxUiDuW5KkQWr0QfIXwpe549W8BGoJJBsHyXiIxJK/V4Ns1QRSrR5KES79e0Ye+dvK3VmupF1c8iz6bGLT7kJ3LInsTfdrvcpUJG2/e53c/rmhJyw1ifSyt60WLe2mAkb7IlkaMJZHKZdCSB5Zik8FUr5UXVV6VaIkPchy6aNEOkUlJAeRRzF7Sw1prykrpVksVJOyfJmSfFZSMyrV5/ut+WeO9amKr4clqazfWp+VsDMJHaSRPltMhtmzpD+U60uSjXGCLFz/OJHUvCNoZGdWazJ9NBIpFkhuTOi16uuT7u5u997T0yMHDhyUBQvmyezZs6VS8UKpddos6T54QO578AH56ePHyCLZJscfN1tOPG6xbF77YZm+4Q4p9BSk7fEdUu3tlKKKqTNXyLcuuEY62xfLyp6fS8fejfL47JNkxbwe+cGs50hx5zbZ112W5777f8i6+/rlgSd2SWdxuVx5aVlmtTwhh/sXy4UrFsn2HU/Kl77aOD2QkEcju1ePZClLGSGOjoQi60IAAhCAAAQgAAEIQAACQxFAIHF/QAACE0pgYArJT1f7f63vJ6mTJFIQRzaR6yZmw7/6t74qvpRdNoVkUsn3QbKftOeKTl5bMsD1JwkCycpL5SerTRal0iiUsXOppFC+LpS1i0tsafIh0/Q+VzIsmeRPaoX5S5H7dUKvDzs7+gRsDCSqMNz3qcjIyaJwSCaOYvmZrpPtg+Tvo5BoCzdU3H8rn1zxE+Tx/Rfkbk4gpYLFj1M/Nguy7Z51ctun14qWiBvqdcZFHfKH71wtZ19yWVJOMps+0uMouJKSVlZSRUp2TPrUjksiBeFi75YetNSS204oJxmLs/wxZsoGRqUu9di8EKqmvZycJLJ+bGlvtlQehVSVJraCCDTemnbstz5pmiZSceTOJZTCjNKPSarKnaNPYTkWgySqBl7Do38vN/oejiSJlBdIeq6VSkV6e3udQNI0kv7e0tIic+bMcf3Jurq6ZNasWdJ1YL88trtX/uv7D8ibfv9kqVT7pVooyNNbtsmuP3uPzPn5L0S6uqSgkdl5c6Vy+nPkrpM75FcLzpI3d/5YZpdE7m1/hjxdKUnvpo1Svfy35IwzT5C+1plSlB750I+WybxZVXnZqU/Liy8+Qbp7WmXe3HbZum1Hwwikm7/zDbn5pm9kbpHzriJ5NF5jRsXR9g23DdmbTvelaSP/TuJrvNizHQhAAAIQgAAEIAABCEw1AgikqXbFOV8I1JlA7fSFTZiHNJIKnpB+MHmUpJCi/ilWSqo1JABaS7kUUtQryfVPChPe+u5kVShZ5Sbaoz5FbqI2mZiOGtsn/Y/i9FEqkXxqwPc0sYlemyzWCXCb+I1TSPGkr10aBFKdb9IJ233ImkUCyexhvoydHlIsOZJDtCRdNRJIYZCpGHX3V1g4Th9lv08XSu+9NB2oO9ZEjsldJ5GC6LU0kZcsIlvuXic//tRaeWT90CJJ00h//K7VcvbFlzkRFb8SkSsF0YSOlW2zMWml3iyBlJFIVuYtlKXUbVn/o6wgy+7T2CaCLEikjLwOMtrK8SVy2vU98uU0TSJZmUwrO6jPmAFlMkOJTFfCLkgk64cUP0csgeT6qmUEUkiUxdc4IwEn7EZu6B3VkkgnnbJC3vy29wx53LUEkq6gpesOHTokBw4c8OOrWpVisSjt7e3ufcaMGaoJ5fv3HZRf3/cred0Lz3Qpo36pSufePXLggXvl8P9+s7QePCAyZ5ZUTzlFqouXyC+PvVDmzOqVc4r7ZXpV5OnfbJQ9yxdJ6aWvlkXLj5NjFs6Vcrksew4ckg/952Oy+NhWuWDFYrn8nEVSqIrbd6MIJOTR0RsSlKk7emzZMgQgAAEIQAACEIAABCBQmwACiTsDAhCYcAJDlfAyqWPvlnKw91QCRf1HtJSU64MU9UIKv1ufJCtlZ+unpbPSAlNusjlM9FqSwSUdgjhKk0jZfkjW+N4JpKoXTknZqTCB7ZJI1msmSiL5CcjcBPqEXxF2WC8C2ZKO6VGY0NBv0jJy/u9unagEo62VL3xoCaS055a/1y2JE2eWBkrLSCDl0oFuLOp3IYmjY0nlkUkkTf49tv42+d4Na+Shu4YWSXrsz7q4Q1777tXyrIsvS0SuJfeSnmJhbCXJI9cDySd4ssvEPZN0zGnJvvicU6FmvBLWoReTSaRyKGOXnFt0nv654tNH9nf9nAjvTJnMcAwhkWi9nOLUlE8yarLRC+h8ab6kn1p4jtizStNaSe+jASmyet3VjbffwSSSlrQ7+ZQVNQ94MIGkC2vy6ODBg0k/JE0k6X2mKSQVTJVqj9z4s1ZZ0fqAvOz5F0qpVJZqpSJPPvGkzJ05Wzb94+dErv+IFM86Qyonnigyb7ZUps+XmdPL0tZ1QHZ+69vSf9U1Mu9FV0hrWWTu7HkyO6Sc9uzdI5t2bJd9B2fJM5bMlmcsni3lko5IaQiBhDwa//t/pGXqSBuNP3u2CAEIQAACEIAABCAAAQiIIJC4CyAAgboQqDVxnikjFSbOLe1gwsdNVoeyWUkD+9DnyAsk64EkYskkndi13iWuj1KYKHbbjM7eUgI6IZuUworLS4VyU1a2rifTB8lK2aXltXw/pbSElpa0s8l7TSNQwq4ut15D7TQvfUwWJaLIhFENkRSfSO2uWYlCypWnq1UmsUYMKNOHyacCTa64RKD1MgryKNMfKJR40zG6af06+cbH18gDdw4tk1QkveZdq+XMiy5z48Z+8mnAJIkkXthqKidN6WiJOBtzvpeST/x5FrEoywukNH2UlubzZTPtXE0ape/6PFGR5CVSViClkk+Pw+/fnZNJr1CGz8kiVwJT5XOaYIyTVTEPOycV0nGqiv5HQw9tlUjaJ0Z7d8WvwfoiDSWQTCKpOLJ+SIcPH3YJIS1nJ6WKXP35p+Wt522WM888xz/3q1XZsWOHTJ89W/Y8/bRs/eD75Zi+Himf8EypzpwurW2zpPcXv5DuPXtkzl9eJ+3Lj5OWcosTUscee6zbtr72de6T6e0zpLevIm3lFinrzRde9U4g3fCJj8imhzZm+FK2bmz/ydH7Ve/VkfY2WryyQ5as7BjbzlgLAhCAAAQgAAEIQAACEIDAEAQQSNweEIBA3QgkE7hJnxV/KLVSSNkkkpWjq7qyUbFIao3SSNYbyVJIaUrCT/RakiIF4Cd5fe8Vm+z1/Ul8yij0KQl9j1QkmUSyFJIlkFyKICeQ4gQSAqlut11D7XiA+MmPhehoB0srxfdv9uTSrQ9Vvk3XqSVW3Fh0P9Wk5KNLHiW9j1Ss+LEYp3S8SEqlrZWPfPCuW+UrH1sjv75j+FTSmRd1yCvfsVpOvfAyJ4k0eZSmj9LUUVzezY+3VCC5sewm7oNEyl15f25ayjL0YIsFmTunqOylnpOEfmp2vjl5lEk3FrM9qdLydV56mTRy51XNPVtCCU0nsYNsigWSTx+ZGEvPbbhr3FA3fh0P5ptvuGJEEmk4geTGjV7L/n7p6elxJe20H5L7vlSWP/+n38j7/8dCWbrsRHcz6HK7du1ygkl7JT25ZYvsfN91Mv+M06Vl9nzpuvtn0n3SabLobW+WaVJy0lFfM2fOlLlz57p0k+5Py+dNnz49Iajf26teAqlW6kiP6Vx6Ho36Tte00Y4R9DbSDWviiN5Go0bMChCAAAQgAAEIQAACEIDAKAkgkEYJjMUhAIHxIxBPnsdlutzErks/hInraNI6nbwOE9dhMteXkwoN7S2JVPA9kaxXiU5q20S3LzVVcJPh0TR7IpB0wtenBSKBlIgknzYygWTyyL3bZHckkJJERFTCDoE0fvfRZN/SQImkE8f+2+Rv4avMmLETjxfK1KKL7+wspaH6bMXJHJ+iqboeSHH6SD+7xI1L/4XydclYHCiP4nGneYn777hV/vOja+S+YWTSaRd2yIoLO+TkCy6Tk87vyIyvpHRdMtai9FG+XGTOkKXyOu23pscVJx2T0nziz9GSRnHiKEk2WvqomKa0EuJR+UovhVIx5HseeUHW4z6Hv4tPJbl0VcWfV/wcMdGdliPMppEm+5g42sevk/Qbbrw+sxvtixSXtBuJQNINqNTRknadnZ2uD5GKoq5DIt/6yS/lpc87TdpaW6VUKrmSd/q31tZWt05vd49s3vgbqf719VLoK8nsNe+TWSeeLAtmz5KDBw+7Y+vu7na9lVQS6TZ0XU0iWRopz6keAmkwefQHn/6OLD2XRMxI7mUrUZe/J2utS5m6kRBlGQhAAAIQgAAEIAABCEBgPAkgkMaTJtuCAARGRaBW+a44laQT15oQSEpLZdIPPkWUTOwGgeR/N3HkJ7KtX4n9Td+tV0mxoHuwifq0zJX+6+9UIKW9jbwkKgSBZIkkSyj55SxVkC87RQJpVLfHlFrY7nsrOpfTR0lGyH2fpJTyIyhYEpMlcT28XMpoKLiZ0m7ul2oiWxPJ4krY5dJHVsrO0kdREiktPenLRpq4ve/2W+WLIxBJehSnXNAhz3/zKnnGeR2h75EfoyqSnPAN0ki/S1I6hqSGQPLpo/R4rFxm0m8tEmO+h5qXSCqe42dKvnSd22aAmKSfwjH6xFQocxlK1zmBFOSRf774c0r6qAWBZFI7L4/ypTCHkoNTalANc7K1JJKuEpe0U4k0opdKJNdrq+LvvUpV9ncdlDkzp7vh6q5Zf78TTDZ+dfm+/n7p37ZDinPnyLQ5c7RDWUgaWe8zFUeqb6OxHj8EahycSqSJeD380Ea5+aZvDChZR+poZPStRN1IpJFukbTRyLiyFAQgAAEIQAACEIAABCAw/gQQSOPPlC1CAAIjJFCrfFcqcyyFlE42Z8vY+Ylc61FiZbR8OiBKHkWT2YP1KvFpJ//yfVJ0MtCnj/TdTe7qZF88yRsSSFbazicJ0mSBTf7apK9NcMcT2/RAGuGNMuUW83GjAePDCs0l9+swAiltwpPUqMsHlJL7PvzB5qZtHNrYyKePLMGXKV+X6YUU9x3zY9Ukkm1btxmXl1OZ9F8fWyP3j6DE3Ynnd8hz37BKlp93qfRLIaRz/Li13kC+91FUni8Ndjm2Jo/t3PQ7E8taqs+lpjJl6ryM1nO2Mn2ZZFWQUSaQrKScHZM9C6wsXZJczAgl66Hmz6lPfLm7pARero9a8syKLiwCaeQPDJ3E1wn8fF+kfBpp5FucGktSsm7s13kwcVlri6SNxs6ZNSEAAQhAAAIQgAAEIACB8SOAQBo/lmwJAhAYI4FMWa4kXeE3ZkmFfFLATfRKKKFVqIY+LGkiIk0hxeWnUuGkpbdsUjtOINmEbL5niSUCXB+W6EfLTumEcJIcsJ4lFZ+IGFB6KjfB7faXm/FlAniMN1KTrTZQIIW7M/lDKpksuZRpZhQkVHo/RQalJqsgroKgcuOiRkLHyry5kpA6DjNSpcZ4ixJ/OuYSORX18fHpvKobM7++fZ185eNr3Kk8eOfw/ZKOP69DLrlmlSuXVVH9az2PcoEsO2V/XuE4ovNTaZQIJEs3RimrpIRdSFaZvPalMDWllX1eueMI493Kz7n0UVSqzsSzTyH554h/1hRcktH1dArPESt7ae+1ytfZ86vJhsJRP52RpJGO+kFMgh0MJo700EkeDX4BKVE3CW5uDhECEIAABCAAAQhAAAIQGJQAAombAwIQqDuB/ER5ph9SmMzWslf2L/utBJab8A2T01aWTie104nefKkp37clnxrIT2grEC+Qqi7NYGmi7MRvWrYuL4/8xG/oWRJN/ibpiDBZnhTOQyDV/R5s1AOIk3HpMfobZmBZqzhu45eIX2l5vNpqymd1fFm3OIFk481KvKWSRcdSkLfRuIr7BVlKsFbJSN2HSwuFPjJuzITxYmNI00jf+eQa2XTX8CJJz3X5uR1ywTXXyrKVHSFNmL2y6XmF3kfW98jkkT1PQpJRjzvtoWblMP0zxFJY6blpyc3AruCfIU4gWY8mPTeVzaEPUvKefJf+LSlfF/U+shJ9+WRVLKCRz2MfyYOlkXSLcVm7se9h8q6p4khfWrIu/0Ic1b6uo5FGugVK1E3e8cGRQwACEIAABCAAAQhAoNkJIJCa/QpzfhCYJAQyU9rxBHYQR3EaQie4VR5ZSTs3gZtM/MYppIGlplJ55Etq6U886WuTsToRq//6P5n8jfqS+JRASAtYzxL37stNxZO/mdJ1UfpIJ8715SZ8KT81Se7SxjnMwRTQUEeYtEYa5jQGFUgDxpyONZ+8ceI26hmUjLOQ4LF0jhPBobSeE0jOefnUUCKQkhROVBKyIvLQXevkh59aK4/dPbxMWnZuhzvL86+6VuxzkjTUxJA7Fy98LIloz4NERodjz/ZQC6XtdBshiWTPItue4a1IIT0v66mWe25Y2cukBGbU+0iTjUkJzERqW5lNE2/p4wN5ND7jc8ONa11Zu/xrKpa1G0ocLVnZIUvPvVTOvWrV+IBvgq3ovaOv0fQ1WryyQ5QlLwhAAAIQgAAEIAABCEAAAo1KAIHUqFeG44LAFCQwWCk7k0cDSmppCTstG1W0SWwvhKy0lk1iJ+8hVeDKboUf7YNi6aYYeTWkjwYIJJvcjiVSKGMXJ5XSklUhzZRMlmf7vsQCiQngKXjTj/iUQ7ooxPPGIpBGsqtM+i+kaSx5lPRBSoStjr9sAsml/8JPLHVt3Vgg6fH4fkWhd5FJJJO1YYy5km6RVHp0/Tonm376mbWyZcPIZdIFV10ry8+7zPc/CgJJ373cSsvx+ZJ8qRBLBFIoa2d/988RLV8XtqcnVEhHsQokew6ocFa5rFLaytQN6IEUzt/ONRbYcW+nuMeTymcn4NzFPVp3xUjunOZaRnsiqQTYcU/t+6vZE0lDiSO90udeeS3iKNzyiTT6/EDpWGtU0NeouZ4VnA0EIAABCEAAAhCAAASmAgEE0lS4ypwjBCYRgdFIpGTyNhFCXiR5iRR+klSE9Uvyk8OWiHAJpDABHE/A6pSs9Rpxzex1cjdKF/lJXt/w3ouj6HNUtq6/WkhSFvneJVaKSi8P8mgS3aR1OdSR5odGfnC1dMMAgRSVkLTEn72nZdyCcAmCxQRtImqLlvjxoiV1HTo2vPyIRW063ny/oPjHpZRcf7GqkzOb714nW+5eJ9s23CbbRiCTdN9a5u7ia1bJ8edemhHJ7rmhz4tc3yOfrPKlMa3fky7nOaTnFvPMn5MTSK73kRdJSeIoJBfT3kc+iZWkj+LkUSiH554bUf8onh8jv+dHu+RwIqnZUklD9ThCHKV3D9JotCOJ5SEAAQhAAAIQgAAEIACByUwAgTSZrx7HDk23gfUAACAASURBVIEmJDCYQNJTjZNIcaIhk4yIBFIikopeGMUT28XwnfV3ScpbBaY2Aaz/2j+bQsqWqcsIpLhfSdQDKemF4tIW6eSvm/gNXgCB1IQ38yQ4pSH7j0XlI7U8W9J7LAjYjKw16ZIbf1rmzRI+bv2IiUkQS9dkxlnFyyOTSdmeQF7GWLrHxqoKpPWf8ykAnfgfyev48zqk4w2r5Jnnd/hnRBBISR+1RESnpTFNTptAikv+mczJCyQVRz5JlYpmSyC53mqRgDYh7fuwpQlG66dkzwoE9Eiu8Pgs08wi6eGHNsqmhzbW7G9k9EgcaVm6UJ6OpNH4DCq2AgEIQAACEIAABCAAAQhMGgIIpElzqThQCEwNAsNNaDuRFBJD7t3KR2XK0qWyyEraWTktm/T27778VNIDKT+57XoWxX2QtCRVOnntU0n+d/dZk0eVVDiZfLKSUz5t4c8wmQRGIE2NG7thz9LuSH9fDppAyggkL4I0qZOXSLGojVN+Ns6KufvfUnmJPHJjKCuPkvEVZIqNwVg8mUyxcbV9gy9BNlKRpOd+4vkdcvmbV7v+aisu6kgSR14m+QSSL4eZJhjj50csj5KeTiGdmCSMKlWXPlLxHJeyc2nGpP9RKHdnZS+r2ksplPlzT47CgOdH/Exp2FutCQ5sOJGkp2ipJP188ikrGvKsRyKN9MCnsjjSa71DnyMjFEbKi/J0DXm7c1AQgAAEIAABCEAAAhCAwBESQCAdIUBWhwAExpfAYALJTW6HXen0qZu4jcpHWTrCUgHamyWVRelEt5XfslSEK2EXpmTDFLrbi0sQRP1ZVA7ly2z5FEQqlAb0PXICyq/nJ7i9QIoTBPYLCaTxvY/Y2kgJWPecoQSSH2/JGAt9g1TAJmMslIrMj7l8UtDGsO017u2TH0+1UkeVaugrFMRuLKBs3MZnrvvTPjbrb7zejfORlrk7+YIOefFbVzthdOZFlwVxFOSRpapcH6Vs56FEFgeZ7EpbBjGUCqOQQgql7FwqyS2TijN71ng+XiC5BFI4ueR5ET04eIaM9J4/8uVGIpJ0LyqTTj55hX+vs0warq9RTGWqiqPRpoyUGdLoyMcTW4AABCAAAQhAAAIQgAAEGpsAAqmxrw9HB4EpS6BWKTsnkapVl5LwZaMKSRopP1FtE9k66e3TRyE1ECa/k+ULuhWfwsgLJNecPpJA8aSum+wOfVhqiiNbLy5bN0j5uloT31P2wnPiE0xgGIGkhtPJI5/WcwI2CFxL8WVTfVayLipdZ4nBSAL78nVeplofpLgsXW15pMK2kErZkBAcrJRbkiwMzwo9dk0mbdtwq+uZtGWEPZP0gpx+UYf84TtXOw5nX3KZE2dx6TqTN/lyfCqHXO8j1//IJxW1nJ1+tp5qri9SEEjGwD1TJPRP0/RR9Byx54WVv7QbBoE0wUMnyEndq6bdVFQO91KRpK8XvOgl7v1oSSWTRQ8/7MvTjeS18spr3WLnXrVqJIs3xTJ6zfSZsOOe20Z0/eykkUZNcfk5CQhAAAIQgAAEIAABCEBghAQQSCMExWIQgMDEExggkdwMaRBISX+WtAzdgL5ISVIilLoLZe7iyfCkHF5uctvvKSSRVPxEIklTBU4macpAJ7RDCikpWeeW14nuVECFQ0+2ab8bVSZ/J/7+Yo9REy4nUuMSdlbazovVYij3mCaRfE+kUlTGLi5Zp2XgUkkbZG9NgeTHkpV80zEUSxQvZ71gsTSOfrbxaMk+G692TZO0Ykgp2jj3x6/pxIIrb6e/r/vMWnls/fCT/7btsy6+zDF57btXy9kXX+a+jp8VdqyaKHJiyJJGQSK5fkihhJ0llLxMSs/TJx69LPPJxcH7p+XPnfu6PgRURqhI0tdIZFJ8lCaWNK1kL/uu1tnkpZCKIn2NVBbZNqeiNLKU0T2jKE2nvJBG9RlX7BUCEIAABCAAAQhAAAIQqD8BBFL9rwFHAAEIDEEgI5GS5SyFlE5662R2dpJ4YH+kdPI7K52S9FGufp5OUmclkvUh8ZPcNtkdpw7Sklqh7JRNLpM+4j5vWAK+r467/aOeYOFXn9AzgWRiKEkh+bGU73cUCyQTUy4xGBjYuLIx5sZQkLJxqUj/OR13qVQJ5dxMruTYpumjghNd1i/Njsv1agql6KzH0eN3r5Pv37BGHr5r5DJJd/usiy+T17x7tZNaKpdMgCWl6QYRSK5sXT59pD3UQtlLK10Xp4/yvdN0/8jnxhtYJpBGmkyayDOYatLIhNFoU0aLV3bIkpWXin/vmMhLxL4gAAEIQAACEIAABCAAAQg0FAEEUkNdDg4GAhCoRWCARIonuePyWOH7TL+W+Lukj0sqkOIyVDZhHk/KxmXsXOohSULEE73p95YUiPuW2GR5Zrth1pfJX+75xiFg6b60mKP/pD2QvPxJU36hL1KUTEqkUVQm0saXShwvp8IWI6GaKRMZEkhpuchYHllfMl/6Lknm1ABox6r7yz8PrOReWSVSEEktxYITSi2FgvvukfW3yjc/sdaJp9/cceuIL9GZmkiqirzynaucSDr5gsucJHKl66yMXUgfWc8j/VsliKTM86Wq55mWr+P5MeLL0HAL1ksoqfhQCaKvqVKabqxl6ZQRKaOGGzocEAQgAAEIQAACEIAABCDQAAQQSA1wETgECEBgeAJpSSq/bPJ7UsrOf5dMWOfEUTL5HSaU42X99qwXTHosSUrCykeF1FEy4R2SAr6Pi01uh9SSTZC7cltVqUYWTMvbxZPBw589S0BgIgiEsnVWzi7s0sZKNuXnS9glyaREzoY0UpBN8TjL9xjTzVtiT8eQpfoSiZJJHg0yvmpgiXsfZXo3WQ8nE0c1BFK5UBCfSAoyqSiy8c5b3bn+18fWyH23j1wm6aGtuLDDPVmueMtq6RORE87rcOXrknSS632UlunTUnaOS8yG9OJE3PwTvg+TStaDxw5gtOXvLB1joki3s/TcqZOaORJhpKyQRhN+67NDCEAAAhCAAAQgAAEIQGCSEUAgTbILxuFCYKoSGNAPaQQSKelvlEsmeclUSGST6ZxcBbukNFTSf8QkUSyOglxKJsJzyQpb1xsvzRMUkppTpI+m6t3cuOc9aBk7S/2ZKIrKwg1VOjIuD2mf4zJsSYlI0V5iqYjVvkdpOcisPNLv/Wga+LIxrKmjJH2U9D7zcsvK11kCSdNHLUVLI6UCSWWSlblzZfrCOatE0p97b18n945SKD3zfC+UnvtGn1Ba7oRS6KkWnX/S4ykvj3InzjOkccfSeB+ZihJKqfn+Ujs2+DKTo+1jpOtQmm6870y2BwEIQAACEIAABCAAAQg0OwEEUrNfYc4PAk1EYKQSSU85k5rIJ5OiyfAB5fFyvKxHi83bxomJuH9Lvsm9m9jNTf66r6IZXyZ/m+jmbJJTqZX0y6eI8mK2lkAasE4YlPp9fmx4iWQCKRJHmRROKOcWxpTh9t2b0leaPkpL18X9mVQaOYHkUka+XJ3KI0sd2XcqjrxgKiT9nbyUSvfnkocicu/PbpUv/N0adxC/HkW5Ozvq487rkGXnXirLVnbI0pUdbpuWarRSfX5Zy0mm58szpEkGHqcxKIF7blzr/jbaHka2QYQRNxcEIAABCEAAAhCAAAQgAIEjI4BAOjJ+rA0BCNSBwFDl7HyflexEr5XeSia1wzJuSjZsLD8JbZPcSWooTOrGE7u6vkkk64/kvgtM4t5HtmyMi8nfOtw87HJIAkONLZ/c0z5JvpOR/iRSJZdMGkwg2c5NpCZlInPlIZMETjLGCq4UpK/wFpJ8YWPJMUfi2B+bl0iWOjJx5N/T1JGlj/y7Tx050RQEU9xDKX5mpKX2fPm9/mrVJZL081c/vkY23ulTEqN9afmxpSsvdTJJ+WhpsoEFNmsnsEa7L5aHQCMRONJ0kZ4LwqiRrijHAgEIQAACEIAABCAAAQg0AwEEUjNcRc4BAlOMwHBJJDfJa5PLsVCKkke2TC2BFOPUSev4X/7HE94DPudKa8WCKE4e6faRR1Pspp1EpxuXsUvGifvgeyR5OZRKpCSRlBM4sURyq4dBmcrZXL+wAcmb8PdY1AZ9FOeOMgIp1/tMy86VQoqolKSKUlGU9jtKE0leIPnkkaWXTCLZg8VEskokL4+ivkYVkd5q1fU6euCOddJXrcotN6x1Y/7R9WOTSiqRtHyZyiWbJJ9EtxSHCoGaBI40XWRjwfo/nXPlKkhDAAIQgAAEIAABCEAAAhCAwDgTQCCNM1A2BwEITAyB4SVS9G/2cz2PkknxMFNuhaHSbfpyWfaKS27pd3lxZN9Zybrk97AB5NHE3BPs5UgJ2JjxI8GEjy8wF5RNXMZNEz7ue5NJmk7KJQCjtF+m1lwYVNWqH30DflypuvC3ajoa/XLp2LR96/HGSUNLHvl3X6ou7X3kU0Yqj5LSda6UnV/O9z3KCiR//tUEih6BSiMTSNrHSIVRbxBJ/t1LJfc5/Gy6a51b59bPrHXpxa2hl8tYrpwKJSeWglSiP85YKLLORBCIk0VjLUVnx2kJI/0dYTQRV499QAACEIAABCAAAQhAAAJTnQACaarfAZw/BCY5gdolt7L5HktMuEnxcL420e2nv/N5oKRTi1s6nyQaUKIu6suSWTa/MsmjSX63Nfvh+7Rdfpxkfk/Gj182lja2XD55lKwfWV8vVdNSdE4MRQk++z0WSzYYY7Xrx/HANFRauq4gljzyAin0PQq9j0wYtUSl61z6qOiFlK6TSjF/vHZMljzS0nVeFqUCSYVRr35Xrbp3l1AKP/3ue5NPVdmyYZ3c+bnr3YNm+z1jSyjZnYlUavYx2vjnN56ySM/2nCuvdSftxZFP4PGCAAQgAAEIQAACEIAABCAAgYkjgECaONbsCQIQOAoEaiWRbDfDp5SiQlhxUsJET2SD/Ec/aZ4IpEgc2V/j97yXymuqo4CDTUJgXAgMNXZ0B34UFLKJo7i3WChzl1ihTKIpSNkwfmIha+OnlkwaeGKWeMr2ZDLxUyz6FFE+fZT0PMpIpGz6SNdxZesyz4VIIJkMypWuc8IopI8sjeTEUZBGqXRKE0yV0NvJ+j5t37BO9EeTGvrSCfkjedmk+2LSSkeCkXVzBGJR9MQ9tx3xfaqbJ13EbQYBCEAAAhCAAAQgAAEIQKDxCCCQGu+acEQQgMAoCcST3W5yO/dF3CPFbTp8kZkkr7FPH5II09tJ/5aCm/0ekDQK64dgRchWpHtAHo3yorJ4XQkMNab833xZu1gi2dBK+4plk3zxNpPEUa4v0kCZVI0cVP6odKzrcXiBpOLIehVpgqhm76NiwZeuC/2Q/LsvaedFk//seh+F7aUXoioVKbgSdHqcXgpVRRNFsSzKfDZxVEMg6Xbcj1STberjplbCUZNJT9yTSiX9fKSvjFgKyQ4SHkdKtbnWN3lp7+MlipRSLItIFzXXfcPZQAACEIAABCAAAQhAAALNRQCB1FzXk7OBwJQmMPykdxbPgOno7Hx3TZaDiSM3pR6V4LK00pS+IJz8pCUwUNVkxWzaNyzbLylJJplN0rZBRmFACTv/h4w0qilnreuRF0WZzQXR4wSSfY5SRyaErFSdvluvI5NIWtZOpZIvdZf2PopL8ZnwqohJH9/fyJWmC3KoV/sgxT2Qor/p9yqaLIGkqaN+21aUxMo+Q/LPlOztpJP64y2VbA+15JL+DcE0aYf0kAfu0kRBSqok0teRJt/iHSKLmvO+4awgAAEIQAACEIAABCAAgalBAIE0Na4zZwmBKUNguInvZMY6V7JuNIDoczQaWiw7GQmkhRqzIypN91kCyZ+dWyoZU5ZNGv7M48SeLZ3dskmU0J9pQJk8v+9YHmlyyMrWWf8jSxlZ4ihNIKWl62J5ZKXr7HwtGaSJIZVAKpJUIKXl6XwfJEsfWRm7pO9RWC8WSD595IVUvgeUsjCZ5D4Pj9ItcTSlkh1CLJFcWTzSSyO8OvVZLJ8i0qM4GpLIzs56Funv51y5qj4nzV4hAAEIQAACEIAABCAAAQhAYNwIIJDGDSUbggAEGoVALYmUPbbQv0W/zC9sM9puhcEtUzy5G297pBO9jcKK44BAbQJpibr8371USe/0gaUg/bgZbhzGQy0uF+m3HG0gWTC7XUsIqTDSY8qXsEt6H2kiKaSMXKm66LMmj/R3l1AK6aOBvY+86LEeRSaBUoHkRVJvSCLp9/bZJZQGyCOVRloOLy1hV61aYUBPO/98OZLnSposGd8SeIONnLxg0uXi70gxjd8zZ6LlUHzkpIrG7zqyJQhAAAIQgAAEIAABCEAAAo1MAIHUyFeHY4MABMaFwMCJ7JBmCBPPyeTsYLO0+eYt0VEdycTuuJwcG4HABBAYSbJvQAnJzHGlYy7+OpPmG0ze2kJhB7afRCDl5JEKIO1h5ARSIofSvkdOIOV6ILnliwWXZLL+R3acuntLCZk88qXrciXrcgLJ5JEKpCS5lKSOUoGkBfpUIA1k4Y/gaD1jJlos1bpNa8kmXS4vmaaCdIpLxuXLx1liSNmMZ2m54R4dsSTSZelVNBwx/g4BCEAAAhCAAAQgAAEIQKD5CCCQmu+ackYQgMCgBKLk0RFSOlqTukd4WKwOgaNGYKhEUVrazu8+u2zOAEVHmBlHrpTbQFtUS0xZybxa6SOVQBl5VBTX48j6ILUUCuKSSK4fksmmgpNNJpBsn0nvo1BmLhZIvudRmjZKytmpSDK5JFryriqVasGXvrMflzLyEknf47J9YyldN94XPZZLXlr4vjjac6kRXioy8q8lKy8d8tBqrTOe5zIYG2OX31ejsTR+SKLxvCvYFgQgAAEIQAACEIAABCAAgclPAIE0+a8hZwABCIyEgM3KFgrDltYaanOIo5HAZpmpQGAkqSTjMESIzy0yWElI98dcOTyXPArpQet/ZO+l0A/JEkUmjXyJOksheYHky9d5gVQaUL4uLSnnSte55FDVSSD7cWXqtFxdKFOXCiSfTErL13mBVFsehf5HAdR4lq47mvdgrfSS7q9RpMjRPPfJtu1aKSI9h6mQ6pps14rjhQAEIAABCEAAAhCAAAQg0IgEEEiNeFU4JghA4CgQqF1C6yjsiE1CYMoQGCyVlE8kDQYkU7VuKGqRRBpSIIVydj6BFFJHIXFkwqglKmtnAsknj3wCSVNNzlC51FHBya1+UQmUyqO+qFyd63/kStppv6Mgj8LfNX3kkkeuDJ7fli+HZ+mjtERdLRaTVVjHZdZMKsVJHETTkT8i4kRVnL4iQXTkbNkCBCAAAQhAAAIQgAAEIAABCKQEEEjcDRCAAAQgAAEIjJnAUKXtxrzRGiualMoKpKoUQ6rQys+VpOpkkMmhfMk67XVkiSSVTD6BJE4eaT4xK5AsfZTKo34rT5dIo6xASpNHVr4uX7oupI5CWTxXJk/PN2eLJqs8Gs01H9jrJy2Rly/91szSaTAZpCyzfxtYum80vFkWAhCAAAQgAAEIQAACEIAABCAwWgIIpNESY3kIQAACEIAABAYlMFqhVEuU1NxGSCENl0AyIeRSSFG/o7SEnZauKzhppJJJhZEXSL68ZZKeCoLHkkeaIuoPKSMniSyFlJSwq7rvTCD59dIEUpo+8iX7EnFUo4TfVJBHRzqE8vLJtjcS0TRYX6KRHtNw/Zby4ifeLqXjRkqZ5SAAAQhAAAIQgAAEIAABCECgEQggkBrhKnAMEIAABCAAgSYnkHYVSj8NdcqD9VgaqUBy8ihIIksc2e/WIylNH/nydZleTZHkUXFUsfJ0JowiWRSXrssIpFD6zpet8+JIRZQJJD3/fPoIedTkA4HTgwAEIAABCEAAAhCAAAQgAAEITCICCKRJdLE4VAhAAAIQgMDkJmB6ZGQ5pfxSmg4amUDyCSMniuwnlKvT1JGlk6yEXVFL12XsUZoQUvmj8kjFUFKeLkofacpI+yDZ3927yiXX98iv5+WRdj7S98Kg6SPk0eS+uzl6CEAAAhCAAAQgAAEIQAACEIBAsxFAIDXbFeV8IAABCEAAAk1GwNxOLYGk32kZOuuBlPRCSgSSTyJZyTqTSppQst5HLn0USthZL6KKeOHjBVLcA0mCMErFUSyQkpJ3oYRdkj7S7TmZ5AWSvvR3eyGPmuym5XQgAAEIQAACEIAABCAAAQhAAAJNQACB1AQXkVOAAAQgAAEINB0BtSvOHPneRO6TSyCpgvFRJBVHXiBpgqiaSKRS0tfI0kbZvkdOHEleIFk9Ob8vKzOnCSLX/8gkUsWnigakjsLfU4FU9fLJbdbLI7fdIJCQR013x3JCEIAABCAAAQhAAAIQgAAEIACBpiOAQGq6S8oJQQACEIAABJqAwCACySuYQpBJXgQ5ieRSRlUnldLeRqlAssSRla1TyVQspL2PLN0UyyOVP0kCSSVS6IU0mECyZf16QSCF0nUZeeR/CUKpCa4VpwABCEAAAhCAAAQgAAEIQAACEIBAUxJAIDXlZeWkIAABCEAAAs1DIE4g6VnFfZB8CqkQytilKSQnlCKZ5KVSQVQgxSXvTEbpd/ZyvYpMHiUSKe2DZGmkTGm7UOoulU5WAk+3lOt7pDsKvZGa5ypxJhCAAAQgAAEIQAACEIAABCAAAQg0GwEEUrNdUc4HAhCAAAQg0GQETCCFynUZgaR/0ySRKhqVRvYTl7Fz8ijpk+RTR/bj1g+l8FKBVHAl52IZlOltFKRSViTFJesKLoHkt5EKpOCNpJrUr0vOrMmuGKcDAQhAAAIQgAAEIAABCEAAAhCAQDMQQCA1w1XkHCAAAQhAAAJNTCDWLC59FL7w/Y98l6RC6IEUp4syn10CyfolZQWSJZpSgRQSSKIiyJejU+fj+iHpe660nf5dy9u51FLon2TvlmYyeUTpuia+UTk1CEAAAhCAAAQgAAEIQAACEIBAkxFAIDXZBeV0IAABCEAAAs1GIJ/TsX5FJpN8CsmXtnPJInsPn504sp/kb2kfpVgghdZESQIpk0RSQVSJBJJYn6O0V5IJI/ceytTF24wlVbNdJ84HAhCAAAQgAAEIQAACEIAABCAAgeYigEBqruvJ2UAAAhCAAASajkAqkLyKsb5F+tnEUSKRklRSVM5OeyS576tJuTq3XpBObptVvxffuSj0LLIydiFxlPRFqqbl6nxCyf8MKY/8xpNX9LHprhcnBAEIQAACEIAABCAAAQhAAAIQgEBzEEAgNcd15CwgAAEIQAACTUvA1I6doAqkTD+kKH2USSOZYIpTSaEEXibFlCEX5FGUIErK0oWeRk4WRT2STCwlAinIpNgZJW2Psh6paa8ZJwYBCEAAAhCAAAQgAAEIQAACEIDA5CeAQJr815AzgAAEIAABCDQ1Aa90fIDHy6Rs+Tn90vdCSlNFcUk7J5XC3+w9XtZv0QJCqa6yMnQ+XeRTR5k+R3HyKF+uLmzPHTnJo6a+Pzk5CEAAAhCAAAQgAAEIQAACEIBAsxJAIDXrleW8IAABCEAAAk1BoBrJHX9CVsLOStvFMqiWRLIeR0m5u5BYcutHZewMl9+jl0YuaWRyqIZAyvc6SvodhY2RPGqKm5CTgAAEIAABCEAAAhCAAAQgAAEITEkCCKQpedk5aQhAAAIQgMDkJWBCKJY/9l1Smi6SRLWkUnBHXkilTZaCOPJsMnIo7nEUytepHIqXsXWSdaMv6Hk0ee83jhwCEIAABCAAAQhAAAIQgAAEIDBVCSCQpuqV57whAAEIQAACk5BA7Hqyn6tBBEXl7WpIJC1hp684vZT8kutPZOXnfG+jglSrmknKiaXQKykvj9zvwRohjybhjcYhQwACEIAABCAAAQhAAAIQgAAEICAIJG4CCEAAAhCAAAQmDYFcWCgpNpdIIZNG7l3/l+2NFKeN8tvKQ0jK0bmkkXZi8gJJ/y8WScijSXP7cKAQgAAEIAABCEAAAhCAAAQgAAEIjIIAAmkUsFgUAhCAAAQgAIH6E6gtkbzGsXJ1TihFEskE06ACKb/RIIlMDrktRwkk9320TEYiRZEj0kf1v184AghAAAIQgAAEIAABCEAAAhCAAATGRgCBNDZurAUBCEAAAhCAQJ0IeNdjaiY1P/a99UHyPZL8t5mSdXbc4cuBSaRoD0EaZQRR+MVSSDEGytbV6aZgtxCAAAQgAAEIQAACEIAABCAAAQiMOwEE0rgjZYMQgAAEIAABCBxtAqniyQskb4usdJ2TRzlDNEAYheUTJxXK1dk5xKXsBoik6ESRR0f7qrN9CEAAAhCAAAQgAAEIQAACEIAABCaSAAJpImmzLwhAAAIQgAAExoXAUP2LTBjVTB3VEEpDHVDc8ygRSrnwk4mjvHAalxNlIxCAAAQgAAEIQAACEIAABCAAAQhAoE4EhusfXafDYrcQgAAEIAABCEAAAhCAAAQgAAEIQAACEIAABCAAAQhAAAL1IoBAqhd59gsBCEAAAhCAAAQgAAEIQAACEIAABCAAAQhAAAIQgAAEGpQAAqlBLwyHBQEIQAACEIAABCAAAQhAAAIQgAAEIAABCEAAAhCAAATqRQCBVC/y7BcCEIAABCAAAQhAAAIQgAAEIAABCEAAAhCAAAQgAAEINCgBBFKDXhgOCwIQgAAEIAABCEAAAhCAAAQgAAEIQAACEIAABCAAAQjUiwACqV7k2S8EIAABCEAAAhCAAAQgAAEIQAACEIAABCAAAQhAAAIQaFACCKQGvTAcFgQgAAEIQAACEIAABCAAAQhAAAIQgAAEIAABCEAAAhCoFwEEUr3Is18IQAACEIAABCAAAQhAAAIQgAAEIAABCEAAAhCAAAQg0KAEEEgNemE4LAhAAAIQgAAEIAABCEAAAhCAAAQgAAEIQAACEIAABCBQLwIIpHqRZ78QgAAEIAABCEAAAhCAAAQgAAEIQAACEIAABCAAAQhAoEEJIJAa9MJwWBCAAAQgAAEIQAACEIAABCAAAQhAAAIQgAAEOBrnVQAABrZJREFUIAABCECgXgQQSPUiz34hAAEIQAACEIAABCAAAQhAAAIQgAAEIAABCEAAAhCAQIMSQCA16IXhsCAAAQhAAAIQgAAEIAABCEAAAhCAAAQgAAEIQAACEIBAvQggkOpFnv1CAAIQgAAEIAABCEAAAhCAAAQgAAEIQAACEIAABCAAgQYlgEBq0AvDYUEAAhCAAAQgAAEIQAACEIAABCAAAQhAAAIQgAAEIACBehFAINWLPPuFAAQgAAEIQAACEIAABCAAAQhAAAIQgAAEIAABCEAAAg1KAIHUoBeGw4IABCAAAQhAAAIQgAAEIAABCEAAAhCAAAQgAAEIQAAC9SKAQKoXefYLAQhAAAIQgAAEIAABCEAAAhCAAAQgAAEIQAACEIAABBqUAAKpQS8MhwUBCEAAAhCAAAQgAAEIQAACEIAABCAAAQhAAAIQgAAE6kUAgVQv8uwXAhCAAAQgAAEIQAACEIAABCAAAQhAAAIQgAAEIAABCDQoAQRSg14YDgsCEIAABCAAAQhAAAIQgAAEIAABCEAAAhCAAAQgAAEI1IsAAqle5NkvBCAAAQhAAAIQgAAEIAABCEAAAhCAAAQgAAEIQAACEGhQAgikBr0wHBYEIAABCEAAAhCAAAQgAAEIQAACEIAABCAAAQhAAAIQqBcBBFK9yLNfCEAAAhCAAAQgAAEIQAACEIAABCAAAQhAAAIQgAAEINCgBBBIDXphOCwIQAACEIAABCAAAQhAAAIQgAAEIAABCEAAAhCAAAQgUC8CCKR6kWe/EIAABCAAAQhAAAIQgAAEIAABCEAAAhCAAAQgAAEIQKBBCSCQGvTCcFgQgAAEIAABCEAAAhCAAAQgAAEIQAACEIAABCAAAQhAoF4EEEj1Is9+IQABCEAAAhCAAAQgAAEIQAACEIAABCAAAQhAAAIQgECDEkAgNeiF4bAgAAEIQAACEIAABCAAAQhAAAIQgAAEIAABCEAAAhCAQL0IIJDqRZ79QgACEIAABCAAAQhAAAIQgAAEIAABCEAAAhCAAAQgAIEGJYBAatALw2FBAAIQgAAEIAABCEAAAhCAAAQgAAEIQAACEIAABCAAgXoRQCDVizz7hQAEIAABCEAAAhCAAAQgAAEIQAACEIAABCAAAQhAAAINSgCB1KAXhsOCAAQgAAEIQAACEIAABCAAAQhAAAIQgAAEIAABCEAAAvUigECqF3n2CwEIQAACEIAABCAAAQhAAAIQgAAEIAABCEAAAhCAAAQalAACqUEvDIcFAQhAAAIQgAAEIAABCEAAAhCAAAQgAAEIQAACEIAABOpFAIFUL/LsFwIQgAAEIAABCEAAAhCAAAQgAAEIQAACEIAABCAAAQg0KAEEUoNeGA4LAhCAAAQgAAEIQAACEIAABCAAAQhAAAIQgAAEIAABCNSLAAKpXuTZLwQgAAEIQAACEIAABCAAAQhAAAIQgAAEIAABCEAAAhBoUAIIpAa9MBwWBCAAAQhAAAIQgAAEIAABCEAAAhCAAAQgAAEIQAACEKgXAQRSvcizXwhAAAIQgAAEIAABCEAAAhCAAAQgAAEIQAACEIAABCDQoAQQSA16YTgsCEAAAhCAAAQgAAEIQAACEIAABCAAAQhAAAIQgAAEIFAvAgikepFnvxCAAAQgAAEIQAACEIAABCAAAQhAAAIQgAAEIAABCECgQQkgkBr0wnBYEIAABCAAAQhAAAIQgAAEIAABCEAAAhCAAAQgAAEIQKBeBBBI9SLPfiEAAQhAAAIQgAAEIAABCEAAAhCAAAQgAAEIQAACEIBAgxJAIDXoheGwIAABCEAAAhCAAAQgAAEIQAACEIAABCAAAQhAAAIQgEC9CCCQ6kWe/UIAAhCAAAQgAAEIQAACEIAABCAAAQhAAAIQgAAEIACBBiWAQGrQC8NhQQACEIAABCAAAQhAAAIQgAAEIAABCEAAAhCAAAQgAIF6EUAg1Ys8+4UABCAAAQhAAAIQgAAEIAABCEAAAhCAAAQgAAEIQAACDUoAgdSgF4bDggAEIAABCEAAAhCAAAQgAAEIQAACEIAABCAAAQhAAAL1IoBAqhd59gsBCEAAAhCAAAQgAAEIQAACEIAABCAAAQhAAAIQgAAEGpQAAqlBLwyHBQEIQAACEIAABCAAAQhAAAIQgAAEIAABCEAAAhCAAATqRQCBVC/y7BcCEIAABCAAAQhAAAIQgAAEIAABCEAAAhCAAAQgAAEINCgBBFKDXhgOCwIQgAAEIAABCEAAAhCAAAQgAAEIQAACEIAABCAAAQjUi8D/A9sdQzi7qvm8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2279" y="2099573"/>
            <a:ext cx="4348466" cy="4175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CE031EBA-9FA1-F19F-70C9-4C2724686539}"/>
              </a:ext>
            </a:extLst>
          </p:cNvPr>
          <p:cNvSpPr/>
          <p:nvPr/>
        </p:nvSpPr>
        <p:spPr>
          <a:xfrm>
            <a:off x="-83127" y="1154545"/>
            <a:ext cx="12459854" cy="58928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CuadroTexto"/>
          <p:cNvSpPr txBox="1"/>
          <p:nvPr/>
        </p:nvSpPr>
        <p:spPr>
          <a:xfrm rot="20664717">
            <a:off x="2138643" y="2871358"/>
            <a:ext cx="7914714" cy="224676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La diabetes tipo 2 es una enfermedad crónica compleja, y su manejo requiere tratamientos conductuales y farmacológicos multifactoriales para prevenir o retrasar las complicaciones y mantener la calidad de vida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435" y="1137036"/>
            <a:ext cx="11689977" cy="1325563"/>
          </a:xfrm>
        </p:spPr>
        <p:txBody>
          <a:bodyPr>
            <a:normAutofit/>
          </a:bodyPr>
          <a:lstStyle/>
          <a:p>
            <a:pPr algn="ctr"/>
            <a:r>
              <a:rPr lang="es-ES" sz="28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ENFOQUE HOLÍSTICO EN EL ABORDAJE </a:t>
            </a:r>
            <a:br>
              <a:rPr lang="es-ES" sz="28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ES" sz="28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 LAS PERSONAS CON DIABETES.</a:t>
            </a:r>
            <a:br>
              <a:rPr lang="es-ES" sz="28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s-ES" sz="2800" dirty="0">
              <a:solidFill>
                <a:schemeClr val="bg2">
                  <a:lumMod val="1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344850" y="2028810"/>
            <a:ext cx="50656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BF152D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Del griego Holos              que significa </a:t>
            </a:r>
            <a:r>
              <a:rPr lang="es-ES" b="1" dirty="0">
                <a:solidFill>
                  <a:srgbClr val="BF15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entero</a:t>
            </a:r>
          </a:p>
        </p:txBody>
      </p:sp>
      <p:cxnSp>
        <p:nvCxnSpPr>
          <p:cNvPr id="7" name="6 Conector recto de flecha"/>
          <p:cNvCxnSpPr/>
          <p:nvPr/>
        </p:nvCxnSpPr>
        <p:spPr>
          <a:xfrm>
            <a:off x="5360897" y="2241176"/>
            <a:ext cx="61856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1038546" y="2591950"/>
            <a:ext cx="1011898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s-ES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 Semibold" panose="020B0502040204020203" pitchFamily="34" charset="0"/>
                <a:ea typeface="Calibri" pitchFamily="34" charset="0"/>
                <a:cs typeface="Segoe UI Semibold" panose="020B0502040204020203" pitchFamily="34" charset="0"/>
              </a:rPr>
              <a:t>Un enfoque holístico en el manejo y prevención de la diabetes </a:t>
            </a:r>
            <a:r>
              <a:rPr kumimoji="0" lang="es-ES" sz="1600" b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egoe UI Semibold" panose="020B0502040204020203" pitchFamily="34" charset="0"/>
                <a:ea typeface="Calibri" pitchFamily="34" charset="0"/>
                <a:cs typeface="Segoe UI Semibold" panose="020B0502040204020203" pitchFamily="34" charset="0"/>
              </a:rPr>
              <a:t>mellitus</a:t>
            </a:r>
            <a:r>
              <a:rPr kumimoji="0" lang="es-ES" sz="16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 Semibold" panose="020B0502040204020203" pitchFamily="34" charset="0"/>
                <a:ea typeface="Calibri" pitchFamily="34" charset="0"/>
                <a:cs typeface="Segoe UI Semibold" panose="020B0502040204020203" pitchFamily="34" charset="0"/>
              </a:rPr>
              <a:t> tipo 2 incluye brindar apoyo a las personas considerándolas en su totalidad (cuerpo, mente, espíritu y emociones), no ocupándose solo de sus necesidades de salud física y psíquica, sino que incluiría su bienestar físico, psicológico, social y espiritual.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1600" b="1" dirty="0">
                <a:latin typeface="Segoe UI Semibold" panose="020B0502040204020203" pitchFamily="34" charset="0"/>
                <a:ea typeface="Calibri" pitchFamily="34" charset="0"/>
                <a:cs typeface="Segoe UI Semibold" panose="020B0502040204020203" pitchFamily="34" charset="0"/>
              </a:rPr>
              <a:t>Se trata de un enfoque dinámico, en constante interacción con el medio ambiente, y no puede ser separado o reducido a sus partes.</a:t>
            </a:r>
            <a:endParaRPr kumimoji="0" lang="es-ES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1038546" y="4062425"/>
            <a:ext cx="68392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u="sng" dirty="0">
                <a:latin typeface="Segoe UI" panose="020B0502040204020203" pitchFamily="34" charset="0"/>
                <a:cs typeface="Segoe UI" panose="020B0502040204020203" pitchFamily="34" charset="0"/>
              </a:rPr>
              <a:t>PRINCIPIOS DEL ENFOQUE HOLÍSTICO DE LA ENFERMEDAD </a:t>
            </a:r>
            <a:endParaRPr lang="es-ES" sz="1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s-ES" sz="1600" dirty="0">
                <a:latin typeface="Segoe UI" panose="020B0502040204020203" pitchFamily="34" charset="0"/>
                <a:cs typeface="Segoe UI" panose="020B0502040204020203" pitchFamily="34" charset="0"/>
              </a:rPr>
              <a:t>Todas las personas pueden ocuparse de mejorar su salud. Empoderamiento del paciente.  La persona es responsable en última instancia de su propia salud y bienestar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s-ES" sz="1600" dirty="0">
                <a:latin typeface="Segoe UI" panose="020B0502040204020203" pitchFamily="34" charset="0"/>
                <a:cs typeface="Segoe UI" panose="020B0502040204020203" pitchFamily="34" charset="0"/>
              </a:rPr>
              <a:t>El paciente es una persona, no sólo una enfermedad.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s-ES" sz="1600" dirty="0">
                <a:latin typeface="Segoe UI" panose="020B0502040204020203" pitchFamily="34" charset="0"/>
                <a:cs typeface="Segoe UI" panose="020B0502040204020203" pitchFamily="34" charset="0"/>
              </a:rPr>
              <a:t>El tratamiento apropiado necesita un enfoque de equipo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s-ES" sz="1600" dirty="0">
                <a:latin typeface="Segoe UI" panose="020B0502040204020203" pitchFamily="34" charset="0"/>
                <a:cs typeface="Segoe UI" panose="020B0502040204020203" pitchFamily="34" charset="0"/>
              </a:rPr>
              <a:t>El paciente y el personal sanitario son socios en el proceso de curación.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s-ES" sz="1600" dirty="0">
                <a:latin typeface="Segoe UI" panose="020B0502040204020203" pitchFamily="34" charset="0"/>
                <a:cs typeface="Segoe UI" panose="020B0502040204020203" pitchFamily="34" charset="0"/>
              </a:rPr>
              <a:t>El tratamiento consiste en corregir la causa de la enfermedad, no sólo aliviar los síntomas.</a:t>
            </a:r>
          </a:p>
          <a:p>
            <a:endParaRPr lang="es-ES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103094" y="6550649"/>
            <a:ext cx="119858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0" i="0" dirty="0">
                <a:solidFill>
                  <a:srgbClr val="212121"/>
                </a:solidFill>
                <a:effectLst/>
                <a:latin typeface="Segoe UI" panose="020B0502040204020203" pitchFamily="34" charset="0"/>
              </a:rPr>
              <a:t>Erickson HL. </a:t>
            </a:r>
            <a:r>
              <a:rPr lang="es-ES" sz="1000" b="0" i="0" dirty="0" err="1">
                <a:solidFill>
                  <a:srgbClr val="212121"/>
                </a:solidFill>
                <a:effectLst/>
                <a:latin typeface="Segoe UI" panose="020B0502040204020203" pitchFamily="34" charset="0"/>
              </a:rPr>
              <a:t>Philosophy</a:t>
            </a:r>
            <a:r>
              <a:rPr lang="es-ES" sz="1000" b="0" i="0" dirty="0">
                <a:solidFill>
                  <a:srgbClr val="212121"/>
                </a:solidFill>
                <a:effectLst/>
                <a:latin typeface="Segoe UI" panose="020B0502040204020203" pitchFamily="34" charset="0"/>
              </a:rPr>
              <a:t> and </a:t>
            </a:r>
            <a:r>
              <a:rPr lang="es-ES" sz="1000" b="0" i="0" dirty="0" err="1">
                <a:solidFill>
                  <a:srgbClr val="212121"/>
                </a:solidFill>
                <a:effectLst/>
                <a:latin typeface="Segoe UI" panose="020B0502040204020203" pitchFamily="34" charset="0"/>
              </a:rPr>
              <a:t>theory</a:t>
            </a:r>
            <a:r>
              <a:rPr lang="es-ES" sz="1000" b="0" i="0" dirty="0">
                <a:solidFill>
                  <a:srgbClr val="21212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s-ES" sz="1000" b="0" i="0" dirty="0" err="1">
                <a:solidFill>
                  <a:srgbClr val="212121"/>
                </a:solidFill>
                <a:effectLst/>
                <a:latin typeface="Segoe UI" panose="020B0502040204020203" pitchFamily="34" charset="0"/>
              </a:rPr>
              <a:t>of</a:t>
            </a:r>
            <a:r>
              <a:rPr lang="es-ES" sz="1000" b="0" i="0" dirty="0">
                <a:solidFill>
                  <a:srgbClr val="21212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s-ES" sz="1000" b="0" i="0" dirty="0" err="1">
                <a:solidFill>
                  <a:srgbClr val="212121"/>
                </a:solidFill>
                <a:effectLst/>
                <a:latin typeface="Segoe UI" panose="020B0502040204020203" pitchFamily="34" charset="0"/>
              </a:rPr>
              <a:t>holism</a:t>
            </a:r>
            <a:r>
              <a:rPr lang="es-ES" sz="1000" b="0" i="0" dirty="0">
                <a:solidFill>
                  <a:srgbClr val="212121"/>
                </a:solidFill>
                <a:effectLst/>
                <a:latin typeface="Segoe UI" panose="020B0502040204020203" pitchFamily="34" charset="0"/>
              </a:rPr>
              <a:t>. </a:t>
            </a:r>
            <a:r>
              <a:rPr lang="es-ES" sz="1000" b="0" i="0" dirty="0" err="1">
                <a:solidFill>
                  <a:srgbClr val="212121"/>
                </a:solidFill>
                <a:effectLst/>
                <a:latin typeface="Segoe UI" panose="020B0502040204020203" pitchFamily="34" charset="0"/>
              </a:rPr>
              <a:t>Nurs</a:t>
            </a:r>
            <a:r>
              <a:rPr lang="es-ES" sz="1000" b="0" i="0" dirty="0">
                <a:solidFill>
                  <a:srgbClr val="212121"/>
                </a:solidFill>
                <a:effectLst/>
                <a:latin typeface="Segoe UI" panose="020B0502040204020203" pitchFamily="34" charset="0"/>
              </a:rPr>
              <a:t> Clin North Am. 2007;42(2):139-63</a:t>
            </a:r>
            <a:endParaRPr lang="es-ES" dirty="0"/>
          </a:p>
        </p:txBody>
      </p:sp>
      <p:pic>
        <p:nvPicPr>
          <p:cNvPr id="66569" name="Picture 9" descr="Ilustración De Dibujos Animados Hombre Griego Antiguo Ilustraciones Svg,  Vectoriales, Clip Art Vectorizado Libre De Derechos. Image 17813650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70583" y="1787254"/>
            <a:ext cx="504431" cy="675345"/>
          </a:xfrm>
          <a:prstGeom prst="rect">
            <a:avLst/>
          </a:prstGeom>
          <a:noFill/>
        </p:spPr>
      </p:pic>
      <p:pic>
        <p:nvPicPr>
          <p:cNvPr id="4" name="Imagen 3" descr="Dibujo animado de un personaje animado&#10;&#10;Descripción generada automáticamente con confianza baja">
            <a:extLst>
              <a:ext uri="{FF2B5EF4-FFF2-40B4-BE49-F238E27FC236}">
                <a16:creationId xmlns:a16="http://schemas.microsoft.com/office/drawing/2014/main" id="{DB367F76-254B-F28F-D7C0-773DB0DA3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5073" y="3528485"/>
            <a:ext cx="3144982" cy="314498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w pictur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379295" y="1338848"/>
            <a:ext cx="7433407" cy="4833698"/>
          </a:xfrm>
          <a:prstGeom prst="rect">
            <a:avLst/>
          </a:prstGeom>
          <a:noFill/>
          <a:ln w="9525" cap="flat" algn="ctr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" name="4 Rectángulo"/>
          <p:cNvSpPr/>
          <p:nvPr/>
        </p:nvSpPr>
        <p:spPr>
          <a:xfrm>
            <a:off x="1953489" y="6327214"/>
            <a:ext cx="82850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Davies MJ, et al. Management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of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Hyperglycemia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in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Type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2 Diabetes, 2022. A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Consensus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Report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by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the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American Diabetes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Association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(ADA) and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the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European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Association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for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the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Study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of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Diabetes (EASD). Diabetes Care. 2022;45(11):2753-2786.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1270" y="1570187"/>
            <a:ext cx="8400535" cy="4555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4182" y="1484622"/>
            <a:ext cx="4433453" cy="2363545"/>
          </a:xfrm>
        </p:spPr>
        <p:txBody>
          <a:bodyPr anchor="t">
            <a:noAutofit/>
          </a:bodyPr>
          <a:lstStyle/>
          <a:p>
            <a:r>
              <a:rPr lang="es-ES" sz="26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CICLO DE DECISIÓN</a:t>
            </a:r>
            <a:br>
              <a:rPr lang="es-ES" sz="26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ES" sz="26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EL CONTROL GLUCÉMICO </a:t>
            </a:r>
            <a:br>
              <a:rPr lang="es-ES" sz="26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ES" sz="26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CENTRADO</a:t>
            </a:r>
            <a:br>
              <a:rPr lang="es-ES" sz="26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ES" sz="26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 LA PERSONA </a:t>
            </a:r>
            <a:br>
              <a:rPr lang="es-ES" sz="26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ES" sz="26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 LA DIABETES </a:t>
            </a:r>
            <a:br>
              <a:rPr lang="es-ES" sz="26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ES" sz="26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TIPO 2</a:t>
            </a:r>
          </a:p>
        </p:txBody>
      </p:sp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933369" y="6441633"/>
            <a:ext cx="103252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1" u="none" strike="noStrike" cap="none" normalizeH="0" baseline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egoe UI Semibold" panose="020B0502040204020203" pitchFamily="34" charset="0"/>
                <a:ea typeface="Calibri" pitchFamily="34" charset="0"/>
                <a:cs typeface="Segoe UI Semibold" panose="020B0502040204020203" pitchFamily="34" charset="0"/>
              </a:rPr>
              <a:t>ElSayed</a:t>
            </a:r>
            <a:r>
              <a:rPr kumimoji="0" lang="es-ES" sz="1000" b="1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egoe UI Semibold" panose="020B0502040204020203" pitchFamily="34" charset="0"/>
                <a:ea typeface="Calibri" pitchFamily="34" charset="0"/>
                <a:cs typeface="Segoe UI Semibold" panose="020B0502040204020203" pitchFamily="34" charset="0"/>
              </a:rPr>
              <a:t> NA, et al. 4. </a:t>
            </a:r>
            <a:r>
              <a:rPr kumimoji="0" lang="es-ES" sz="1000" b="1" u="none" strike="noStrike" cap="none" normalizeH="0" baseline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egoe UI Semibold" panose="020B0502040204020203" pitchFamily="34" charset="0"/>
                <a:ea typeface="Calibri" pitchFamily="34" charset="0"/>
                <a:cs typeface="Segoe UI Semibold" panose="020B0502040204020203" pitchFamily="34" charset="0"/>
              </a:rPr>
              <a:t>Comprehensive</a:t>
            </a:r>
            <a:r>
              <a:rPr kumimoji="0" lang="es-ES" sz="1000" b="1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egoe UI Semibold" panose="020B0502040204020203" pitchFamily="34" charset="0"/>
                <a:ea typeface="Calibri" pitchFamily="34" charset="0"/>
                <a:cs typeface="Segoe UI Semibold" panose="020B0502040204020203" pitchFamily="34" charset="0"/>
              </a:rPr>
              <a:t> </a:t>
            </a:r>
            <a:r>
              <a:rPr kumimoji="0" lang="es-ES" sz="1000" b="1" u="none" strike="noStrike" cap="none" normalizeH="0" baseline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egoe UI Semibold" panose="020B0502040204020203" pitchFamily="34" charset="0"/>
                <a:ea typeface="Calibri" pitchFamily="34" charset="0"/>
                <a:cs typeface="Segoe UI Semibold" panose="020B0502040204020203" pitchFamily="34" charset="0"/>
              </a:rPr>
              <a:t>Medical</a:t>
            </a:r>
            <a:r>
              <a:rPr kumimoji="0" lang="es-ES" sz="1000" b="1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egoe UI Semibold" panose="020B0502040204020203" pitchFamily="34" charset="0"/>
                <a:ea typeface="Calibri" pitchFamily="34" charset="0"/>
                <a:cs typeface="Segoe UI Semibold" panose="020B0502040204020203" pitchFamily="34" charset="0"/>
              </a:rPr>
              <a:t> </a:t>
            </a:r>
            <a:r>
              <a:rPr kumimoji="0" lang="es-ES" sz="1000" b="1" u="none" strike="noStrike" cap="none" normalizeH="0" baseline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egoe UI Semibold" panose="020B0502040204020203" pitchFamily="34" charset="0"/>
                <a:ea typeface="Calibri" pitchFamily="34" charset="0"/>
                <a:cs typeface="Segoe UI Semibold" panose="020B0502040204020203" pitchFamily="34" charset="0"/>
              </a:rPr>
              <a:t>Evaluation</a:t>
            </a:r>
            <a:r>
              <a:rPr kumimoji="0" lang="es-ES" sz="1000" b="1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egoe UI Semibold" panose="020B0502040204020203" pitchFamily="34" charset="0"/>
                <a:ea typeface="Calibri" pitchFamily="34" charset="0"/>
                <a:cs typeface="Segoe UI Semibold" panose="020B0502040204020203" pitchFamily="34" charset="0"/>
              </a:rPr>
              <a:t> and </a:t>
            </a:r>
            <a:r>
              <a:rPr kumimoji="0" lang="es-ES" sz="1000" b="1" u="none" strike="noStrike" cap="none" normalizeH="0" baseline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egoe UI Semibold" panose="020B0502040204020203" pitchFamily="34" charset="0"/>
                <a:ea typeface="Calibri" pitchFamily="34" charset="0"/>
                <a:cs typeface="Segoe UI Semibold" panose="020B0502040204020203" pitchFamily="34" charset="0"/>
              </a:rPr>
              <a:t>Assessment</a:t>
            </a:r>
            <a:r>
              <a:rPr kumimoji="0" lang="es-ES" sz="1000" b="1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egoe UI Semibold" panose="020B0502040204020203" pitchFamily="34" charset="0"/>
                <a:ea typeface="Calibri" pitchFamily="34" charset="0"/>
                <a:cs typeface="Segoe UI Semibold" panose="020B0502040204020203" pitchFamily="34" charset="0"/>
              </a:rPr>
              <a:t> of </a:t>
            </a:r>
            <a:r>
              <a:rPr kumimoji="0" lang="es-ES" sz="1000" b="1" u="none" strike="noStrike" cap="none" normalizeH="0" baseline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egoe UI Semibold" panose="020B0502040204020203" pitchFamily="34" charset="0"/>
                <a:ea typeface="Calibri" pitchFamily="34" charset="0"/>
                <a:cs typeface="Segoe UI Semibold" panose="020B0502040204020203" pitchFamily="34" charset="0"/>
              </a:rPr>
              <a:t>Comorbidities</a:t>
            </a:r>
            <a:r>
              <a:rPr kumimoji="0" lang="es-ES" sz="1000" b="1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egoe UI Semibold" panose="020B0502040204020203" pitchFamily="34" charset="0"/>
                <a:ea typeface="Calibri" pitchFamily="34" charset="0"/>
                <a:cs typeface="Segoe UI Semibold" panose="020B0502040204020203" pitchFamily="34" charset="0"/>
              </a:rPr>
              <a:t>: </a:t>
            </a:r>
            <a:r>
              <a:rPr kumimoji="0" lang="es-ES" sz="1000" b="1" u="none" strike="noStrike" cap="none" normalizeH="0" baseline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egoe UI Semibold" panose="020B0502040204020203" pitchFamily="34" charset="0"/>
                <a:ea typeface="Calibri" pitchFamily="34" charset="0"/>
                <a:cs typeface="Segoe UI Semibold" panose="020B0502040204020203" pitchFamily="34" charset="0"/>
              </a:rPr>
              <a:t>Standards</a:t>
            </a:r>
            <a:r>
              <a:rPr kumimoji="0" lang="es-ES" sz="1000" b="1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egoe UI Semibold" panose="020B0502040204020203" pitchFamily="34" charset="0"/>
                <a:ea typeface="Calibri" pitchFamily="34" charset="0"/>
                <a:cs typeface="Segoe UI Semibold" panose="020B0502040204020203" pitchFamily="34" charset="0"/>
              </a:rPr>
              <a:t> of </a:t>
            </a:r>
            <a:r>
              <a:rPr kumimoji="0" lang="es-ES" sz="1000" b="1" u="none" strike="noStrike" cap="none" normalizeH="0" baseline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egoe UI Semibold" panose="020B0502040204020203" pitchFamily="34" charset="0"/>
                <a:ea typeface="Calibri" pitchFamily="34" charset="0"/>
                <a:cs typeface="Segoe UI Semibold" panose="020B0502040204020203" pitchFamily="34" charset="0"/>
              </a:rPr>
              <a:t>Care</a:t>
            </a:r>
            <a:r>
              <a:rPr kumimoji="0" lang="es-ES" sz="1000" b="1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egoe UI Semibold" panose="020B0502040204020203" pitchFamily="34" charset="0"/>
                <a:ea typeface="Calibri" pitchFamily="34" charset="0"/>
                <a:cs typeface="Segoe UI Semibold" panose="020B0502040204020203" pitchFamily="34" charset="0"/>
              </a:rPr>
              <a:t> in Diabetes-2023. Diabetes </a:t>
            </a:r>
            <a:r>
              <a:rPr kumimoji="0" lang="es-ES" sz="1000" b="1" u="none" strike="noStrike" cap="none" normalizeH="0" baseline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egoe UI Semibold" panose="020B0502040204020203" pitchFamily="34" charset="0"/>
                <a:ea typeface="Calibri" pitchFamily="34" charset="0"/>
                <a:cs typeface="Segoe UI Semibold" panose="020B0502040204020203" pitchFamily="34" charset="0"/>
              </a:rPr>
              <a:t>Care</a:t>
            </a:r>
            <a:r>
              <a:rPr kumimoji="0" lang="es-ES" sz="1000" b="1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egoe UI Semibold" panose="020B0502040204020203" pitchFamily="34" charset="0"/>
                <a:ea typeface="Calibri" pitchFamily="34" charset="0"/>
                <a:cs typeface="Segoe UI Semibold" panose="020B0502040204020203" pitchFamily="34" charset="0"/>
              </a:rPr>
              <a:t>. 2023 </a:t>
            </a:r>
            <a:r>
              <a:rPr kumimoji="0" lang="es-ES" sz="1000" b="1" u="none" strike="noStrike" cap="none" normalizeH="0" baseline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egoe UI Semibold" panose="020B0502040204020203" pitchFamily="34" charset="0"/>
                <a:ea typeface="Calibri" pitchFamily="34" charset="0"/>
                <a:cs typeface="Segoe UI Semibold" panose="020B0502040204020203" pitchFamily="34" charset="0"/>
              </a:rPr>
              <a:t>Jan</a:t>
            </a:r>
            <a:r>
              <a:rPr kumimoji="0" lang="es-ES" sz="1000" b="1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egoe UI Semibold" panose="020B0502040204020203" pitchFamily="34" charset="0"/>
                <a:ea typeface="Calibri" pitchFamily="34" charset="0"/>
                <a:cs typeface="Segoe UI Semibold" panose="020B0502040204020203" pitchFamily="34" charset="0"/>
              </a:rPr>
              <a:t> 1;46(</a:t>
            </a:r>
            <a:r>
              <a:rPr kumimoji="0" lang="es-ES" sz="1000" b="1" u="none" strike="noStrike" cap="none" normalizeH="0" baseline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egoe UI Semibold" panose="020B0502040204020203" pitchFamily="34" charset="0"/>
                <a:ea typeface="Calibri" pitchFamily="34" charset="0"/>
                <a:cs typeface="Segoe UI Semibold" panose="020B0502040204020203" pitchFamily="34" charset="0"/>
              </a:rPr>
              <a:t>Suppl</a:t>
            </a:r>
            <a:r>
              <a:rPr kumimoji="0" lang="es-ES" sz="1000" b="1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egoe UI Semibold" panose="020B0502040204020203" pitchFamily="34" charset="0"/>
                <a:ea typeface="Calibri" pitchFamily="34" charset="0"/>
                <a:cs typeface="Segoe UI Semibold" panose="020B0502040204020203" pitchFamily="34" charset="0"/>
              </a:rPr>
              <a:t> 1):S49-S67. </a:t>
            </a:r>
            <a:endParaRPr kumimoji="0" lang="es-ES" sz="1000" b="1" u="none" strike="noStrike" cap="none" normalizeH="0" baseline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7093" y="1287248"/>
            <a:ext cx="11796845" cy="463164"/>
          </a:xfrm>
        </p:spPr>
        <p:txBody>
          <a:bodyPr>
            <a:noAutofit/>
          </a:bodyPr>
          <a:lstStyle/>
          <a:p>
            <a:pPr algn="ctr"/>
            <a:r>
              <a:rPr lang="es-ES" sz="24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FACILITANDO LA SALUD POSITIVA</a:t>
            </a:r>
            <a:br>
              <a:rPr lang="es-ES" sz="24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ES" sz="18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COMPORTAMIENTOS SALUDABLES Y BIENESTAR PARA MEJORAR LOS RESULTADOS DE SALUD. </a:t>
            </a: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42379" y="1973001"/>
            <a:ext cx="3171055" cy="2811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AutoShape 9" descr="El tabaquismo y la diabetes | Diabetes | CD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107" name="AutoShape 11" descr="El tabaquismo y la diabetes | Diabetes | CD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113" name="AutoShape 17" descr="Mental Health and Talking about Diabetes | Hedia Diabetes Assista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115" name="Picture 19" descr="Mental Health and Talking about Diabetes | Hedia Diabetes Assista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84517" y="4872836"/>
            <a:ext cx="2477751" cy="1468953"/>
          </a:xfrm>
          <a:prstGeom prst="rect">
            <a:avLst/>
          </a:prstGeom>
          <a:noFill/>
        </p:spPr>
      </p:pic>
      <p:sp>
        <p:nvSpPr>
          <p:cNvPr id="14" name="13 Rectángulo"/>
          <p:cNvSpPr/>
          <p:nvPr/>
        </p:nvSpPr>
        <p:spPr>
          <a:xfrm>
            <a:off x="1762815" y="6341789"/>
            <a:ext cx="86663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ElSayed</a:t>
            </a:r>
            <a:r>
              <a:rPr lang="es-E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NA, et al, </a:t>
            </a:r>
            <a:r>
              <a:rPr lang="es-ES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on</a:t>
            </a:r>
            <a:r>
              <a:rPr lang="es-E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behalf</a:t>
            </a:r>
            <a:r>
              <a:rPr lang="es-E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of </a:t>
            </a:r>
            <a:r>
              <a:rPr lang="es-ES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the</a:t>
            </a:r>
            <a:r>
              <a:rPr lang="es-E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American Diabetes </a:t>
            </a:r>
            <a:r>
              <a:rPr lang="es-ES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Association</a:t>
            </a:r>
            <a:r>
              <a:rPr lang="es-E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. 5. </a:t>
            </a:r>
            <a:r>
              <a:rPr lang="es-ES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Facilitating</a:t>
            </a:r>
            <a:r>
              <a:rPr lang="es-E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Positive </a:t>
            </a:r>
            <a:r>
              <a:rPr lang="es-ES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Health</a:t>
            </a:r>
            <a:r>
              <a:rPr lang="es-E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Behaviors</a:t>
            </a:r>
            <a:r>
              <a:rPr lang="es-E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and </a:t>
            </a:r>
            <a:r>
              <a:rPr lang="es-ES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Well-being</a:t>
            </a:r>
            <a:r>
              <a:rPr lang="es-E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to</a:t>
            </a:r>
            <a:r>
              <a:rPr lang="es-E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Improve</a:t>
            </a:r>
            <a:r>
              <a:rPr lang="es-E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Health</a:t>
            </a:r>
            <a:r>
              <a:rPr lang="es-E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Outcomes</a:t>
            </a:r>
            <a:r>
              <a:rPr lang="es-E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: </a:t>
            </a:r>
            <a:r>
              <a:rPr lang="es-ES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Standards</a:t>
            </a:r>
            <a:r>
              <a:rPr lang="es-E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of </a:t>
            </a:r>
            <a:r>
              <a:rPr lang="es-ES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Care</a:t>
            </a:r>
            <a:r>
              <a:rPr lang="es-E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in Diabetes-2023. Diabetes </a:t>
            </a:r>
            <a:r>
              <a:rPr lang="es-ES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Care</a:t>
            </a:r>
            <a:r>
              <a:rPr lang="es-E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. 2023;46(</a:t>
            </a:r>
            <a:r>
              <a:rPr lang="es-ES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Supple</a:t>
            </a:r>
            <a:r>
              <a:rPr lang="es-E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1):S68-S96. Davies MJ, et al. Management of </a:t>
            </a:r>
            <a:r>
              <a:rPr lang="es-ES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Hyperglycemia</a:t>
            </a:r>
            <a:r>
              <a:rPr lang="es-E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in </a:t>
            </a:r>
            <a:r>
              <a:rPr lang="es-ES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Type</a:t>
            </a:r>
            <a:r>
              <a:rPr lang="es-E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2 Diabetes, 2022. A </a:t>
            </a:r>
            <a:r>
              <a:rPr lang="es-ES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Consensus</a:t>
            </a:r>
            <a:r>
              <a:rPr lang="es-E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Report</a:t>
            </a:r>
            <a:r>
              <a:rPr lang="es-E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by</a:t>
            </a:r>
            <a:r>
              <a:rPr lang="es-E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the</a:t>
            </a:r>
            <a:r>
              <a:rPr lang="es-E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American Diabetes </a:t>
            </a:r>
            <a:r>
              <a:rPr lang="es-ES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Association</a:t>
            </a:r>
            <a:r>
              <a:rPr lang="es-E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(ADA) and </a:t>
            </a:r>
            <a:r>
              <a:rPr lang="es-ES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the</a:t>
            </a:r>
            <a:r>
              <a:rPr lang="es-E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European</a:t>
            </a:r>
            <a:r>
              <a:rPr lang="es-E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Association</a:t>
            </a:r>
            <a:r>
              <a:rPr lang="es-E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for</a:t>
            </a:r>
            <a:r>
              <a:rPr lang="es-E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the</a:t>
            </a:r>
            <a:r>
              <a:rPr lang="es-E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Study</a:t>
            </a:r>
            <a:r>
              <a:rPr lang="es-E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of Diabetes (EASD). Diabetes </a:t>
            </a:r>
            <a:r>
              <a:rPr lang="es-ES" sz="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Care</a:t>
            </a:r>
            <a:r>
              <a:rPr lang="es-ES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. 2022;45(11):2753-2786. </a:t>
            </a:r>
          </a:p>
          <a:p>
            <a:endParaRPr lang="es-ES" sz="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9732" y="4237407"/>
            <a:ext cx="3998619" cy="2012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62235" y="1999405"/>
            <a:ext cx="4177554" cy="2106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04784" y="5111157"/>
            <a:ext cx="3243927" cy="99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n 3" descr="Dibujo animad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187B0063-5950-0D14-19C4-2346E7B9F2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0488" y="4525784"/>
            <a:ext cx="2106009" cy="1685228"/>
          </a:xfrm>
          <a:prstGeom prst="rect">
            <a:avLst/>
          </a:prstGeom>
        </p:spPr>
      </p:pic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E6744C1E-2B63-9EE2-D022-B97590973F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8408" y="3576877"/>
            <a:ext cx="1207745" cy="1207745"/>
          </a:xfrm>
          <a:prstGeom prst="rect">
            <a:avLst/>
          </a:prstGeom>
        </p:spPr>
      </p:pic>
      <p:pic>
        <p:nvPicPr>
          <p:cNvPr id="8" name="Imagen 7" descr="Una caricatura de una persona con una flor en la cabeza&#10;&#10;Descripción generada automáticamente con confianza media">
            <a:extLst>
              <a:ext uri="{FF2B5EF4-FFF2-40B4-BE49-F238E27FC236}">
                <a16:creationId xmlns:a16="http://schemas.microsoft.com/office/drawing/2014/main" id="{A6105151-8105-67C5-6DAC-B145804D8A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74003" y="1973424"/>
            <a:ext cx="1305491" cy="1305491"/>
          </a:xfrm>
          <a:prstGeom prst="rect">
            <a:avLst/>
          </a:prstGeom>
        </p:spPr>
      </p:pic>
      <p:pic>
        <p:nvPicPr>
          <p:cNvPr id="10" name="Imagen 9" descr="Imagen que contiene electrónica, cd&#10;&#10;Descripción generada automáticamente">
            <a:extLst>
              <a:ext uri="{FF2B5EF4-FFF2-40B4-BE49-F238E27FC236}">
                <a16:creationId xmlns:a16="http://schemas.microsoft.com/office/drawing/2014/main" id="{C79A92A3-41A3-9930-B6A3-725B2CB0E8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4638" y="1831914"/>
            <a:ext cx="1484753" cy="2380909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87F95769-F664-8CE5-0BDC-A54E334B04C9}"/>
              </a:ext>
            </a:extLst>
          </p:cNvPr>
          <p:cNvSpPr/>
          <p:nvPr/>
        </p:nvSpPr>
        <p:spPr>
          <a:xfrm>
            <a:off x="-783845" y="1168908"/>
            <a:ext cx="13977257" cy="671375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21 CuadroTexto"/>
          <p:cNvSpPr txBox="1"/>
          <p:nvPr/>
        </p:nvSpPr>
        <p:spPr>
          <a:xfrm rot="21182581">
            <a:off x="1408866" y="2529509"/>
            <a:ext cx="9374263" cy="304698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</a:rPr>
              <a:t>Comunicación. El lenguaje en el cuidado de la diabetes debe ser neutral, libre de estigma y basado en hechos; basarse en las fortalezas (centrarse en lo que funciona), ser respetuoso e inclusivo; fomentar la </a:t>
            </a:r>
          </a:p>
          <a:p>
            <a:pPr algn="ctr"/>
            <a:r>
              <a:rPr lang="es-ES" sz="2400" dirty="0">
                <a:solidFill>
                  <a:schemeClr val="bg1"/>
                </a:solidFill>
              </a:rPr>
              <a:t>colaboración y estar centrado en la persona</a:t>
            </a:r>
          </a:p>
          <a:p>
            <a:pPr algn="ctr"/>
            <a:r>
              <a:rPr lang="es-ES" sz="2400" dirty="0">
                <a:solidFill>
                  <a:schemeClr val="bg1"/>
                </a:solidFill>
              </a:rPr>
              <a:t>Incluir la tecnología</a:t>
            </a:r>
          </a:p>
          <a:p>
            <a:pPr algn="ctr"/>
            <a:r>
              <a:rPr lang="es-ES" sz="2400" dirty="0">
                <a:solidFill>
                  <a:schemeClr val="bg1"/>
                </a:solidFill>
              </a:rPr>
              <a:t>Trabajo en equipo</a:t>
            </a:r>
          </a:p>
          <a:p>
            <a:pPr algn="ctr"/>
            <a:r>
              <a:rPr lang="es-ES" sz="2400" dirty="0">
                <a:solidFill>
                  <a:schemeClr val="bg1"/>
                </a:solidFill>
              </a:rPr>
              <a:t>Evitar Inercia terapéutica</a:t>
            </a:r>
          </a:p>
          <a:p>
            <a:pPr algn="ctr"/>
            <a:r>
              <a:rPr lang="es-ES" sz="2400" dirty="0">
                <a:solidFill>
                  <a:schemeClr val="bg1"/>
                </a:solidFill>
              </a:rPr>
              <a:t>Mejora continua de la calidad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200" y="80940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3200" dirty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MANEJO DE LAS COMPLICACIONES DE LA DIABETES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67720" y="1747365"/>
            <a:ext cx="5792847" cy="4301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485383" y="6152037"/>
            <a:ext cx="546140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1. Joseph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JJ,et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al. Comprehensive Management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of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Cardiovascular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Risk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Factors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for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Adults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With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Type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2 Diabetes: A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Scientific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Statement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From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the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American Heart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Association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.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Circulation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. 2022 Mar;145(9):e722-e759. 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177" y="1840447"/>
            <a:ext cx="5759823" cy="420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3 Rectángulo">
            <a:extLst>
              <a:ext uri="{FF2B5EF4-FFF2-40B4-BE49-F238E27FC236}">
                <a16:creationId xmlns:a16="http://schemas.microsoft.com/office/drawing/2014/main" id="{2AA29623-84F7-370F-0B4E-6A54B8197E52}"/>
              </a:ext>
            </a:extLst>
          </p:cNvPr>
          <p:cNvSpPr/>
          <p:nvPr/>
        </p:nvSpPr>
        <p:spPr>
          <a:xfrm>
            <a:off x="6540023" y="6152037"/>
            <a:ext cx="531220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2.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ElSayed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NA, et al,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on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behalf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of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the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American Diabetes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Association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. 10. Cardiovascular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Disease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and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Risk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Management: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Standards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of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Care in Diabetes-2023. Diabetes Care. 2023;46(</a:t>
            </a:r>
            <a:r>
              <a:rPr lang="es-E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Suppl</a:t>
            </a:r>
            <a:r>
              <a:rPr lang="es-E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1):S158-S190. 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2905</TotalTime>
  <Words>2592</Words>
  <Application>Microsoft Macintosh PowerPoint</Application>
  <PresentationFormat>Panorámica</PresentationFormat>
  <Paragraphs>98</Paragraphs>
  <Slides>20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20</vt:i4>
      </vt:variant>
    </vt:vector>
  </HeadingPairs>
  <TitlesOfParts>
    <vt:vector size="29" baseType="lpstr">
      <vt:lpstr>Arial</vt:lpstr>
      <vt:lpstr>Arial Narrow</vt:lpstr>
      <vt:lpstr>Calibri</vt:lpstr>
      <vt:lpstr>Segoe UI</vt:lpstr>
      <vt:lpstr>Segoe UI Semibold</vt:lpstr>
      <vt:lpstr>Wingdings</vt:lpstr>
      <vt:lpstr>Tema de Office</vt:lpstr>
      <vt:lpstr>2_Tema de Office</vt:lpstr>
      <vt:lpstr>1_Tema de Office</vt:lpstr>
      <vt:lpstr>¿Por qué es necesaria la protección holística de la persona con DM2?</vt:lpstr>
      <vt:lpstr>Presentación de PowerPoint</vt:lpstr>
      <vt:lpstr>LA DIABETES SE ASOCIA  CON UN GRAN NÚMERO DE COMPLICACIONES</vt:lpstr>
      <vt:lpstr> PRINCIPALES FACTORES DE RIESGO PARA DM TIPO 2 Y FACTORES QUE AFECTAN A LA SECRECIÓN Y ACCIÓN DE LA INSULINA  </vt:lpstr>
      <vt:lpstr>ENFOQUE HOLÍSTICO EN EL ABORDAJE  DE LAS PERSONAS CON DIABETES. </vt:lpstr>
      <vt:lpstr>Presentación de PowerPoint</vt:lpstr>
      <vt:lpstr>CICLO DE DECISIÓN PARA EL CONTROL GLUCÉMICO  CENTRADO EN LA PERSONA  EN LA DIABETES  TIPO 2</vt:lpstr>
      <vt:lpstr>FACILITANDO LA SALUD POSITIVA COMPORTAMIENTOS SALUDABLES Y BIENESTAR PARA MEJORAR LOS RESULTADOS DE SALUD. </vt:lpstr>
      <vt:lpstr>MANEJO DE LAS COMPLICACIONES DE LA DIABETES </vt:lpstr>
      <vt:lpstr>CONTROL DE  LA PRESIÓN ARTERIAL</vt:lpstr>
      <vt:lpstr>CONTROL DE LA DISLIPEMIA. OBJETIVOS Y TRATAMIENTO</vt:lpstr>
      <vt:lpstr>CONTROL DE LA GLUCEMIA </vt:lpstr>
      <vt:lpstr>Presentación de PowerPoint</vt:lpstr>
      <vt:lpstr>RESUMEN DE FÁRMACOS ASOCIADOS CON REDUCCIÓN  ESTADÍSTICAMENTE SIGNIFICATIVAS DE LOS RESULTADOS CARDIORRENALES  EN LOS PRINCIPALES ENSAYOS CLÍNICOS ALEATORIZADOS</vt:lpstr>
      <vt:lpstr>Presentación de PowerPoint</vt:lpstr>
      <vt:lpstr>EFECTOS METABÓLICOS LA INHIBICIÓN  DE SGLT2 Y DEL GLP1 </vt:lpstr>
      <vt:lpstr>EFECTOS DE ISGLT2 EN LA PROGRESIÓN DE LA ENFERMEDAD RENAL,  INSUFICIENCIA CARDIACA Y MORTALIDAD SEGÚN PRESENCIA O NO DE DIABETES.  METAANÁLISIS (90 409 PARTICIPANTES. DM 82,7% Y NDM 17,3 %)  </vt:lpstr>
      <vt:lpstr>Presentación de PowerPoint</vt:lpstr>
      <vt:lpstr>ENFOQUE HOLÍSTICO  PARA MEJORAR  LOS RESULTADOS  EN PERSONAS  CON DM2 Y ENFERMEDAD  RENAL CRÓNICA</vt:lpstr>
      <vt:lpstr>ESTRATEGIA PARA  UN ABORDAJE PRECOZ  Y HOLÍSTICO EN PERSONAS  CON DIABETES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módulo</dc:title>
  <dc:creator>marcos diaz</dc:creator>
  <cp:lastModifiedBy>marcos diaz</cp:lastModifiedBy>
  <cp:revision>157</cp:revision>
  <dcterms:created xsi:type="dcterms:W3CDTF">2022-06-13T10:22:46Z</dcterms:created>
  <dcterms:modified xsi:type="dcterms:W3CDTF">2023-03-22T09:34:22Z</dcterms:modified>
</cp:coreProperties>
</file>