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9" r:id="rId4"/>
    <p:sldId id="262" r:id="rId5"/>
    <p:sldId id="260" r:id="rId6"/>
    <p:sldId id="261" r:id="rId7"/>
    <p:sldId id="263" r:id="rId8"/>
    <p:sldId id="264"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ga Gomez" initials="Olg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B5847-B873-4A59-8809-2A9CE964AF7E}" v="7" dt="2023-09-29T13:27:53.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p:restoredTop sz="94694"/>
  </p:normalViewPr>
  <p:slideViewPr>
    <p:cSldViewPr snapToGrid="0">
      <p:cViewPr varScale="1">
        <p:scale>
          <a:sx n="105" d="100"/>
          <a:sy n="105" d="100"/>
        </p:scale>
        <p:origin x="280" y="5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ga Gomez" userId="be20366f2c8bc1d3" providerId="LiveId" clId="{045B5847-B873-4A59-8809-2A9CE964AF7E}"/>
    <pc:docChg chg="custSel addSld delSld modSld sldOrd">
      <pc:chgData name="Olga Gomez" userId="be20366f2c8bc1d3" providerId="LiveId" clId="{045B5847-B873-4A59-8809-2A9CE964AF7E}" dt="2023-09-29T13:28:18.859" v="78"/>
      <pc:docMkLst>
        <pc:docMk/>
      </pc:docMkLst>
      <pc:sldChg chg="delCm">
        <pc:chgData name="Olga Gomez" userId="be20366f2c8bc1d3" providerId="LiveId" clId="{045B5847-B873-4A59-8809-2A9CE964AF7E}" dt="2023-09-28T19:50:20.432" v="0" actId="1592"/>
        <pc:sldMkLst>
          <pc:docMk/>
          <pc:sldMk cId="3421019363" sldId="257"/>
        </pc:sldMkLst>
      </pc:sldChg>
      <pc:sldChg chg="addSp delSp modSp del mod">
        <pc:chgData name="Olga Gomez" userId="be20366f2c8bc1d3" providerId="LiveId" clId="{045B5847-B873-4A59-8809-2A9CE964AF7E}" dt="2023-09-29T13:28:13.853" v="76" actId="47"/>
        <pc:sldMkLst>
          <pc:docMk/>
          <pc:sldMk cId="4200638718" sldId="258"/>
        </pc:sldMkLst>
        <pc:spChg chg="add mod">
          <ac:chgData name="Olga Gomez" userId="be20366f2c8bc1d3" providerId="LiveId" clId="{045B5847-B873-4A59-8809-2A9CE964AF7E}" dt="2023-09-28T20:10:18.678" v="33" actId="1076"/>
          <ac:spMkLst>
            <pc:docMk/>
            <pc:sldMk cId="4200638718" sldId="258"/>
            <ac:spMk id="2" creationId="{46400011-364C-5939-219D-EA65DE16C477}"/>
          </ac:spMkLst>
        </pc:spChg>
        <pc:spChg chg="del mod">
          <ac:chgData name="Olga Gomez" userId="be20366f2c8bc1d3" providerId="LiveId" clId="{045B5847-B873-4A59-8809-2A9CE964AF7E}" dt="2023-09-29T13:26:35.823" v="58" actId="21"/>
          <ac:spMkLst>
            <pc:docMk/>
            <pc:sldMk cId="4200638718" sldId="258"/>
            <ac:spMk id="6" creationId="{00000000-0000-0000-0000-000000000000}"/>
          </ac:spMkLst>
        </pc:spChg>
        <pc:spChg chg="del mod">
          <ac:chgData name="Olga Gomez" userId="be20366f2c8bc1d3" providerId="LiveId" clId="{045B5847-B873-4A59-8809-2A9CE964AF7E}" dt="2023-09-29T13:27:46.771" v="71" actId="21"/>
          <ac:spMkLst>
            <pc:docMk/>
            <pc:sldMk cId="4200638718" sldId="258"/>
            <ac:spMk id="12" creationId="{00000000-0000-0000-0000-000000000000}"/>
          </ac:spMkLst>
        </pc:spChg>
        <pc:picChg chg="mod">
          <ac:chgData name="Olga Gomez" userId="be20366f2c8bc1d3" providerId="LiveId" clId="{045B5847-B873-4A59-8809-2A9CE964AF7E}" dt="2023-09-28T20:11:41.015" v="55" actId="1076"/>
          <ac:picMkLst>
            <pc:docMk/>
            <pc:sldMk cId="4200638718" sldId="258"/>
            <ac:picMk id="4" creationId="{00000000-0000-0000-0000-000000000000}"/>
          </ac:picMkLst>
        </pc:picChg>
        <pc:cxnChg chg="add mod">
          <ac:chgData name="Olga Gomez" userId="be20366f2c8bc1d3" providerId="LiveId" clId="{045B5847-B873-4A59-8809-2A9CE964AF7E}" dt="2023-09-28T20:10:41.866" v="36" actId="14100"/>
          <ac:cxnSpMkLst>
            <pc:docMk/>
            <pc:sldMk cId="4200638718" sldId="258"/>
            <ac:cxnSpMk id="3" creationId="{EF8F4D14-4F8E-8515-655D-AEFB17F8D19D}"/>
          </ac:cxnSpMkLst>
        </pc:cxnChg>
        <pc:cxnChg chg="del">
          <ac:chgData name="Olga Gomez" userId="be20366f2c8bc1d3" providerId="LiveId" clId="{045B5847-B873-4A59-8809-2A9CE964AF7E}" dt="2023-09-29T13:27:11.719" v="64" actId="21"/>
          <ac:cxnSpMkLst>
            <pc:docMk/>
            <pc:sldMk cId="4200638718" sldId="258"/>
            <ac:cxnSpMk id="9" creationId="{00000000-0000-0000-0000-000000000000}"/>
          </ac:cxnSpMkLst>
        </pc:cxnChg>
      </pc:sldChg>
      <pc:sldChg chg="modSp mod">
        <pc:chgData name="Olga Gomez" userId="be20366f2c8bc1d3" providerId="LiveId" clId="{045B5847-B873-4A59-8809-2A9CE964AF7E}" dt="2023-09-28T20:02:01.520" v="3" actId="313"/>
        <pc:sldMkLst>
          <pc:docMk/>
          <pc:sldMk cId="2815969433" sldId="259"/>
        </pc:sldMkLst>
        <pc:spChg chg="mod">
          <ac:chgData name="Olga Gomez" userId="be20366f2c8bc1d3" providerId="LiveId" clId="{045B5847-B873-4A59-8809-2A9CE964AF7E}" dt="2023-09-28T20:02:01.520" v="3" actId="313"/>
          <ac:spMkLst>
            <pc:docMk/>
            <pc:sldMk cId="2815969433" sldId="259"/>
            <ac:spMk id="3" creationId="{00000000-0000-0000-0000-000000000000}"/>
          </ac:spMkLst>
        </pc:spChg>
      </pc:sldChg>
      <pc:sldChg chg="addSp modSp add mod ord">
        <pc:chgData name="Olga Gomez" userId="be20366f2c8bc1d3" providerId="LiveId" clId="{045B5847-B873-4A59-8809-2A9CE964AF7E}" dt="2023-09-29T13:28:18.859" v="78"/>
        <pc:sldMkLst>
          <pc:docMk/>
          <pc:sldMk cId="1045107137" sldId="265"/>
        </pc:sldMkLst>
        <pc:spChg chg="add mod">
          <ac:chgData name="Olga Gomez" userId="be20366f2c8bc1d3" providerId="LiveId" clId="{045B5847-B873-4A59-8809-2A9CE964AF7E}" dt="2023-09-29T13:26:53.920" v="61" actId="1076"/>
          <ac:spMkLst>
            <pc:docMk/>
            <pc:sldMk cId="1045107137" sldId="265"/>
            <ac:spMk id="2" creationId="{79A58717-4FEE-042E-CCC7-69F5E4705BE4}"/>
          </ac:spMkLst>
        </pc:spChg>
        <pc:spChg chg="add mod">
          <ac:chgData name="Olga Gomez" userId="be20366f2c8bc1d3" providerId="LiveId" clId="{045B5847-B873-4A59-8809-2A9CE964AF7E}" dt="2023-09-29T13:27:01.129" v="63" actId="1076"/>
          <ac:spMkLst>
            <pc:docMk/>
            <pc:sldMk cId="1045107137" sldId="265"/>
            <ac:spMk id="3" creationId="{B3B6CB06-CA64-4D04-6C26-2398AFCD57DE}"/>
          </ac:spMkLst>
        </pc:spChg>
        <pc:spChg chg="add mod">
          <ac:chgData name="Olga Gomez" userId="be20366f2c8bc1d3" providerId="LiveId" clId="{045B5847-B873-4A59-8809-2A9CE964AF7E}" dt="2023-09-29T13:28:05.906" v="75" actId="1076"/>
          <ac:spMkLst>
            <pc:docMk/>
            <pc:sldMk cId="1045107137" sldId="265"/>
            <ac:spMk id="11" creationId="{C148B5F8-642D-6B77-908F-D579006927A6}"/>
          </ac:spMkLst>
        </pc:spChg>
        <pc:picChg chg="mod">
          <ac:chgData name="Olga Gomez" userId="be20366f2c8bc1d3" providerId="LiveId" clId="{045B5847-B873-4A59-8809-2A9CE964AF7E}" dt="2023-09-29T13:26:45.798" v="60" actId="1076"/>
          <ac:picMkLst>
            <pc:docMk/>
            <pc:sldMk cId="1045107137" sldId="265"/>
            <ac:picMk id="5" creationId="{00000000-0000-0000-0000-000000000000}"/>
          </ac:picMkLst>
        </pc:picChg>
        <pc:cxnChg chg="add mod">
          <ac:chgData name="Olga Gomez" userId="be20366f2c8bc1d3" providerId="LiveId" clId="{045B5847-B873-4A59-8809-2A9CE964AF7E}" dt="2023-09-29T13:27:24.768" v="67" actId="14100"/>
          <ac:cxnSpMkLst>
            <pc:docMk/>
            <pc:sldMk cId="1045107137" sldId="265"/>
            <ac:cxnSpMk id="4" creationId="{A6FBFB8A-B467-A28B-2638-323E18AD15D3}"/>
          </ac:cxnSpMkLst>
        </pc:cxnChg>
        <pc:cxnChg chg="add mod">
          <ac:chgData name="Olga Gomez" userId="be20366f2c8bc1d3" providerId="LiveId" clId="{045B5847-B873-4A59-8809-2A9CE964AF7E}" dt="2023-09-29T13:27:38.413" v="70" actId="14100"/>
          <ac:cxnSpMkLst>
            <pc:docMk/>
            <pc:sldMk cId="1045107137" sldId="265"/>
            <ac:cxnSpMk id="8" creationId="{DAC0EA8B-C925-C222-8C97-6CD0F2A9A14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A2CE5-B5E5-CA48-AEA8-689558AA4C1B}" type="datetimeFigureOut">
              <a:rPr lang="es-ES" smtClean="0"/>
              <a:t>17/10/23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6AA0C-0285-9B4F-BE79-40E54CCCCA5A}" type="slidenum">
              <a:rPr lang="es-ES" smtClean="0"/>
              <a:t>‹Nº›</a:t>
            </a:fld>
            <a:endParaRPr lang="es-ES"/>
          </a:p>
        </p:txBody>
      </p:sp>
    </p:spTree>
    <p:extLst>
      <p:ext uri="{BB962C8B-B14F-4D97-AF65-F5344CB8AC3E}">
        <p14:creationId xmlns:p14="http://schemas.microsoft.com/office/powerpoint/2010/main" val="22937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a:t>
            </a:r>
          </a:p>
        </p:txBody>
      </p:sp>
      <p:sp>
        <p:nvSpPr>
          <p:cNvPr id="4" name="Marcador de número de diapositiva 3"/>
          <p:cNvSpPr>
            <a:spLocks noGrp="1"/>
          </p:cNvSpPr>
          <p:nvPr>
            <p:ph type="sldNum" sz="quarter" idx="5"/>
          </p:nvPr>
        </p:nvSpPr>
        <p:spPr/>
        <p:txBody>
          <a:bodyPr/>
          <a:lstStyle/>
          <a:p>
            <a:fld id="{EC16AA0C-0285-9B4F-BE79-40E54CCCCA5A}" type="slidenum">
              <a:rPr lang="es-ES" smtClean="0"/>
              <a:t>7</a:t>
            </a:fld>
            <a:endParaRPr lang="es-ES"/>
          </a:p>
        </p:txBody>
      </p:sp>
    </p:spTree>
    <p:extLst>
      <p:ext uri="{BB962C8B-B14F-4D97-AF65-F5344CB8AC3E}">
        <p14:creationId xmlns:p14="http://schemas.microsoft.com/office/powerpoint/2010/main" val="65541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49E40-F597-BDCC-372A-1BB2DE2BEC7E}"/>
              </a:ext>
            </a:extLst>
          </p:cNvPr>
          <p:cNvSpPr>
            <a:spLocks noGrp="1"/>
          </p:cNvSpPr>
          <p:nvPr>
            <p:ph type="ctrTitle"/>
          </p:nvPr>
        </p:nvSpPr>
        <p:spPr>
          <a:xfrm>
            <a:off x="1524000" y="1122363"/>
            <a:ext cx="9144000" cy="2387600"/>
          </a:xfrm>
        </p:spPr>
        <p:txBody>
          <a:bodyPr anchor="b"/>
          <a:lstStyle>
            <a:lvl1pPr algn="ctr">
              <a:defRPr sz="60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Subtítulo 2">
            <a:extLst>
              <a:ext uri="{FF2B5EF4-FFF2-40B4-BE49-F238E27FC236}">
                <a16:creationId xmlns:a16="http://schemas.microsoft.com/office/drawing/2014/main" id="{0E4521AA-DFB5-7E8B-DBF6-535503F17D3B}"/>
              </a:ext>
            </a:extLst>
          </p:cNvPr>
          <p:cNvSpPr>
            <a:spLocks noGrp="1"/>
          </p:cNvSpPr>
          <p:nvPr>
            <p:ph type="subTitle" idx="1"/>
          </p:nvPr>
        </p:nvSpPr>
        <p:spPr>
          <a:xfrm>
            <a:off x="1524000" y="3602038"/>
            <a:ext cx="9144000" cy="1655762"/>
          </a:xfrm>
        </p:spPr>
        <p:txBody>
          <a:bodyPr/>
          <a:lstStyle>
            <a:lvl1pPr marL="0" indent="0" algn="ctr">
              <a:buNone/>
              <a:defRPr sz="2400" b="0" i="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4" name="Marcador de fecha 3">
            <a:extLst>
              <a:ext uri="{FF2B5EF4-FFF2-40B4-BE49-F238E27FC236}">
                <a16:creationId xmlns:a16="http://schemas.microsoft.com/office/drawing/2014/main" id="{56FD79F3-44CD-047B-DC8E-F1147661CB4F}"/>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17/10/23</a:t>
            </a:fld>
            <a:endParaRPr lang="es-ES" dirty="0"/>
          </a:p>
        </p:txBody>
      </p:sp>
      <p:sp>
        <p:nvSpPr>
          <p:cNvPr id="5" name="Marcador de pie de página 4">
            <a:extLst>
              <a:ext uri="{FF2B5EF4-FFF2-40B4-BE49-F238E27FC236}">
                <a16:creationId xmlns:a16="http://schemas.microsoft.com/office/drawing/2014/main" id="{0AC859FD-7B29-64C3-2760-EA10591930BB}"/>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25137578-1456-5C6A-CFDA-47D1CC996EDE}"/>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96855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85209-2648-617A-2689-A75EFF4311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6B62253-3301-5717-6754-E2BF2FCD8E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E3BE93-A8A2-A33D-6C2B-3CF3E39EF4D9}"/>
              </a:ext>
            </a:extLst>
          </p:cNvPr>
          <p:cNvSpPr>
            <a:spLocks noGrp="1"/>
          </p:cNvSpPr>
          <p:nvPr>
            <p:ph type="dt" sz="half" idx="10"/>
          </p:nvPr>
        </p:nvSpPr>
        <p:spPr/>
        <p:txBody>
          <a:bodyPr/>
          <a:lstStyle/>
          <a:p>
            <a:fld id="{76E68DB2-8C78-DE4F-B103-4686A32FA171}" type="datetimeFigureOut">
              <a:rPr lang="es-ES" smtClean="0"/>
              <a:t>17/10/23</a:t>
            </a:fld>
            <a:endParaRPr lang="es-ES"/>
          </a:p>
        </p:txBody>
      </p:sp>
      <p:sp>
        <p:nvSpPr>
          <p:cNvPr id="5" name="Marcador de pie de página 4">
            <a:extLst>
              <a:ext uri="{FF2B5EF4-FFF2-40B4-BE49-F238E27FC236}">
                <a16:creationId xmlns:a16="http://schemas.microsoft.com/office/drawing/2014/main" id="{A4EB005F-A943-FA75-38E6-B4C495AE7E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551C26-8D44-146C-14E1-76D8DA54A93A}"/>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37211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767207-12B6-9EDD-93E1-D9DCDB120B4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3119C8-4F53-60B5-22F0-B257D6BC3E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8356A4-3551-A480-344C-1196B6EF53F2}"/>
              </a:ext>
            </a:extLst>
          </p:cNvPr>
          <p:cNvSpPr>
            <a:spLocks noGrp="1"/>
          </p:cNvSpPr>
          <p:nvPr>
            <p:ph type="dt" sz="half" idx="10"/>
          </p:nvPr>
        </p:nvSpPr>
        <p:spPr/>
        <p:txBody>
          <a:bodyPr/>
          <a:lstStyle/>
          <a:p>
            <a:fld id="{76E68DB2-8C78-DE4F-B103-4686A32FA171}" type="datetimeFigureOut">
              <a:rPr lang="es-ES" smtClean="0"/>
              <a:t>17/10/23</a:t>
            </a:fld>
            <a:endParaRPr lang="es-ES"/>
          </a:p>
        </p:txBody>
      </p:sp>
      <p:sp>
        <p:nvSpPr>
          <p:cNvPr id="5" name="Marcador de pie de página 4">
            <a:extLst>
              <a:ext uri="{FF2B5EF4-FFF2-40B4-BE49-F238E27FC236}">
                <a16:creationId xmlns:a16="http://schemas.microsoft.com/office/drawing/2014/main" id="{B94ED395-E4A9-B099-4394-1088D7D51B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69039A-6422-74C2-876D-39EBF252187F}"/>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11826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0B98E-D044-0800-ABBC-4A8BE9905AA6}"/>
              </a:ext>
            </a:extLst>
          </p:cNvPr>
          <p:cNvSpPr>
            <a:spLocks noGrp="1"/>
          </p:cNvSpPr>
          <p:nvPr>
            <p:ph type="title"/>
          </p:nvPr>
        </p:nvSpPr>
        <p:spPr/>
        <p:txBody>
          <a:bodyPr/>
          <a:lstStyle>
            <a:lvl1pPr algn="ct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D38D674-1949-C65E-1FE3-422BE504EB33}"/>
              </a:ext>
            </a:extLst>
          </p:cNvPr>
          <p:cNvSpPr>
            <a:spLocks noGrp="1"/>
          </p:cNvSpPr>
          <p:nvPr>
            <p:ph idx="1"/>
          </p:nvPr>
        </p:nvSpPr>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4B4839D5-2F2A-0132-C5B4-33C365C3E996}"/>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17/10/23</a:t>
            </a:fld>
            <a:endParaRPr lang="es-ES"/>
          </a:p>
        </p:txBody>
      </p:sp>
      <p:sp>
        <p:nvSpPr>
          <p:cNvPr id="5" name="Marcador de pie de página 4">
            <a:extLst>
              <a:ext uri="{FF2B5EF4-FFF2-40B4-BE49-F238E27FC236}">
                <a16:creationId xmlns:a16="http://schemas.microsoft.com/office/drawing/2014/main" id="{73446076-2FA8-BB51-71AA-0520982E75EB}"/>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5FAAABF7-9C23-0774-56E7-54477B553BB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59422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A92FF8-A8CE-77C6-0791-75CA4B4A7004}"/>
              </a:ext>
            </a:extLst>
          </p:cNvPr>
          <p:cNvSpPr>
            <a:spLocks noGrp="1"/>
          </p:cNvSpPr>
          <p:nvPr>
            <p:ph type="title"/>
          </p:nvPr>
        </p:nvSpPr>
        <p:spPr>
          <a:xfrm>
            <a:off x="831850" y="1709738"/>
            <a:ext cx="10515600" cy="2852737"/>
          </a:xfrm>
        </p:spPr>
        <p:txBody>
          <a:bodyPr anchor="b"/>
          <a:lstStyle>
            <a:lvl1pPr algn="ctr">
              <a:defRPr sz="6000" b="1">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B63C90D-7297-FC39-255F-55B7760AD4DD}"/>
              </a:ext>
            </a:extLst>
          </p:cNvPr>
          <p:cNvSpPr>
            <a:spLocks noGrp="1"/>
          </p:cNvSpPr>
          <p:nvPr>
            <p:ph type="body" idx="1"/>
          </p:nvPr>
        </p:nvSpPr>
        <p:spPr>
          <a:xfrm>
            <a:off x="831850" y="4589463"/>
            <a:ext cx="10515600" cy="1500187"/>
          </a:xfrm>
        </p:spPr>
        <p:txBody>
          <a:bodyPr/>
          <a:lstStyle>
            <a:lvl1pPr marL="0" indent="0" algn="ctr">
              <a:buNone/>
              <a:defRPr sz="2400" b="0" i="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DF8E725-EDFE-D97A-0A3D-DF2E89051D22}"/>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17/10/23</a:t>
            </a:fld>
            <a:endParaRPr lang="es-ES"/>
          </a:p>
        </p:txBody>
      </p:sp>
      <p:sp>
        <p:nvSpPr>
          <p:cNvPr id="5" name="Marcador de pie de página 4">
            <a:extLst>
              <a:ext uri="{FF2B5EF4-FFF2-40B4-BE49-F238E27FC236}">
                <a16:creationId xmlns:a16="http://schemas.microsoft.com/office/drawing/2014/main" id="{D28036E3-E9D4-ACD2-A9BF-961856A36DCA}"/>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9455A6DB-4FB1-6E2C-A162-8FEBDD8A2D2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98139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B6E8F-4C39-6388-DDA2-CA55A1147A2A}"/>
              </a:ext>
            </a:extLst>
          </p:cNvPr>
          <p:cNvSpPr>
            <a:spLocks noGrp="1"/>
          </p:cNvSpPr>
          <p:nvPr>
            <p:ph type="title"/>
          </p:nvPr>
        </p:nvSpPr>
        <p:spPr/>
        <p:txBody>
          <a:bodyPr/>
          <a:lstStyle>
            <a:lvl1pPr>
              <a:defRPr b="1" i="0">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ED3024FF-3674-17C6-653B-A822F0B6043E}"/>
              </a:ext>
            </a:extLst>
          </p:cNvPr>
          <p:cNvSpPr>
            <a:spLocks noGrp="1"/>
          </p:cNvSpPr>
          <p:nvPr>
            <p:ph sz="half" idx="1"/>
          </p:nvPr>
        </p:nvSpPr>
        <p:spPr>
          <a:xfrm>
            <a:off x="838200" y="1825625"/>
            <a:ext cx="5181600" cy="435133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040C80-7A25-338D-579A-DB769538E80F}"/>
              </a:ext>
            </a:extLst>
          </p:cNvPr>
          <p:cNvSpPr>
            <a:spLocks noGrp="1"/>
          </p:cNvSpPr>
          <p:nvPr>
            <p:ph sz="half" idx="2"/>
          </p:nvPr>
        </p:nvSpPr>
        <p:spPr>
          <a:xfrm>
            <a:off x="6172200" y="1825625"/>
            <a:ext cx="5181600" cy="435133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54F42D-D27E-8556-1929-79EDF6F19F3A}"/>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17/10/23</a:t>
            </a:fld>
            <a:endParaRPr lang="es-ES"/>
          </a:p>
        </p:txBody>
      </p:sp>
      <p:sp>
        <p:nvSpPr>
          <p:cNvPr id="6" name="Marcador de pie de página 5">
            <a:extLst>
              <a:ext uri="{FF2B5EF4-FFF2-40B4-BE49-F238E27FC236}">
                <a16:creationId xmlns:a16="http://schemas.microsoft.com/office/drawing/2014/main" id="{65733216-D48B-BE0F-CBD0-77A53C9E8F7C}"/>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D60702F0-24F5-D88A-707E-2DFE51433331}"/>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60407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A4567-2B2A-D523-9E4E-56DBB252CE7D}"/>
              </a:ext>
            </a:extLst>
          </p:cNvPr>
          <p:cNvSpPr>
            <a:spLocks noGrp="1"/>
          </p:cNvSpPr>
          <p:nvPr>
            <p:ph type="title"/>
          </p:nvPr>
        </p:nvSpPr>
        <p:spPr>
          <a:xfrm>
            <a:off x="839788" y="365125"/>
            <a:ext cx="10515600" cy="1325563"/>
          </a:xfrm>
        </p:spPr>
        <p:txBody>
          <a:bodyPr/>
          <a:lstStyle>
            <a:lvl1pP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9D603B-DDA9-174A-1D45-BC741FF748C7}"/>
              </a:ext>
            </a:extLst>
          </p:cNvPr>
          <p:cNvSpPr>
            <a:spLocks noGrp="1"/>
          </p:cNvSpPr>
          <p:nvPr>
            <p:ph type="body" idx="1"/>
          </p:nvPr>
        </p:nvSpPr>
        <p:spPr>
          <a:xfrm>
            <a:off x="839788" y="1681163"/>
            <a:ext cx="5157787" cy="823912"/>
          </a:xfr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E5B6F82-B514-9F6D-9C61-02C71B3E4207}"/>
              </a:ext>
            </a:extLst>
          </p:cNvPr>
          <p:cNvSpPr>
            <a:spLocks noGrp="1"/>
          </p:cNvSpPr>
          <p:nvPr>
            <p:ph sz="half" idx="2"/>
          </p:nvPr>
        </p:nvSpPr>
        <p:spPr>
          <a:xfrm>
            <a:off x="839788" y="2505075"/>
            <a:ext cx="5157787" cy="368458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E667198-D8FD-CE2E-F25C-151A8BC86478}"/>
              </a:ext>
            </a:extLst>
          </p:cNvPr>
          <p:cNvSpPr>
            <a:spLocks noGrp="1"/>
          </p:cNvSpPr>
          <p:nvPr>
            <p:ph type="body" sz="quarter" idx="3"/>
          </p:nvPr>
        </p:nvSpPr>
        <p:spPr>
          <a:xfrm>
            <a:off x="6172200" y="1681163"/>
            <a:ext cx="5183188" cy="823912"/>
          </a:xfr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CE50FD-7856-E069-64B1-78A5A958000C}"/>
              </a:ext>
            </a:extLst>
          </p:cNvPr>
          <p:cNvSpPr>
            <a:spLocks noGrp="1"/>
          </p:cNvSpPr>
          <p:nvPr>
            <p:ph sz="quarter" idx="4"/>
          </p:nvPr>
        </p:nvSpPr>
        <p:spPr>
          <a:xfrm>
            <a:off x="6172200" y="2505075"/>
            <a:ext cx="5183188" cy="368458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ED7DC55-1D43-56AE-0AE9-87977B24406E}"/>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17/10/23</a:t>
            </a:fld>
            <a:endParaRPr lang="es-ES"/>
          </a:p>
        </p:txBody>
      </p:sp>
      <p:sp>
        <p:nvSpPr>
          <p:cNvPr id="8" name="Marcador de pie de página 7">
            <a:extLst>
              <a:ext uri="{FF2B5EF4-FFF2-40B4-BE49-F238E27FC236}">
                <a16:creationId xmlns:a16="http://schemas.microsoft.com/office/drawing/2014/main" id="{E5432BE7-A4BD-943B-40C8-FCF8A9B9382F}"/>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9" name="Marcador de número de diapositiva 8">
            <a:extLst>
              <a:ext uri="{FF2B5EF4-FFF2-40B4-BE49-F238E27FC236}">
                <a16:creationId xmlns:a16="http://schemas.microsoft.com/office/drawing/2014/main" id="{C857DB7F-C8F5-98BC-403A-DE78AF1C4398}"/>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89418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4416F-0897-3704-141E-07601A46FFD4}"/>
              </a:ext>
            </a:extLst>
          </p:cNvPr>
          <p:cNvSpPr>
            <a:spLocks noGrp="1"/>
          </p:cNvSpPr>
          <p:nvPr>
            <p:ph type="title"/>
          </p:nvPr>
        </p:nvSpPr>
        <p:spPr/>
        <p:txBody>
          <a:bodyPr/>
          <a:lstStyle>
            <a:lvl1pPr algn="ct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1D1A95-4282-52AB-F121-126C87B8E9E1}"/>
              </a:ext>
            </a:extLst>
          </p:cNvPr>
          <p:cNvSpPr>
            <a:spLocks noGrp="1"/>
          </p:cNvSpPr>
          <p:nvPr>
            <p:ph type="dt" sz="half" idx="10"/>
          </p:nvPr>
        </p:nvSpPr>
        <p:spPr/>
        <p:txBody>
          <a:bodyPr/>
          <a:lstStyle/>
          <a:p>
            <a:fld id="{76E68DB2-8C78-DE4F-B103-4686A32FA171}" type="datetimeFigureOut">
              <a:rPr lang="es-ES" smtClean="0"/>
              <a:t>17/10/23</a:t>
            </a:fld>
            <a:endParaRPr lang="es-ES"/>
          </a:p>
        </p:txBody>
      </p:sp>
      <p:sp>
        <p:nvSpPr>
          <p:cNvPr id="4" name="Marcador de pie de página 3">
            <a:extLst>
              <a:ext uri="{FF2B5EF4-FFF2-40B4-BE49-F238E27FC236}">
                <a16:creationId xmlns:a16="http://schemas.microsoft.com/office/drawing/2014/main" id="{22838A18-E433-4D4D-E8B5-588D72E6518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222D6D8-4DAD-4CBB-4B38-197680E8EFD3}"/>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304898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94CCCC-E5B2-FBF2-616E-07EEE0F6984A}"/>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17/10/23</a:t>
            </a:fld>
            <a:endParaRPr lang="es-ES"/>
          </a:p>
        </p:txBody>
      </p:sp>
      <p:sp>
        <p:nvSpPr>
          <p:cNvPr id="3" name="Marcador de pie de página 2">
            <a:extLst>
              <a:ext uri="{FF2B5EF4-FFF2-40B4-BE49-F238E27FC236}">
                <a16:creationId xmlns:a16="http://schemas.microsoft.com/office/drawing/2014/main" id="{E6CE0129-70CC-B880-039C-AC818F4657C5}"/>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4" name="Marcador de número de diapositiva 3">
            <a:extLst>
              <a:ext uri="{FF2B5EF4-FFF2-40B4-BE49-F238E27FC236}">
                <a16:creationId xmlns:a16="http://schemas.microsoft.com/office/drawing/2014/main" id="{CBB65DB0-50FF-60EC-ED6A-512DB4D368C0}"/>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63573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9A413-1052-685A-3347-BE386EA3F89C}"/>
              </a:ext>
            </a:extLst>
          </p:cNvPr>
          <p:cNvSpPr>
            <a:spLocks noGrp="1"/>
          </p:cNvSpPr>
          <p:nvPr>
            <p:ph type="title"/>
          </p:nvPr>
        </p:nvSpPr>
        <p:spPr>
          <a:xfrm>
            <a:off x="839788" y="457200"/>
            <a:ext cx="3932237" cy="1600200"/>
          </a:xfrm>
        </p:spPr>
        <p:txBody>
          <a:bodyPr anchor="b"/>
          <a:lstStyle>
            <a:lvl1pPr>
              <a:defRPr sz="32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F6BDCE-4E69-439A-87F3-53D5F7DF17B1}"/>
              </a:ext>
            </a:extLst>
          </p:cNvPr>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47A8114-FF3F-1CDD-874E-08E90A0F192A}"/>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6EC011-17A3-7AFA-7369-270CAAC72A58}"/>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17/10/23</a:t>
            </a:fld>
            <a:endParaRPr lang="es-ES"/>
          </a:p>
        </p:txBody>
      </p:sp>
      <p:sp>
        <p:nvSpPr>
          <p:cNvPr id="6" name="Marcador de pie de página 5">
            <a:extLst>
              <a:ext uri="{FF2B5EF4-FFF2-40B4-BE49-F238E27FC236}">
                <a16:creationId xmlns:a16="http://schemas.microsoft.com/office/drawing/2014/main" id="{7B0B7C34-027A-5098-CC8E-0E899636A018}"/>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B005D0D7-BBEB-3185-8F7B-AF4CA35E8AD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93554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CD204-79C8-E1F6-7251-D44008B34068}"/>
              </a:ext>
            </a:extLst>
          </p:cNvPr>
          <p:cNvSpPr>
            <a:spLocks noGrp="1"/>
          </p:cNvSpPr>
          <p:nvPr>
            <p:ph type="title"/>
          </p:nvPr>
        </p:nvSpPr>
        <p:spPr>
          <a:xfrm>
            <a:off x="839788" y="457200"/>
            <a:ext cx="3932237" cy="1600200"/>
          </a:xfrm>
        </p:spPr>
        <p:txBody>
          <a:bodyPr anchor="b"/>
          <a:lstStyle>
            <a:lvl1pPr>
              <a:defRPr sz="32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FC6FBE7-8187-5402-4C24-7C8BE032214C}"/>
              </a:ext>
            </a:extLst>
          </p:cNvPr>
          <p:cNvSpPr>
            <a:spLocks noGrp="1"/>
          </p:cNvSpPr>
          <p:nvPr>
            <p:ph type="pic" idx="1"/>
          </p:nvPr>
        </p:nvSpPr>
        <p:spPr>
          <a:xfrm>
            <a:off x="5183188" y="987425"/>
            <a:ext cx="6172200" cy="4873625"/>
          </a:xfr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AA690CD-EFAB-2B8E-9FB0-3F6464D3840C}"/>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876D050A-7BBB-1464-4C0A-E141035A2686}"/>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17/10/23</a:t>
            </a:fld>
            <a:endParaRPr lang="es-ES"/>
          </a:p>
        </p:txBody>
      </p:sp>
      <p:sp>
        <p:nvSpPr>
          <p:cNvPr id="6" name="Marcador de pie de página 5">
            <a:extLst>
              <a:ext uri="{FF2B5EF4-FFF2-40B4-BE49-F238E27FC236}">
                <a16:creationId xmlns:a16="http://schemas.microsoft.com/office/drawing/2014/main" id="{0A9005EA-3456-AA60-9143-5838AAA169F2}"/>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8C69F0D9-D179-59F1-FF6A-FCB49A6A90B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54644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F02DED-9475-9BEB-8403-A2258ECAD78A}"/>
              </a:ext>
            </a:extLst>
          </p:cNvPr>
          <p:cNvSpPr>
            <a:spLocks noGrp="1"/>
          </p:cNvSpPr>
          <p:nvPr>
            <p:ph type="title"/>
          </p:nvPr>
        </p:nvSpPr>
        <p:spPr>
          <a:xfrm>
            <a:off x="838200" y="850323"/>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B8DC69C-3FD0-E954-1069-09CC2C195802}"/>
              </a:ext>
            </a:extLst>
          </p:cNvPr>
          <p:cNvSpPr>
            <a:spLocks noGrp="1"/>
          </p:cNvSpPr>
          <p:nvPr>
            <p:ph type="body" idx="1"/>
          </p:nvPr>
        </p:nvSpPr>
        <p:spPr>
          <a:xfrm>
            <a:off x="838200" y="2355273"/>
            <a:ext cx="10515600" cy="382169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54C3FEE4-D92E-97E7-64E8-FA44C4DCB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17/10/23</a:t>
            </a:fld>
            <a:endParaRPr lang="es-ES"/>
          </a:p>
        </p:txBody>
      </p:sp>
      <p:sp>
        <p:nvSpPr>
          <p:cNvPr id="5" name="Marcador de pie de página 4">
            <a:extLst>
              <a:ext uri="{FF2B5EF4-FFF2-40B4-BE49-F238E27FC236}">
                <a16:creationId xmlns:a16="http://schemas.microsoft.com/office/drawing/2014/main" id="{C9DDB8B9-46D4-6C62-29A8-9CE589518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A1499960-01F3-677A-D228-6282E4DCD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60030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121B9-B720-EC3C-28CC-BCFE0FEACDBB}"/>
              </a:ext>
            </a:extLst>
          </p:cNvPr>
          <p:cNvSpPr>
            <a:spLocks noGrp="1"/>
          </p:cNvSpPr>
          <p:nvPr>
            <p:ph type="ctrTitle"/>
          </p:nvPr>
        </p:nvSpPr>
        <p:spPr>
          <a:xfrm>
            <a:off x="555812" y="2804099"/>
            <a:ext cx="5280212" cy="1307072"/>
          </a:xfrm>
        </p:spPr>
        <p:txBody>
          <a:bodyPr anchor="ctr">
            <a:normAutofit/>
          </a:bodyPr>
          <a:lstStyle/>
          <a:p>
            <a:pPr algn="l"/>
            <a:r>
              <a:rPr lang="es-ES" sz="2800" dirty="0"/>
              <a:t>Educación terapéutica en diabetes asociada a la MCG</a:t>
            </a:r>
          </a:p>
        </p:txBody>
      </p:sp>
      <p:sp>
        <p:nvSpPr>
          <p:cNvPr id="3" name="Subtítulo 2">
            <a:extLst>
              <a:ext uri="{FF2B5EF4-FFF2-40B4-BE49-F238E27FC236}">
                <a16:creationId xmlns:a16="http://schemas.microsoft.com/office/drawing/2014/main" id="{F0C040EA-5C6C-28A0-8E09-C196FD92024F}"/>
              </a:ext>
            </a:extLst>
          </p:cNvPr>
          <p:cNvSpPr>
            <a:spLocks noGrp="1"/>
          </p:cNvSpPr>
          <p:nvPr>
            <p:ph type="subTitle" idx="1"/>
          </p:nvPr>
        </p:nvSpPr>
        <p:spPr>
          <a:xfrm>
            <a:off x="555812" y="4111171"/>
            <a:ext cx="5280212" cy="1186043"/>
          </a:xfrm>
        </p:spPr>
        <p:txBody>
          <a:bodyPr anchor="ctr">
            <a:normAutofit fontScale="92500"/>
          </a:bodyPr>
          <a:lstStyle/>
          <a:p>
            <a:pPr algn="l"/>
            <a:r>
              <a:rPr lang="ca-ES" sz="2100" dirty="0"/>
              <a:t>Olga Gómez Ramón</a:t>
            </a:r>
          </a:p>
          <a:p>
            <a:pPr algn="l">
              <a:lnSpc>
                <a:spcPct val="120000"/>
              </a:lnSpc>
            </a:pPr>
            <a:r>
              <a:rPr lang="ca-ES" sz="1800" i="1" dirty="0" err="1"/>
              <a:t>Enfermera</a:t>
            </a:r>
            <a:r>
              <a:rPr lang="ca-ES" sz="1800" i="1" dirty="0"/>
              <a:t> consultora experta en </a:t>
            </a:r>
            <a:r>
              <a:rPr lang="ca-ES" sz="1800" i="1" dirty="0" err="1"/>
              <a:t>diabetes</a:t>
            </a:r>
            <a:r>
              <a:rPr lang="ca-ES" sz="1800" i="1" dirty="0"/>
              <a:t> de la Xarxa Sanitaria, Social y </a:t>
            </a:r>
            <a:r>
              <a:rPr lang="ca-ES" sz="1800" i="1" dirty="0" err="1"/>
              <a:t>Docente</a:t>
            </a:r>
            <a:r>
              <a:rPr lang="ca-ES" sz="1800" i="1" dirty="0"/>
              <a:t> de Santa Tecla, Tarragona</a:t>
            </a:r>
            <a:endParaRPr lang="es-ES" sz="1800" i="1" dirty="0"/>
          </a:p>
        </p:txBody>
      </p:sp>
      <p:sp>
        <p:nvSpPr>
          <p:cNvPr id="4" name="Rectángulo 3">
            <a:extLst>
              <a:ext uri="{FF2B5EF4-FFF2-40B4-BE49-F238E27FC236}">
                <a16:creationId xmlns:a16="http://schemas.microsoft.com/office/drawing/2014/main" id="{324F46A2-771A-D50D-86FC-F647896C1690}"/>
              </a:ext>
            </a:extLst>
          </p:cNvPr>
          <p:cNvSpPr/>
          <p:nvPr/>
        </p:nvSpPr>
        <p:spPr>
          <a:xfrm>
            <a:off x="3489434" y="6032938"/>
            <a:ext cx="184982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Logotipo, nombre de la empresa&#10;&#10;Descripción generada automáticamente">
            <a:extLst>
              <a:ext uri="{FF2B5EF4-FFF2-40B4-BE49-F238E27FC236}">
                <a16:creationId xmlns:a16="http://schemas.microsoft.com/office/drawing/2014/main" id="{B9A51F76-20C2-2004-CFEA-AF45F23A4ABD}"/>
              </a:ext>
            </a:extLst>
          </p:cNvPr>
          <p:cNvPicPr>
            <a:picLocks noChangeAspect="1"/>
          </p:cNvPicPr>
          <p:nvPr/>
        </p:nvPicPr>
        <p:blipFill>
          <a:blip r:embed="rId3"/>
          <a:stretch>
            <a:fillRect/>
          </a:stretch>
        </p:blipFill>
        <p:spPr>
          <a:xfrm>
            <a:off x="3722669" y="5875399"/>
            <a:ext cx="1435321" cy="662035"/>
          </a:xfrm>
          <a:prstGeom prst="rect">
            <a:avLst/>
          </a:prstGeom>
        </p:spPr>
      </p:pic>
    </p:spTree>
    <p:extLst>
      <p:ext uri="{BB962C8B-B14F-4D97-AF65-F5344CB8AC3E}">
        <p14:creationId xmlns:p14="http://schemas.microsoft.com/office/powerpoint/2010/main" val="285371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1D165-23A7-4294-EDF3-6ABCFC9DC06D}"/>
              </a:ext>
            </a:extLst>
          </p:cNvPr>
          <p:cNvSpPr>
            <a:spLocks noGrp="1"/>
          </p:cNvSpPr>
          <p:nvPr>
            <p:ph type="title"/>
          </p:nvPr>
        </p:nvSpPr>
        <p:spPr>
          <a:xfrm>
            <a:off x="838200" y="850324"/>
            <a:ext cx="10515600" cy="660762"/>
          </a:xfrm>
        </p:spPr>
        <p:txBody>
          <a:bodyPr>
            <a:normAutofit/>
          </a:bodyPr>
          <a:lstStyle/>
          <a:p>
            <a:r>
              <a:rPr lang="es-ES" sz="3600" dirty="0"/>
              <a:t>MCG</a:t>
            </a:r>
          </a:p>
        </p:txBody>
      </p:sp>
      <p:sp>
        <p:nvSpPr>
          <p:cNvPr id="3"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838200" y="1711024"/>
            <a:ext cx="10563387" cy="1627791"/>
          </a:xfrm>
          <a:ln>
            <a:solidFill>
              <a:srgbClr val="BA1037"/>
            </a:solidFill>
          </a:ln>
        </p:spPr>
        <p:txBody>
          <a:bodyPr/>
          <a:lstStyle/>
          <a:p>
            <a:pPr marL="0" indent="0">
              <a:buNone/>
            </a:pPr>
            <a:r>
              <a:rPr lang="es-ES" dirty="0"/>
              <a:t>Es un dispositivo que mide constantemente los niveles de glucosa en liquido intersticial y transmite la información a un receptor, que puede ser un teléfono móvil o el lector que aporta el dispositivo. </a:t>
            </a:r>
          </a:p>
          <a:p>
            <a:pPr marL="0" indent="0">
              <a:buNone/>
            </a:pPr>
            <a:endParaRPr lang="es-ES" dirty="0"/>
          </a:p>
        </p:txBody>
      </p:sp>
      <p:sp>
        <p:nvSpPr>
          <p:cNvPr id="4" name="3 CuadroTexto"/>
          <p:cNvSpPr txBox="1"/>
          <p:nvPr/>
        </p:nvSpPr>
        <p:spPr>
          <a:xfrm>
            <a:off x="838200" y="3936682"/>
            <a:ext cx="10639587" cy="646331"/>
          </a:xfrm>
          <a:prstGeom prst="rect">
            <a:avLst/>
          </a:prstGeom>
          <a:noFill/>
          <a:ln>
            <a:solidFill>
              <a:srgbClr val="FF0000"/>
            </a:solidFill>
          </a:ln>
        </p:spPr>
        <p:txBody>
          <a:bodyPr wrap="square" rtlCol="0">
            <a:spAutoFit/>
          </a:bodyPr>
          <a:lstStyle/>
          <a:p>
            <a:r>
              <a:rPr lang="es-ES" dirty="0"/>
              <a:t>Esto permite que las personas con diabetes pueden conocer en tiempo real como su organismo esta procesando la glucosa y, por tanto, tomar medidas para mantener sus niveles de glucosa en sangre en un rango optimo</a:t>
            </a:r>
          </a:p>
        </p:txBody>
      </p:sp>
      <p:sp>
        <p:nvSpPr>
          <p:cNvPr id="6" name="5 Flecha abajo"/>
          <p:cNvSpPr/>
          <p:nvPr/>
        </p:nvSpPr>
        <p:spPr>
          <a:xfrm>
            <a:off x="5619428" y="3455052"/>
            <a:ext cx="612183" cy="449451"/>
          </a:xfrm>
          <a:prstGeom prst="downArrow">
            <a:avLst/>
          </a:prstGeom>
          <a:solidFill>
            <a:srgbClr val="BA1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 name="6 Flecha abajo"/>
          <p:cNvSpPr/>
          <p:nvPr/>
        </p:nvSpPr>
        <p:spPr>
          <a:xfrm>
            <a:off x="5646550" y="4816320"/>
            <a:ext cx="612183" cy="449451"/>
          </a:xfrm>
          <a:prstGeom prst="downArrow">
            <a:avLst/>
          </a:prstGeom>
          <a:solidFill>
            <a:srgbClr val="BA1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CuadroTexto"/>
          <p:cNvSpPr txBox="1"/>
          <p:nvPr/>
        </p:nvSpPr>
        <p:spPr>
          <a:xfrm>
            <a:off x="838200" y="5361345"/>
            <a:ext cx="10639587" cy="646331"/>
          </a:xfrm>
          <a:prstGeom prst="rect">
            <a:avLst/>
          </a:prstGeom>
          <a:noFill/>
          <a:ln>
            <a:solidFill>
              <a:srgbClr val="BA1037"/>
            </a:solidFill>
          </a:ln>
        </p:spPr>
        <p:txBody>
          <a:bodyPr wrap="square" rtlCol="0">
            <a:spAutoFit/>
          </a:bodyPr>
          <a:lstStyle/>
          <a:p>
            <a:r>
              <a:rPr lang="es-ES"/>
              <a:t>Ayuda a los profesionales a determinar los patrones de glucemia de una persona con diabetes mellitus y</a:t>
            </a:r>
          </a:p>
          <a:p>
            <a:r>
              <a:rPr lang="es-ES"/>
              <a:t>ajustar su tratamiento de manera efectiva</a:t>
            </a:r>
          </a:p>
        </p:txBody>
      </p:sp>
    </p:spTree>
    <p:extLst>
      <p:ext uri="{BB962C8B-B14F-4D97-AF65-F5344CB8AC3E}">
        <p14:creationId xmlns:p14="http://schemas.microsoft.com/office/powerpoint/2010/main" val="342101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3167" y="731571"/>
            <a:ext cx="10985665" cy="1325563"/>
          </a:xfrm>
        </p:spPr>
        <p:txBody>
          <a:bodyPr>
            <a:normAutofit/>
          </a:bodyPr>
          <a:lstStyle/>
          <a:p>
            <a:r>
              <a:rPr lang="es-ES" sz="3600" dirty="0"/>
              <a:t>EDUCACIÓN TERAPÉUTICA EN DIABETES</a:t>
            </a:r>
          </a:p>
        </p:txBody>
      </p:sp>
      <p:sp>
        <p:nvSpPr>
          <p:cNvPr id="3" name="2 Marcador de contenido"/>
          <p:cNvSpPr>
            <a:spLocks noGrp="1"/>
          </p:cNvSpPr>
          <p:nvPr>
            <p:ph idx="1"/>
          </p:nvPr>
        </p:nvSpPr>
        <p:spPr>
          <a:xfrm>
            <a:off x="838199" y="1962130"/>
            <a:ext cx="10515600" cy="4367418"/>
          </a:xfrm>
        </p:spPr>
        <p:txBody>
          <a:bodyPr>
            <a:normAutofit fontScale="85000" lnSpcReduction="20000"/>
          </a:bodyPr>
          <a:lstStyle/>
          <a:p>
            <a:pPr>
              <a:lnSpc>
                <a:spcPct val="120000"/>
              </a:lnSpc>
            </a:pPr>
            <a:r>
              <a:rPr lang="es-ES" dirty="0"/>
              <a:t>Esencial para el manejo adecuado de esta enfermedad crónica.</a:t>
            </a:r>
          </a:p>
          <a:p>
            <a:pPr>
              <a:lnSpc>
                <a:spcPct val="120000"/>
              </a:lnSpc>
            </a:pPr>
            <a:r>
              <a:rPr lang="es-ES" dirty="0"/>
              <a:t>Proporciona a las personas las herramientas y el conocimiento necesario para manejar la patología de manera efectiva y evitar complicaciones a corto y largo plazo.</a:t>
            </a:r>
          </a:p>
          <a:p>
            <a:pPr>
              <a:lnSpc>
                <a:spcPct val="120000"/>
              </a:lnSpc>
            </a:pPr>
            <a:r>
              <a:rPr lang="es-ES" dirty="0"/>
              <a:t>Momentos críticos, en los cuales se ha de incidir en la educación terapéutica: </a:t>
            </a:r>
          </a:p>
          <a:p>
            <a:pPr lvl="1">
              <a:lnSpc>
                <a:spcPct val="120000"/>
              </a:lnSpc>
              <a:buFont typeface="Courier New" panose="02070309020205020404" pitchFamily="49" charset="0"/>
              <a:buChar char="o"/>
            </a:pPr>
            <a:r>
              <a:rPr lang="es-ES" dirty="0"/>
              <a:t>El diagnostico.</a:t>
            </a:r>
          </a:p>
          <a:p>
            <a:pPr lvl="1">
              <a:lnSpc>
                <a:spcPct val="120000"/>
              </a:lnSpc>
              <a:buFont typeface="Courier New" panose="02070309020205020404" pitchFamily="49" charset="0"/>
              <a:buChar char="o"/>
            </a:pPr>
            <a:r>
              <a:rPr lang="es-ES" dirty="0"/>
              <a:t>Anualmente y/o cuando no se alcanzan los objetivos del tratamiento.</a:t>
            </a:r>
          </a:p>
          <a:p>
            <a:pPr lvl="1">
              <a:lnSpc>
                <a:spcPct val="120000"/>
              </a:lnSpc>
              <a:buFont typeface="Courier New" panose="02070309020205020404" pitchFamily="49" charset="0"/>
              <a:buChar char="o"/>
            </a:pPr>
            <a:r>
              <a:rPr lang="es-ES" dirty="0"/>
              <a:t>Cuando existen complicaciones en su implementación (médicos, físicos o psicosociales).</a:t>
            </a:r>
          </a:p>
          <a:p>
            <a:pPr lvl="1">
              <a:lnSpc>
                <a:spcPct val="120000"/>
              </a:lnSpc>
              <a:buFont typeface="Courier New" panose="02070309020205020404" pitchFamily="49" charset="0"/>
              <a:buChar char="o"/>
            </a:pPr>
            <a:r>
              <a:rPr lang="es-ES" dirty="0"/>
              <a:t>Cuando existen cambios vitales en la persona con diabetes</a:t>
            </a:r>
          </a:p>
        </p:txBody>
      </p:sp>
    </p:spTree>
    <p:extLst>
      <p:ext uri="{BB962C8B-B14F-4D97-AF65-F5344CB8AC3E}">
        <p14:creationId xmlns:p14="http://schemas.microsoft.com/office/powerpoint/2010/main" val="281596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66355" y="1323424"/>
            <a:ext cx="5004660" cy="1325563"/>
          </a:xfrm>
          <a:ln>
            <a:solidFill>
              <a:srgbClr val="BA1037"/>
            </a:solidFill>
          </a:ln>
        </p:spPr>
        <p:txBody>
          <a:bodyPr>
            <a:normAutofit/>
          </a:bodyPr>
          <a:lstStyle/>
          <a:p>
            <a:r>
              <a:rPr lang="es-ES" dirty="0"/>
              <a:t>HEMOGLOBINA GLICADA (HBA1C)</a:t>
            </a:r>
            <a:endParaRPr lang="ca-ES" dirty="0"/>
          </a:p>
        </p:txBody>
      </p:sp>
      <p:sp>
        <p:nvSpPr>
          <p:cNvPr id="3" name="2 Marcador de contenido"/>
          <p:cNvSpPr>
            <a:spLocks noGrp="1"/>
          </p:cNvSpPr>
          <p:nvPr>
            <p:ph idx="1"/>
          </p:nvPr>
        </p:nvSpPr>
        <p:spPr>
          <a:xfrm>
            <a:off x="838199" y="4888691"/>
            <a:ext cx="10515600" cy="1689785"/>
          </a:xfrm>
        </p:spPr>
        <p:txBody>
          <a:bodyPr>
            <a:noAutofit/>
          </a:bodyPr>
          <a:lstStyle/>
          <a:p>
            <a:pPr marL="0" indent="0">
              <a:lnSpc>
                <a:spcPct val="100000"/>
              </a:lnSpc>
              <a:buNone/>
            </a:pPr>
            <a:r>
              <a:rPr lang="es-ES" sz="2000" dirty="0"/>
              <a:t>La HbA1c era el valor analítico de referencia para valorar el control glucémico, con la aparición de la monitorización de glucosa podemos hablar de tiempo en rango (TIR) e indicador de gestión de glucemia (GMI),este ultimo ,con un uso de &gt;70% de MCG de los últimos 14 días se correlaciona  con 3 meses de glucemias.</a:t>
            </a:r>
          </a:p>
        </p:txBody>
      </p:sp>
      <p:sp>
        <p:nvSpPr>
          <p:cNvPr id="4" name="1 Título"/>
          <p:cNvSpPr txBox="1">
            <a:spLocks/>
          </p:cNvSpPr>
          <p:nvPr/>
        </p:nvSpPr>
        <p:spPr>
          <a:xfrm>
            <a:off x="8015459" y="1595380"/>
            <a:ext cx="2482328" cy="784715"/>
          </a:xfrm>
          <a:prstGeom prst="rect">
            <a:avLst/>
          </a:prstGeom>
          <a:ln>
            <a:solidFill>
              <a:srgbClr val="BA1037"/>
            </a:solidFill>
          </a:ln>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nSpc>
                <a:spcPct val="120000"/>
              </a:lnSpc>
            </a:pPr>
            <a:r>
              <a:rPr lang="es-ES" dirty="0"/>
              <a:t>MCG</a:t>
            </a:r>
            <a:endParaRPr lang="ca-ES" dirty="0"/>
          </a:p>
        </p:txBody>
      </p:sp>
      <p:sp>
        <p:nvSpPr>
          <p:cNvPr id="5" name="4 CuadroTexto"/>
          <p:cNvSpPr txBox="1"/>
          <p:nvPr/>
        </p:nvSpPr>
        <p:spPr>
          <a:xfrm>
            <a:off x="1480734" y="4142520"/>
            <a:ext cx="9230531" cy="400110"/>
          </a:xfrm>
          <a:prstGeom prst="rect">
            <a:avLst/>
          </a:prstGeom>
          <a:noFill/>
        </p:spPr>
        <p:txBody>
          <a:bodyPr wrap="square" rtlCol="0">
            <a:spAutoFit/>
          </a:bodyPr>
          <a:lstStyle/>
          <a:p>
            <a:pPr algn="ctr"/>
            <a:r>
              <a:rPr lang="es-ES" sz="2000" dirty="0"/>
              <a:t>Podemos establecer un control glucémico de la persona con diabetes</a:t>
            </a:r>
          </a:p>
        </p:txBody>
      </p:sp>
      <p:sp>
        <p:nvSpPr>
          <p:cNvPr id="8" name="7 Más"/>
          <p:cNvSpPr/>
          <p:nvPr/>
        </p:nvSpPr>
        <p:spPr>
          <a:xfrm>
            <a:off x="6838266" y="1532880"/>
            <a:ext cx="951855" cy="906650"/>
          </a:xfrm>
          <a:prstGeom prst="mathPlus">
            <a:avLst/>
          </a:prstGeom>
          <a:solidFill>
            <a:srgbClr val="BA1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Flecha abajo"/>
          <p:cNvSpPr/>
          <p:nvPr/>
        </p:nvSpPr>
        <p:spPr>
          <a:xfrm>
            <a:off x="5855775" y="2995048"/>
            <a:ext cx="480448" cy="867904"/>
          </a:xfrm>
          <a:prstGeom prst="downArrow">
            <a:avLst/>
          </a:prstGeom>
          <a:solidFill>
            <a:srgbClr val="BA1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1" name="Conector recto 10">
            <a:extLst>
              <a:ext uri="{FF2B5EF4-FFF2-40B4-BE49-F238E27FC236}">
                <a16:creationId xmlns:a16="http://schemas.microsoft.com/office/drawing/2014/main" id="{A0B06ABF-6BD4-9F56-E1CE-ECB1A9BEDB9E}"/>
              </a:ext>
            </a:extLst>
          </p:cNvPr>
          <p:cNvCxnSpPr/>
          <p:nvPr/>
        </p:nvCxnSpPr>
        <p:spPr>
          <a:xfrm>
            <a:off x="1429135" y="2995048"/>
            <a:ext cx="9333727" cy="0"/>
          </a:xfrm>
          <a:prstGeom prst="line">
            <a:avLst/>
          </a:prstGeom>
          <a:ln w="38100">
            <a:solidFill>
              <a:srgbClr val="BA1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10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PROCESO DE EDUCACIÓN PARA MCG</a:t>
            </a:r>
            <a:endParaRPr lang="ca-ES" dirty="0"/>
          </a:p>
        </p:txBody>
      </p:sp>
      <p:sp>
        <p:nvSpPr>
          <p:cNvPr id="5" name="4 Marcador de contenido"/>
          <p:cNvSpPr>
            <a:spLocks noGrp="1"/>
          </p:cNvSpPr>
          <p:nvPr>
            <p:ph idx="1"/>
          </p:nvPr>
        </p:nvSpPr>
        <p:spPr>
          <a:xfrm>
            <a:off x="904009" y="2367149"/>
            <a:ext cx="10383982" cy="3821690"/>
          </a:xfrm>
        </p:spPr>
        <p:txBody>
          <a:bodyPr>
            <a:normAutofit/>
          </a:bodyPr>
          <a:lstStyle/>
          <a:p>
            <a:pPr>
              <a:lnSpc>
                <a:spcPct val="100000"/>
              </a:lnSpc>
            </a:pPr>
            <a:r>
              <a:rPr lang="es-ES" sz="2400" dirty="0"/>
              <a:t>El sensor de glucosa intersticial tiene diferentes componentes: sensor, transmisor y receptor, estos pueden estar en un solo dispositivo o constar de dos piezas, también tienen una duración de tiempo diferente según el modelo.</a:t>
            </a:r>
          </a:p>
          <a:p>
            <a:pPr>
              <a:lnSpc>
                <a:spcPct val="100000"/>
              </a:lnSpc>
            </a:pPr>
            <a:r>
              <a:rPr lang="es-ES" sz="2400" dirty="0"/>
              <a:t>Una vez insertado el sensor, se ha de proceder a la vinculación y posterior descarga de valores</a:t>
            </a:r>
          </a:p>
          <a:p>
            <a:pPr>
              <a:lnSpc>
                <a:spcPct val="100000"/>
              </a:lnSpc>
            </a:pPr>
            <a:r>
              <a:rPr lang="es-ES" sz="2400" dirty="0"/>
              <a:t>Se deben interpretar los informes procedentes de las lecturas del sensor</a:t>
            </a:r>
          </a:p>
          <a:p>
            <a:pPr>
              <a:lnSpc>
                <a:spcPct val="100000"/>
              </a:lnSpc>
            </a:pPr>
            <a:r>
              <a:rPr lang="es-ES" sz="2400" dirty="0"/>
              <a:t>Es necesario pactar con la persona con diabetes mellitus en función de los datos obtenidos.</a:t>
            </a:r>
          </a:p>
        </p:txBody>
      </p:sp>
    </p:spTree>
    <p:extLst>
      <p:ext uri="{BB962C8B-B14F-4D97-AF65-F5344CB8AC3E}">
        <p14:creationId xmlns:p14="http://schemas.microsoft.com/office/powerpoint/2010/main" val="2484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9636" y="1019698"/>
            <a:ext cx="10832728" cy="1668152"/>
          </a:xfrm>
        </p:spPr>
        <p:txBody>
          <a:bodyPr>
            <a:noAutofit/>
          </a:bodyPr>
          <a:lstStyle/>
          <a:p>
            <a:r>
              <a:rPr lang="es-ES" sz="3600" dirty="0"/>
              <a:t>CARACTERÍSTICAS DE LOS SISTEMA DE MCG EXISTENTES MÁS RELEVANTES, EN </a:t>
            </a:r>
            <a:r>
              <a:rPr lang="es-ES" sz="3600" i="1" dirty="0"/>
              <a:t>REAL TIME </a:t>
            </a:r>
            <a:r>
              <a:rPr lang="es-ES" sz="3600" dirty="0"/>
              <a:t>(RTMCG) Y DE ESCANEO INTERMITENTE (ISMCG)</a:t>
            </a:r>
          </a:p>
        </p:txBody>
      </p:sp>
      <p:sp>
        <p:nvSpPr>
          <p:cNvPr id="3" name="2 Marcador de contenido"/>
          <p:cNvSpPr>
            <a:spLocks noGrp="1"/>
          </p:cNvSpPr>
          <p:nvPr>
            <p:ph idx="1"/>
          </p:nvPr>
        </p:nvSpPr>
        <p:spPr>
          <a:xfrm>
            <a:off x="890419" y="3036310"/>
            <a:ext cx="10411162" cy="3821690"/>
          </a:xfrm>
        </p:spPr>
        <p:txBody>
          <a:bodyPr>
            <a:normAutofit/>
          </a:bodyPr>
          <a:lstStyle/>
          <a:p>
            <a:pPr>
              <a:lnSpc>
                <a:spcPct val="100000"/>
              </a:lnSpc>
            </a:pPr>
            <a:r>
              <a:rPr lang="es-ES" sz="2400" dirty="0"/>
              <a:t>La calibración puede ser necesaria o no.</a:t>
            </a:r>
          </a:p>
          <a:p>
            <a:pPr>
              <a:lnSpc>
                <a:spcPct val="100000"/>
              </a:lnSpc>
            </a:pPr>
            <a:r>
              <a:rPr lang="es-ES" sz="2400" dirty="0"/>
              <a:t>Existe un </a:t>
            </a:r>
            <a:r>
              <a:rPr lang="es-ES" sz="2400" i="1" dirty="0"/>
              <a:t>retardo </a:t>
            </a:r>
            <a:r>
              <a:rPr lang="es-ES" sz="2400" dirty="0"/>
              <a:t>o </a:t>
            </a:r>
            <a:r>
              <a:rPr lang="es-ES" sz="2400" i="1" dirty="0" err="1"/>
              <a:t>decalaje</a:t>
            </a:r>
            <a:r>
              <a:rPr lang="es-ES" sz="2400" i="1" dirty="0"/>
              <a:t> </a:t>
            </a:r>
            <a:r>
              <a:rPr lang="es-ES" sz="2400" dirty="0"/>
              <a:t>entre los registros de la glucemia capilar y la glucemia intersticial.</a:t>
            </a:r>
          </a:p>
          <a:p>
            <a:pPr>
              <a:lnSpc>
                <a:spcPct val="100000"/>
              </a:lnSpc>
            </a:pPr>
            <a:r>
              <a:rPr lang="es-ES" sz="2400" dirty="0"/>
              <a:t>Están dotados de alarmas tanto de hipoglucemia como de hiperglucemia.</a:t>
            </a:r>
          </a:p>
          <a:p>
            <a:pPr>
              <a:lnSpc>
                <a:spcPct val="100000"/>
              </a:lnSpc>
            </a:pPr>
            <a:r>
              <a:rPr lang="es-ES" sz="2400" dirty="0"/>
              <a:t>Valor de la glucemia intersticial que se refleja con una flecha de tendencia, la cual nos informa de la dirección y la velocidad de aumento o disminución de la glucemia.</a:t>
            </a:r>
          </a:p>
        </p:txBody>
      </p:sp>
    </p:spTree>
    <p:extLst>
      <p:ext uri="{BB962C8B-B14F-4D97-AF65-F5344CB8AC3E}">
        <p14:creationId xmlns:p14="http://schemas.microsoft.com/office/powerpoint/2010/main" val="110179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A686635-709A-4A93-99AA-F6C04C9A37DB}"/>
              </a:ext>
            </a:extLst>
          </p:cNvPr>
          <p:cNvSpPr txBox="1"/>
          <p:nvPr/>
        </p:nvSpPr>
        <p:spPr>
          <a:xfrm>
            <a:off x="9382429" y="5832527"/>
            <a:ext cx="2604847" cy="707886"/>
          </a:xfrm>
          <a:prstGeom prst="rect">
            <a:avLst/>
          </a:prstGeom>
          <a:noFill/>
        </p:spPr>
        <p:txBody>
          <a:bodyPr wrap="square" rtlCol="0">
            <a:spAutoFit/>
          </a:bodyPr>
          <a:lstStyle/>
          <a:p>
            <a:r>
              <a:rPr lang="es-ES" sz="1000" dirty="0">
                <a:latin typeface="Segoe UI" panose="020B0502040204020203" pitchFamily="34" charset="0"/>
                <a:cs typeface="Segoe UI" panose="020B0502040204020203" pitchFamily="34" charset="0"/>
              </a:rPr>
              <a:t>Elaboración propia basada en información extraída de los documentos técnicos de cada sistema de monitorización continua de </a:t>
            </a:r>
            <a:r>
              <a:rPr lang="es-ES" sz="1000" dirty="0" err="1">
                <a:latin typeface="Segoe UI" panose="020B0502040204020203" pitchFamily="34" charset="0"/>
                <a:cs typeface="Segoe UI" panose="020B0502040204020203" pitchFamily="34" charset="0"/>
              </a:rPr>
              <a:t>glucosat</a:t>
            </a:r>
            <a:endParaRPr lang="es-ES" sz="1000" dirty="0">
              <a:latin typeface="Segoe UI" panose="020B0502040204020203" pitchFamily="34" charset="0"/>
              <a:cs typeface="Segoe UI" panose="020B0502040204020203" pitchFamily="34" charset="0"/>
            </a:endParaRPr>
          </a:p>
        </p:txBody>
      </p:sp>
      <p:pic>
        <p:nvPicPr>
          <p:cNvPr id="3" name="Imagen 2" descr="Tabla&#10;&#10;Descripción generada automáticamente">
            <a:extLst>
              <a:ext uri="{FF2B5EF4-FFF2-40B4-BE49-F238E27FC236}">
                <a16:creationId xmlns:a16="http://schemas.microsoft.com/office/drawing/2014/main" id="{6A8ACE6A-7784-3654-C65D-906FE8ED4A65}"/>
              </a:ext>
            </a:extLst>
          </p:cNvPr>
          <p:cNvPicPr>
            <a:picLocks noChangeAspect="1"/>
          </p:cNvPicPr>
          <p:nvPr/>
        </p:nvPicPr>
        <p:blipFill>
          <a:blip r:embed="rId4"/>
          <a:stretch>
            <a:fillRect/>
          </a:stretch>
        </p:blipFill>
        <p:spPr>
          <a:xfrm>
            <a:off x="-303857" y="152400"/>
            <a:ext cx="12291133" cy="6916562"/>
          </a:xfrm>
          <a:prstGeom prst="rect">
            <a:avLst/>
          </a:prstGeom>
        </p:spPr>
      </p:pic>
    </p:spTree>
    <p:extLst>
      <p:ext uri="{BB962C8B-B14F-4D97-AF65-F5344CB8AC3E}">
        <p14:creationId xmlns:p14="http://schemas.microsoft.com/office/powerpoint/2010/main" val="254839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5224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500</Words>
  <Application>Microsoft Macintosh PowerPoint</Application>
  <PresentationFormat>Panorámica</PresentationFormat>
  <Paragraphs>33</Paragraphs>
  <Slides>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Courier New</vt:lpstr>
      <vt:lpstr>Segoe UI</vt:lpstr>
      <vt:lpstr>Segoe UI Semibold</vt:lpstr>
      <vt:lpstr>Segoe UI Semilight</vt:lpstr>
      <vt:lpstr>Tema de Office</vt:lpstr>
      <vt:lpstr>Educación terapéutica en diabetes asociada a la MCG</vt:lpstr>
      <vt:lpstr>MCG</vt:lpstr>
      <vt:lpstr>EDUCACIÓN TERAPÉUTICA EN DIABETES</vt:lpstr>
      <vt:lpstr>HEMOGLOBINA GLICADA (HBA1C)</vt:lpstr>
      <vt:lpstr>PROCESO DE EDUCACIÓN PARA MCG</vt:lpstr>
      <vt:lpstr>CARACTERÍSTICAS DE LOS SISTEMA DE MCG EXISTENTES MÁS RELEVANTES, EN REAL TIME (RTMCG) Y DE ESCANEO INTERMITENTE (ISMCG)</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diaz</dc:creator>
  <cp:lastModifiedBy>marcos diaz</cp:lastModifiedBy>
  <cp:revision>23</cp:revision>
  <dcterms:created xsi:type="dcterms:W3CDTF">2023-08-30T12:36:38Z</dcterms:created>
  <dcterms:modified xsi:type="dcterms:W3CDTF">2023-10-17T14:39:30Z</dcterms:modified>
</cp:coreProperties>
</file>